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6858000" type="screen4x3"/>
  <p:notesSz cx="9144000" cy="6858000"/>
  <p:embeddedFontLst>
    <p:embeddedFont>
      <p:font typeface="Helvetica Neue" panose="020B060402020202020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Gill Sans" panose="020B0604020202020204" charset="0"/>
      <p:regular r:id="rId43"/>
      <p:bold r:id="rId44"/>
    </p:embeddedFont>
    <p:embeddedFont>
      <p:font typeface="Corbel" panose="020B050302020402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6636A77-8125-41D3-A5AA-F441A8E95E04}">
  <a:tblStyle styleId="{56636A77-8125-41D3-A5AA-F441A8E95E04}"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014" y="1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962399" cy="344091"/>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5179483" y="0"/>
            <a:ext cx="3962399" cy="344091"/>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028950" y="857250"/>
            <a:ext cx="3086099"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914400" y="3300412"/>
            <a:ext cx="7315200" cy="270033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6513910"/>
            <a:ext cx="3962399" cy="34408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400771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en.wikipedia.org/wiki/Louis_Pasteur" TargetMode="External"/><Relationship Id="rId13" Type="http://schemas.openxmlformats.org/officeDocument/2006/relationships/hyperlink" Target="https://en.wikipedia.org/wiki/Virus" TargetMode="External"/><Relationship Id="rId3" Type="http://schemas.openxmlformats.org/officeDocument/2006/relationships/hyperlink" Target="https://en.wikipedia.org/wiki/Girolamo_Fracastoro" TargetMode="External"/><Relationship Id="rId7" Type="http://schemas.openxmlformats.org/officeDocument/2006/relationships/hyperlink" Target="https://en.wikipedia.org/wiki/Germ_theory_of_disease#cite_note-3" TargetMode="External"/><Relationship Id="rId12" Type="http://schemas.openxmlformats.org/officeDocument/2006/relationships/hyperlink" Target="https://en.wikipedia.org/wiki/Germ_theory_of_disease#cite_note-5"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en.wikipedia.org/wiki/Germ_theory_of_disease#cite_note-2" TargetMode="External"/><Relationship Id="rId11" Type="http://schemas.openxmlformats.org/officeDocument/2006/relationships/hyperlink" Target="https://en.wikipedia.org/wiki/Germ_theory_of_disease#cite_note-4" TargetMode="External"/><Relationship Id="rId5" Type="http://schemas.openxmlformats.org/officeDocument/2006/relationships/hyperlink" Target="https://en.wikipedia.org/wiki/Miasma_theory" TargetMode="External"/><Relationship Id="rId10" Type="http://schemas.openxmlformats.org/officeDocument/2006/relationships/hyperlink" Target="https://en.wikipedia.org/wiki/Bacteriology" TargetMode="External"/><Relationship Id="rId4" Type="http://schemas.openxmlformats.org/officeDocument/2006/relationships/hyperlink" Target="https://en.wikipedia.org/wiki/Galen" TargetMode="External"/><Relationship Id="rId9" Type="http://schemas.openxmlformats.org/officeDocument/2006/relationships/hyperlink" Target="https://en.wikipedia.org/wiki/Robert_Koch"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sloan.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0" name="Shape 170"/>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Hello. Can you hear me OK? Let me jump right in for a moment.</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1" u="none" strike="noStrike" cap="none">
                <a:solidFill>
                  <a:schemeClr val="dk1"/>
                </a:solidFill>
                <a:latin typeface="Calibri"/>
                <a:ea typeface="Calibri"/>
                <a:cs typeface="Calibri"/>
                <a:sym typeface="Calibri"/>
              </a:rPr>
              <a:t>Pause a moment</a:t>
            </a:r>
          </a:p>
          <a:p>
            <a:pPr marL="0" marR="0" lvl="0" indent="0" algn="l" rtl="0">
              <a:spcBef>
                <a:spcPts val="0"/>
              </a:spcBef>
              <a:buSzPct val="25000"/>
              <a:buNone/>
            </a:pPr>
            <a:endParaRPr sz="1200" b="0" i="1"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 great deal of our healthcare knowledge was built up from tools such as the microscope, the petri dish, and germ theory.</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1" u="none" strike="noStrike" cap="none">
                <a:solidFill>
                  <a:schemeClr val="dk1"/>
                </a:solidFill>
                <a:latin typeface="Calibri"/>
                <a:ea typeface="Calibri"/>
                <a:cs typeface="Calibri"/>
                <a:sym typeface="Calibri"/>
              </a:rPr>
              <a:t>Ignore following:</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For microscopes see https://en.wikipedia.org/wiki/Microscope --early 1600s</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a:t>
            </a:r>
            <a:r>
              <a:rPr lang="en-US" sz="1200" b="1" i="0" u="none" strike="noStrike" cap="none">
                <a:solidFill>
                  <a:schemeClr val="dk1"/>
                </a:solidFill>
                <a:latin typeface="Calibri"/>
                <a:ea typeface="Calibri"/>
                <a:cs typeface="Calibri"/>
                <a:sym typeface="Calibri"/>
              </a:rPr>
              <a:t>germ theory</a:t>
            </a:r>
            <a:r>
              <a:rPr lang="en-US" sz="1200" b="0" i="0" u="none" strike="noStrike" cap="none">
                <a:solidFill>
                  <a:schemeClr val="dk1"/>
                </a:solidFill>
                <a:latin typeface="Calibri"/>
                <a:ea typeface="Calibri"/>
                <a:cs typeface="Calibri"/>
                <a:sym typeface="Calibri"/>
              </a:rPr>
              <a:t> of disease states that many diseases are caused by microorganisms. These small organisms, too small to see without magnification, invade humans, animals, and other living hosts. Their growth and reproduction within their hosts can cause a disease.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From wikipedia:</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The germ theory was proposed by </a:t>
            </a:r>
            <a:r>
              <a:rPr lang="en-US" sz="1200" b="0" i="0" u="sng" strike="noStrike" cap="none">
                <a:solidFill>
                  <a:schemeClr val="hlink"/>
                </a:solidFill>
                <a:latin typeface="Calibri"/>
                <a:ea typeface="Calibri"/>
                <a:cs typeface="Calibri"/>
                <a:sym typeface="Calibri"/>
                <a:hlinkClick r:id="rId3"/>
              </a:rPr>
              <a:t>Girolamo Fracastoro</a:t>
            </a:r>
            <a:r>
              <a:rPr lang="en-US" sz="1200" b="0" i="0" u="none" strike="noStrike" cap="none">
                <a:solidFill>
                  <a:schemeClr val="dk1"/>
                </a:solidFill>
                <a:latin typeface="Calibri"/>
                <a:ea typeface="Calibri"/>
                <a:cs typeface="Calibri"/>
                <a:sym typeface="Calibri"/>
              </a:rPr>
              <a:t> in 1546, and expanded upon by Marcus von Plenciz in 1762. Such views were held in disdain, however, and </a:t>
            </a:r>
            <a:r>
              <a:rPr lang="en-US" sz="1200" b="0" i="0" u="sng" strike="noStrike" cap="none">
                <a:solidFill>
                  <a:schemeClr val="hlink"/>
                </a:solidFill>
                <a:latin typeface="Calibri"/>
                <a:ea typeface="Calibri"/>
                <a:cs typeface="Calibri"/>
                <a:sym typeface="Calibri"/>
                <a:hlinkClick r:id="rId4"/>
              </a:rPr>
              <a:t>Galen's</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hlink"/>
                </a:solidFill>
                <a:latin typeface="Calibri"/>
                <a:ea typeface="Calibri"/>
                <a:cs typeface="Calibri"/>
                <a:sym typeface="Calibri"/>
                <a:hlinkClick r:id="rId5"/>
              </a:rPr>
              <a:t>miasma theory</a:t>
            </a:r>
            <a:r>
              <a:rPr lang="en-US" sz="1200" b="0" i="0" u="none" strike="noStrike" cap="none">
                <a:solidFill>
                  <a:schemeClr val="dk1"/>
                </a:solidFill>
                <a:latin typeface="Calibri"/>
                <a:ea typeface="Calibri"/>
                <a:cs typeface="Calibri"/>
                <a:sym typeface="Calibri"/>
              </a:rPr>
              <a:t> remained dominant among scientists and doctors. The nature of this doctrine prevented them from understanding how diseases actually progressed, with predictable consequences. By the early nineteenth century, smallpox vaccination was commonplace in Europe, though doctors were unaware of how it worked or how to extend the principle to other diseases. Similar treatments had been prevalent in India from just before 1000 A.D.</a:t>
            </a:r>
            <a:r>
              <a:rPr lang="en-US" sz="1200" b="0" i="0" u="sng" strike="noStrike" cap="none" baseline="30000">
                <a:solidFill>
                  <a:schemeClr val="hlink"/>
                </a:solidFill>
                <a:latin typeface="Calibri"/>
                <a:ea typeface="Calibri"/>
                <a:cs typeface="Calibri"/>
                <a:sym typeface="Calibri"/>
                <a:hlinkClick r:id="rId6"/>
              </a:rPr>
              <a:t>[2]</a:t>
            </a:r>
            <a:r>
              <a:rPr lang="en-US" sz="1200" b="0" i="0" u="none" strike="noStrike" cap="none">
                <a:solidFill>
                  <a:schemeClr val="dk1"/>
                </a:solidFill>
                <a:latin typeface="Calibri"/>
                <a:ea typeface="Calibri"/>
                <a:cs typeface="Calibri"/>
                <a:sym typeface="Calibri"/>
              </a:rPr>
              <a:t> </a:t>
            </a:r>
            <a:r>
              <a:rPr lang="en-US" sz="1200" b="0" i="0" u="sng" strike="noStrike" cap="none" baseline="30000">
                <a:solidFill>
                  <a:schemeClr val="hlink"/>
                </a:solidFill>
                <a:latin typeface="Calibri"/>
                <a:ea typeface="Calibri"/>
                <a:cs typeface="Calibri"/>
                <a:sym typeface="Calibri"/>
                <a:hlinkClick r:id="rId7"/>
              </a:rPr>
              <a:t>[N 1]</a:t>
            </a:r>
            <a:r>
              <a:rPr lang="en-US" sz="1200" b="0" i="0" u="none" strike="noStrike" cap="none">
                <a:solidFill>
                  <a:schemeClr val="dk1"/>
                </a:solidFill>
                <a:latin typeface="Calibri"/>
                <a:ea typeface="Calibri"/>
                <a:cs typeface="Calibri"/>
                <a:sym typeface="Calibri"/>
              </a:rPr>
              <a:t> A transitional period began in the late 1850s as the work of </a:t>
            </a:r>
            <a:r>
              <a:rPr lang="en-US" sz="1200" b="0" i="0" u="sng" strike="noStrike" cap="none">
                <a:solidFill>
                  <a:schemeClr val="hlink"/>
                </a:solidFill>
                <a:latin typeface="Calibri"/>
                <a:ea typeface="Calibri"/>
                <a:cs typeface="Calibri"/>
                <a:sym typeface="Calibri"/>
                <a:hlinkClick r:id="rId8"/>
              </a:rPr>
              <a:t>Louis Pasteur</a:t>
            </a:r>
            <a:r>
              <a:rPr lang="en-US" sz="1200" b="0" i="0" u="none" strike="noStrike" cap="none">
                <a:solidFill>
                  <a:schemeClr val="dk1"/>
                </a:solidFill>
                <a:latin typeface="Calibri"/>
                <a:ea typeface="Calibri"/>
                <a:cs typeface="Calibri"/>
                <a:sym typeface="Calibri"/>
              </a:rPr>
              <a:t> and </a:t>
            </a:r>
            <a:r>
              <a:rPr lang="en-US" sz="1200" b="0" i="0" u="sng" strike="noStrike" cap="none">
                <a:solidFill>
                  <a:schemeClr val="hlink"/>
                </a:solidFill>
                <a:latin typeface="Calibri"/>
                <a:ea typeface="Calibri"/>
                <a:cs typeface="Calibri"/>
                <a:sym typeface="Calibri"/>
                <a:hlinkClick r:id="rId9"/>
              </a:rPr>
              <a:t>Robert Koch</a:t>
            </a:r>
            <a:r>
              <a:rPr lang="en-US" sz="1200" b="0" i="0" u="none" strike="noStrike" cap="none">
                <a:solidFill>
                  <a:schemeClr val="dk1"/>
                </a:solidFill>
                <a:latin typeface="Calibri"/>
                <a:ea typeface="Calibri"/>
                <a:cs typeface="Calibri"/>
                <a:sym typeface="Calibri"/>
              </a:rPr>
              <a:t> provided convincing evidence; by 1880, miasma theory was struggling to compete with the germ theory of disease. Eventually, a "golden era" of </a:t>
            </a:r>
            <a:r>
              <a:rPr lang="en-US" sz="1200" b="0" i="0" u="sng" strike="noStrike" cap="none">
                <a:solidFill>
                  <a:schemeClr val="hlink"/>
                </a:solidFill>
                <a:latin typeface="Calibri"/>
                <a:ea typeface="Calibri"/>
                <a:cs typeface="Calibri"/>
                <a:sym typeface="Calibri"/>
                <a:hlinkClick r:id="rId10"/>
              </a:rPr>
              <a:t>bacteriology</a:t>
            </a:r>
            <a:r>
              <a:rPr lang="en-US" sz="1200" b="0" i="0" u="none" strike="noStrike" cap="none">
                <a:solidFill>
                  <a:schemeClr val="dk1"/>
                </a:solidFill>
                <a:latin typeface="Calibri"/>
                <a:ea typeface="Calibri"/>
                <a:cs typeface="Calibri"/>
                <a:sym typeface="Calibri"/>
              </a:rPr>
              <a:t> ensued, in which the theory quickly led to the identification of the actual organisms that cause many diseases.</a:t>
            </a:r>
            <a:r>
              <a:rPr lang="en-US" sz="1200" b="0" i="0" u="sng" strike="noStrike" cap="none" baseline="30000">
                <a:solidFill>
                  <a:schemeClr val="hlink"/>
                </a:solidFill>
                <a:latin typeface="Calibri"/>
                <a:ea typeface="Calibri"/>
                <a:cs typeface="Calibri"/>
                <a:sym typeface="Calibri"/>
                <a:hlinkClick r:id="rId11"/>
              </a:rPr>
              <a:t>[3]</a:t>
            </a:r>
            <a:r>
              <a:rPr lang="en-US" sz="1200" b="0" i="0" u="sng" strike="noStrike" cap="none" baseline="30000">
                <a:solidFill>
                  <a:schemeClr val="hlink"/>
                </a:solidFill>
                <a:latin typeface="Calibri"/>
                <a:ea typeface="Calibri"/>
                <a:cs typeface="Calibri"/>
                <a:sym typeface="Calibri"/>
                <a:hlinkClick r:id="rId12"/>
              </a:rPr>
              <a:t>[4]</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hlink"/>
                </a:solidFill>
                <a:latin typeface="Calibri"/>
                <a:ea typeface="Calibri"/>
                <a:cs typeface="Calibri"/>
                <a:sym typeface="Calibri"/>
                <a:hlinkClick r:id="rId13"/>
              </a:rPr>
              <a:t>Viruses</a:t>
            </a:r>
            <a:r>
              <a:rPr lang="en-US" sz="1200" b="0" i="0" u="none" strike="noStrike" cap="none">
                <a:solidFill>
                  <a:schemeClr val="dk1"/>
                </a:solidFill>
                <a:latin typeface="Calibri"/>
                <a:ea typeface="Calibri"/>
                <a:cs typeface="Calibri"/>
                <a:sym typeface="Calibri"/>
              </a:rPr>
              <a:t> were discovered in the 1890s.</a:t>
            </a:r>
          </a:p>
        </p:txBody>
      </p:sp>
      <p:sp>
        <p:nvSpPr>
          <p:cNvPr id="171" name="Shape 171"/>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1" name="Shape 281"/>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Let me step aside for a moment and give you a brief description of sequencing.</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 This is that tree of life I showed earlier. It is built up from sequence data. There are about 3000 representative taxa listed around the circumference, less than 0.2% of the species thought to exist. Plants and animals up here and the rest are microorganisms. These lines connect the organisms phylogenically. Humans are here. </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B] When we sequence a sample we are identifying the abundances of the organisms in that sample. The particular collection of genes in the sample is called the microbiome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1" u="none" strike="noStrike" cap="none">
                <a:solidFill>
                  <a:schemeClr val="dk1"/>
                </a:solidFill>
                <a:latin typeface="Calibri"/>
                <a:ea typeface="Calibri"/>
                <a:cs typeface="Calibri"/>
                <a:sym typeface="Calibri"/>
              </a:rPr>
              <a:t>Optional: The number of species represented is approximately the square-root of the number of species thought to exist on Earth (i.e., three thousand out of an estimated nine million species), or about 0.18% of the 1.7 million species that have been formally described and named. </a:t>
            </a:r>
          </a:p>
        </p:txBody>
      </p:sp>
      <p:sp>
        <p:nvSpPr>
          <p:cNvPr id="282" name="Shape 282"/>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2" name="Shape 292"/>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So, we vacuumed and sequenced the dust from most spaces in the building. At the same time we collected occupancy data and catalogued the architectural features. This ordination plot shows one of our results. If you are not familiar with this type of plot, it is used in a multivariate analysis to visualize the strongest explanatory variables, and represents the relative similarity of collections of objects, in this case bacteria. Each of the small dots is a sample composed of thousands of bacteria. The basic idea is that the distance between any 2 points is a measure of how similar the communities are. You can ignore the numbers on the axes.</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B] What did we find? Occupancy and space type matters. The larger ovals show sample groupings by space type. While there is a lot of overlap there are also some clear patterns. It shows that microbial communities are strongly linked to space type.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Looking at just the y-axis, there is a gradient explained by space type and human traffic level: spaces near the top receive the least human traffic while spaces at the bottom receive the most.</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C] We also found we could characterize the communities in terms of their similarity to other known microbiomes. Those spaces near the top have microbiomes most like outdoor microbiomes while those near the bottom were more likely to be similar to human microbiomes (gut, skin, etc.). Remember this distinction as we’ll come back to it.</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To recap, there are 2 messages: the organization of spaces matters and occupancy is important</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Helvetica Neue"/>
              <a:buNone/>
            </a:pPr>
            <a:r>
              <a:rPr lang="en-US" sz="1200" b="0" i="1" u="none" strike="noStrike" cap="none">
                <a:solidFill>
                  <a:schemeClr val="dk1"/>
                </a:solidFill>
                <a:latin typeface="Helvetica Neue"/>
                <a:ea typeface="Helvetica Neue"/>
                <a:cs typeface="Helvetica Neue"/>
                <a:sym typeface="Helvetica Neue"/>
              </a:rPr>
              <a:t>NMDS based on unweighted UniFrac</a:t>
            </a:r>
          </a:p>
          <a:p>
            <a:pPr marL="0" marR="0" lvl="0" indent="0" algn="l" rtl="0">
              <a:lnSpc>
                <a:spcPct val="100000"/>
              </a:lnSpc>
              <a:spcBef>
                <a:spcPts val="0"/>
              </a:spcBef>
              <a:spcAft>
                <a:spcPts val="0"/>
              </a:spcAft>
              <a:buClr>
                <a:schemeClr val="dk1"/>
              </a:buClr>
              <a:buSzPct val="25000"/>
              <a:buFont typeface="Calibri"/>
              <a:buNone/>
            </a:pPr>
            <a:r>
              <a:rPr lang="en-US" sz="1200" b="0" i="1" u="none" strike="noStrike" cap="none">
                <a:solidFill>
                  <a:schemeClr val="dk1"/>
                </a:solidFill>
                <a:latin typeface="Calibri"/>
                <a:ea typeface="Calibri"/>
                <a:cs typeface="Calibri"/>
                <a:sym typeface="Calibri"/>
              </a:rPr>
              <a:t>Ignore: eventually layer labels and ovals so they can be animated in</a:t>
            </a:r>
          </a:p>
        </p:txBody>
      </p:sp>
      <p:sp>
        <p:nvSpPr>
          <p:cNvPr id="293" name="Shape 293"/>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7" name="Shape 307"/>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Let me talk briefly about occupancy. We’ve used our climate chamber to poke more deeply at this question.</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B] Microbial communities and buildings are both extremely complex systems which makes them challenging to study. The climate chamber is ideal for running </a:t>
            </a:r>
            <a:r>
              <a:rPr lang="en-US" sz="1200" b="0" i="0" u="sng" strike="noStrike" cap="none">
                <a:solidFill>
                  <a:schemeClr val="dk1"/>
                </a:solidFill>
                <a:latin typeface="Calibri"/>
                <a:ea typeface="Calibri"/>
                <a:cs typeface="Calibri"/>
                <a:sym typeface="Calibri"/>
              </a:rPr>
              <a:t>controlled and repeated </a:t>
            </a:r>
            <a:r>
              <a:rPr lang="en-US" sz="1200" b="0" i="0" u="none" strike="noStrike" cap="none">
                <a:solidFill>
                  <a:schemeClr val="dk1"/>
                </a:solidFill>
                <a:latin typeface="Calibri"/>
                <a:ea typeface="Calibri"/>
                <a:cs typeface="Calibri"/>
                <a:sym typeface="Calibri"/>
              </a:rPr>
              <a:t>experiments to look at mechanisms of microbial community formation. We can control all of the environmental variables that impact human thermal comfort, including air and radiant temperatures, humidity, and air velocity. We can also control ventilation rates, direction and filtration. In this way we can eliminate variables that might otherwise confound the results.</a:t>
            </a:r>
          </a:p>
        </p:txBody>
      </p:sp>
      <p:sp>
        <p:nvSpPr>
          <p:cNvPr id="308" name="Shape 308"/>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5" name="Shape 315"/>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 In our first such experiment we looked for evidence of a human microbial cloud or signature, which had not been quantified in this way before. We subdivided the chamber, put subjects one at a time in one side and left the other side unoccupied, and sampled both the occupied vs. unoccupied sides. These are more of those ordinations where distance between points represents similarity. Circles are occupied samples and triangles unoccupied. The colors distinguish between the 3 subjects.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We could easily distinguish between occupied and unoccupied sides.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Could also distinguish individuals using their personal microbiome “fingerprint” with a long enough sampling period</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1" u="none" strike="noStrike" cap="none">
                <a:solidFill>
                  <a:schemeClr val="dk1"/>
                </a:solidFill>
                <a:latin typeface="Calibri"/>
                <a:ea typeface="Calibri"/>
                <a:cs typeface="Calibri"/>
                <a:sym typeface="Calibri"/>
              </a:rPr>
              <a:t>Ignore We also calculated about 1 million microbes</a:t>
            </a:r>
          </a:p>
        </p:txBody>
      </p:sp>
      <p:sp>
        <p:nvSpPr>
          <p:cNvPr id="316" name="Shape 316"/>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4" name="Shape 324"/>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 I have one more insight from Lillis Hall to pass on and that is that ventilation design influences MBs. Let's go back to the design process briefly. The user group for the design included faculty, of course, and they had a problem. Some of the faculty wanted operable windows to be able to have breezes and to cool without needing air conditioning. In Eugene though we have awful pollen seasons in the spring and summer and other faculty said no, we need filtered air. The architects and mechanical engineers told the group that it was too expensive to provide both window and mechanical ventilation (in addition to the cost of the operable windows and  mechanical cooling, you also need sensors and controls to turn off the A/C to a room when the windows are open).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The solution?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B] It was suggested that there be 2 types of offices. Make the south offices, that have high solar loads, air conditioned without operable windows, and make the north offices have operable windows for fresh air and to cool through night ventilation of mass. The north offices also have louvers below the windows.</a:t>
            </a:r>
          </a:p>
        </p:txBody>
      </p:sp>
      <p:sp>
        <p:nvSpPr>
          <p:cNvPr id="325" name="Shape 325"/>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3" name="Shape 333"/>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 This is section through one of the office floors. You can see the mechanical supply on the south side and window and louver supply on the north.</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B] As we were analyzing our dust data we realized we had an ideal natural experiment. When we looked at microbial data for these offices we found a pattern.</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Here is that human vs soil/water scale again.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With our dust we found that offices on the north were more likely to have MBs similar to those found outdoors while the south side were more likely to be similar to human microbiomes</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Ventilation air source matters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34" name="Shape 334"/>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2" name="Shape 342"/>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 We had earlier studied hospital patient rooms, and how the source of ventilation air affects the microbiome at the patient bed.</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B] We compared rooms with window-supplied ventilation to rooms with mechanically-supplied ventilation, as designed. At the same time we sampled the outside air at the mechanical intakes. This time we were actively collecting air using a device called a liquid impinger and pumps.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43" name="Shape 343"/>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0" name="Shape 350"/>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Describe graph</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We found that the phylogenetic diversity of airborne bacterial communities was lower indoors than outdoors, and mechanically ventilated rooms contained less diverse microbial communities than did window-ventilated rooms. For those of you like me who rely on Wikipedia here is the definition of phylogenetics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51" name="Shape 351"/>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0" name="Shape 360"/>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This plot shows the samples we collected. Same color scheme: red = mechanical supply, green is window supply and blue is outdoors. There was a relationship between diversity and the proportion of sequences closely related to pathogens. Remember, this is microbes in ventilation air, not dust as at Lillis.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Big caveat: the sequencing technology we used in 2009 did not allow to drill down far enough to say whether pathogens were present, only that there were related taxa</a:t>
            </a:r>
          </a:p>
        </p:txBody>
      </p:sp>
      <p:sp>
        <p:nvSpPr>
          <p:cNvPr id="361" name="Shape 361"/>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0" name="Shape 370"/>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So, from our past projects we've learned that design, operation, and occupancy patterns of buildings all play a role in shaping bacterial communities. If I have time now, I want to describe 2 ongoing projects that explore other facets of BEMBs.</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first of these the important issue of ABR.</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Why does BioBE care?</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B] Besides personal hygiene products and pencils, there are many building materials embued with antimicrobial compounds. (I'm not picking on particular manufacturers). Some antimicrobials leave long-acting residues on the surface to be disinfected and thus have a prolonged action (referred to as “residue-producing”). Common examples of this group are triclosan, triclocarban, and benzalkonium chloride.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We are trying to determine the extent of the </a:t>
            </a:r>
            <a:r>
              <a:rPr lang="en-US" sz="1200" b="0" i="0" u="none" strike="noStrike" cap="none">
                <a:solidFill>
                  <a:schemeClr val="accent6"/>
                </a:solidFill>
                <a:latin typeface="Calibri"/>
                <a:ea typeface="Calibri"/>
                <a:cs typeface="Calibri"/>
                <a:sym typeface="Calibri"/>
              </a:rPr>
              <a:t>presence of antimicrobial compounds,</a:t>
            </a:r>
            <a:r>
              <a:rPr lang="en-US" sz="1200" b="0" i="0" u="none" strike="noStrike" cap="none">
                <a:solidFill>
                  <a:schemeClr val="dk1"/>
                </a:solidFill>
                <a:latin typeface="Calibri"/>
                <a:ea typeface="Calibri"/>
                <a:cs typeface="Calibri"/>
                <a:sym typeface="Calibri"/>
              </a:rPr>
              <a:t> their correlation with </a:t>
            </a:r>
            <a:r>
              <a:rPr lang="en-US" sz="1200" b="0" i="0" u="none" strike="noStrike" cap="none">
                <a:solidFill>
                  <a:srgbClr val="2E75B5"/>
                </a:solidFill>
                <a:latin typeface="Calibri"/>
                <a:ea typeface="Calibri"/>
                <a:cs typeface="Calibri"/>
                <a:sym typeface="Calibri"/>
              </a:rPr>
              <a:t>antibiotic resistance genes</a:t>
            </a:r>
            <a:r>
              <a:rPr lang="en-US" sz="1200" b="0" i="0" u="none" strike="noStrike" cap="none">
                <a:solidFill>
                  <a:schemeClr val="dk1"/>
                </a:solidFill>
                <a:latin typeface="Calibri"/>
                <a:ea typeface="Calibri"/>
                <a:cs typeface="Calibri"/>
                <a:sym typeface="Calibri"/>
              </a:rPr>
              <a:t> found in the built environment and whether those genes are being expressed.</a:t>
            </a:r>
          </a:p>
        </p:txBody>
      </p:sp>
      <p:sp>
        <p:nvSpPr>
          <p:cNvPr id="371" name="Shape 371"/>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1" name="Shape 181"/>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 These tools are still invaluable but we have another set of tools available to us now: high-throughput NGS, bio-informatics and lots of computing power.</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B] These let us build an understanding of microbial ecology</a:t>
            </a:r>
          </a:p>
        </p:txBody>
      </p:sp>
      <p:sp>
        <p:nvSpPr>
          <p:cNvPr id="182" name="Shape 182"/>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1" name="Shape 381"/>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Brief version if time short: </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previous studies by others have found a relationship between AMCs and ABRGs. For example in a WWTP the addition of triclosan, an AMC, caused an increase in the abundance of a gene that codes for ABR.</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Long version</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In WWTPs, TCS is found at 500 - 12,000 ng/g (Environ Sci Pollut Res (2012) 19:1044-1065)</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triclosan can change the function of microbial communities, specifically by inducing multidrug resistance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This study by McNamara looked a microcosm of an anaerobic digester, looking at the copy number of the mexB antibiotic resistance gene. When triclosan was added the number of mexB copies in the community increased by over an order of magnitude in only 2 weeks.</a:t>
            </a:r>
          </a:p>
        </p:txBody>
      </p:sp>
      <p:sp>
        <p:nvSpPr>
          <p:cNvPr id="382" name="Shape 382"/>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2" name="Shape 412"/>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So want to see whether there is a similar relationship in buildings.</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We’ve completed a pilot with a single building. Off we went with our vacuums again. They love us on campus: finally researchers making themselves useful.</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This building is about 100 years old and very leaky. 31 spaces sampled high and low. We also collected data on the building occupancy and envelope characteristics.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We quantified antimicrobials in the dust we collected. We also sequenced the genes looking for genes involved in antibiotic resistance.</a:t>
            </a:r>
          </a:p>
          <a:p>
            <a:pPr marL="0" marR="0" lvl="0" indent="0" algn="l" rtl="0">
              <a:spcBef>
                <a:spcPts val="90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900"/>
              </a:spcBef>
              <a:spcAft>
                <a:spcPts val="0"/>
              </a:spcAft>
              <a:buSzPct val="25000"/>
              <a:buNone/>
            </a:pPr>
            <a:r>
              <a:rPr lang="en-US" sz="1200" b="0" i="1" u="none" strike="noStrike" cap="none">
                <a:solidFill>
                  <a:schemeClr val="dk1"/>
                </a:solidFill>
                <a:latin typeface="Calibri"/>
                <a:ea typeface="Calibri"/>
                <a:cs typeface="Calibri"/>
                <a:sym typeface="Calibri"/>
              </a:rPr>
              <a:t>Long version</a:t>
            </a:r>
          </a:p>
          <a:p>
            <a:pPr marL="0" marR="0" lvl="0" indent="0" algn="l" rtl="0">
              <a:spcBef>
                <a:spcPts val="900"/>
              </a:spcBef>
              <a:spcAft>
                <a:spcPts val="0"/>
              </a:spcAft>
              <a:buSzPct val="25000"/>
              <a:buNone/>
            </a:pPr>
            <a:r>
              <a:rPr lang="en-US" sz="1200" b="0" i="0" u="none" strike="noStrike" cap="none">
                <a:solidFill>
                  <a:schemeClr val="dk1"/>
                </a:solidFill>
                <a:latin typeface="Calibri"/>
                <a:ea typeface="Calibri"/>
                <a:cs typeface="Calibri"/>
                <a:sym typeface="Calibri"/>
              </a:rPr>
              <a:t>Measured extracted chemicals using LC-MS/MS</a:t>
            </a:r>
          </a:p>
          <a:p>
            <a:pPr marL="0" marR="0" lvl="0" indent="0" algn="l" rtl="0">
              <a:spcBef>
                <a:spcPts val="900"/>
              </a:spcBef>
              <a:spcAft>
                <a:spcPts val="0"/>
              </a:spcAft>
              <a:buSzPct val="25000"/>
              <a:buNone/>
            </a:pPr>
            <a:r>
              <a:rPr lang="en-US" sz="1200" b="0" i="0" u="none" strike="noStrike" cap="none">
                <a:solidFill>
                  <a:schemeClr val="dk1"/>
                </a:solidFill>
                <a:latin typeface="Calibri"/>
                <a:ea typeface="Calibri"/>
                <a:cs typeface="Calibri"/>
                <a:sym typeface="Calibri"/>
              </a:rPr>
              <a:t>Identified and quantified antimicrobials against internal standards</a:t>
            </a:r>
          </a:p>
          <a:p>
            <a:pPr marL="0" marR="0" lvl="0" indent="0" algn="l" rtl="0">
              <a:spcBef>
                <a:spcPts val="90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900"/>
              </a:spcBef>
              <a:spcAft>
                <a:spcPts val="0"/>
              </a:spcAft>
              <a:buSzPct val="25000"/>
              <a:buNone/>
            </a:pPr>
            <a:r>
              <a:rPr lang="en-US" sz="1200" b="0" i="0" u="none" strike="noStrike" cap="none">
                <a:solidFill>
                  <a:schemeClr val="dk1"/>
                </a:solidFill>
                <a:latin typeface="Calibri"/>
                <a:ea typeface="Calibri"/>
                <a:cs typeface="Calibri"/>
                <a:sym typeface="Calibri"/>
              </a:rPr>
              <a:t>Shotgun sequenced DNA extracted from dust to obtain full genome sequences</a:t>
            </a:r>
          </a:p>
          <a:p>
            <a:pPr marL="0" marR="0" lvl="0" indent="0" algn="l" rtl="0">
              <a:spcBef>
                <a:spcPts val="900"/>
              </a:spcBef>
              <a:spcAft>
                <a:spcPts val="0"/>
              </a:spcAft>
              <a:buSzPct val="25000"/>
              <a:buNone/>
            </a:pPr>
            <a:r>
              <a:rPr lang="en-US" sz="1200" b="0" i="0" u="none" strike="noStrike" cap="none">
                <a:solidFill>
                  <a:schemeClr val="dk1"/>
                </a:solidFill>
                <a:latin typeface="Calibri"/>
                <a:ea typeface="Calibri"/>
                <a:cs typeface="Calibri"/>
                <a:sym typeface="Calibri"/>
              </a:rPr>
              <a:t>Identified antibiotic resistance genes from databases of known antibiotic resistance genes</a:t>
            </a:r>
          </a:p>
          <a:p>
            <a:pPr marL="0" marR="0" lvl="0" indent="0" algn="l" rtl="0">
              <a:spcBef>
                <a:spcPts val="900"/>
              </a:spcBef>
              <a:spcAft>
                <a:spcPts val="0"/>
              </a:spcAft>
              <a:buSzPct val="25000"/>
              <a:buNone/>
            </a:pPr>
            <a:r>
              <a:rPr lang="en-US" sz="1200" b="0" i="0" u="none" strike="noStrike" cap="none">
                <a:solidFill>
                  <a:schemeClr val="dk1"/>
                </a:solidFill>
                <a:latin typeface="Calibri"/>
                <a:ea typeface="Calibri"/>
                <a:cs typeface="Calibri"/>
                <a:sym typeface="Calibri"/>
              </a:rPr>
              <a:t>Quantified genes based on short marker sequences</a:t>
            </a:r>
          </a:p>
        </p:txBody>
      </p:sp>
      <p:sp>
        <p:nvSpPr>
          <p:cNvPr id="413" name="Shape 413"/>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5" name="Shape 425"/>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We found that triclosan concentrations varied throughout the building in quantities similar to those found in other studies around the world</a:t>
            </a:r>
          </a:p>
        </p:txBody>
      </p:sp>
      <p:sp>
        <p:nvSpPr>
          <p:cNvPr id="426" name="Shape 426"/>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6" name="Shape 436"/>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ABRG on X-axis, y-axis is gene relative abundance.</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The abundance of antibiotic resistant genes was not great but the genes were diverse, covering a range of ABR mechanisms</a:t>
            </a:r>
          </a:p>
        </p:txBody>
      </p:sp>
      <p:sp>
        <p:nvSpPr>
          <p:cNvPr id="437" name="Shape 437"/>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5" name="Shape 445"/>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We found that ABRG abundance correlating with the concentration of triclosan.</a:t>
            </a:r>
          </a:p>
        </p:txBody>
      </p:sp>
      <p:sp>
        <p:nvSpPr>
          <p:cNvPr id="446" name="Shape 446"/>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4" name="Shape 454"/>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To set your mind at ease perhaps, this plot compares our findings with others. Violin plot, showing the median (white dot) and quartile ranges (box and whiskers) as well as the density distribution (shaded area) of the relative abundance of all antibiotic resistance gene families (in RPKM) from the present study (purple, </a:t>
            </a:r>
            <a:r>
              <a:rPr lang="en-US" sz="1200" b="0" i="1" u="none" strike="noStrike" cap="none">
                <a:solidFill>
                  <a:schemeClr val="dk1"/>
                </a:solidFill>
                <a:latin typeface="Calibri"/>
                <a:ea typeface="Calibri"/>
                <a:cs typeface="Calibri"/>
                <a:sym typeface="Calibri"/>
              </a:rPr>
              <a:t>n</a:t>
            </a:r>
            <a:r>
              <a:rPr lang="en-US" sz="1200" b="0" i="0" u="none" strike="noStrike" cap="none">
                <a:solidFill>
                  <a:schemeClr val="dk1"/>
                </a:solidFill>
                <a:latin typeface="Calibri"/>
                <a:ea typeface="Calibri"/>
                <a:cs typeface="Calibri"/>
                <a:sym typeface="Calibri"/>
              </a:rPr>
              <a:t>=36), other built environment microbiomes (blue, </a:t>
            </a:r>
            <a:r>
              <a:rPr lang="en-US" sz="1200" b="0" i="1" u="none" strike="noStrike" cap="none">
                <a:solidFill>
                  <a:schemeClr val="dk1"/>
                </a:solidFill>
                <a:latin typeface="Calibri"/>
                <a:ea typeface="Calibri"/>
                <a:cs typeface="Calibri"/>
                <a:sym typeface="Calibri"/>
              </a:rPr>
              <a:t>n</a:t>
            </a:r>
            <a:r>
              <a:rPr lang="en-US" sz="1200" b="0" i="0" u="none" strike="noStrike" cap="none">
                <a:solidFill>
                  <a:schemeClr val="dk1"/>
                </a:solidFill>
                <a:latin typeface="Calibri"/>
                <a:ea typeface="Calibri"/>
                <a:cs typeface="Calibri"/>
                <a:sym typeface="Calibri"/>
              </a:rPr>
              <a:t>=40), and the human microbiome (teal, </a:t>
            </a:r>
            <a:r>
              <a:rPr lang="en-US" sz="1200" b="0" i="1" u="none" strike="noStrike" cap="none">
                <a:solidFill>
                  <a:schemeClr val="dk1"/>
                </a:solidFill>
                <a:latin typeface="Calibri"/>
                <a:ea typeface="Calibri"/>
                <a:cs typeface="Calibri"/>
                <a:sym typeface="Calibri"/>
              </a:rPr>
              <a:t>n</a:t>
            </a:r>
            <a:r>
              <a:rPr lang="en-US" sz="1200" b="0" i="0" u="none" strike="noStrike" cap="none">
                <a:solidFill>
                  <a:schemeClr val="dk1"/>
                </a:solidFill>
                <a:latin typeface="Calibri"/>
                <a:ea typeface="Calibri"/>
                <a:cs typeface="Calibri"/>
                <a:sym typeface="Calibri"/>
              </a:rPr>
              <a:t>=552).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And this is consistent with a recent meta-analysis showing that the human gut has the most antibiotic resistance of any environment surveyed.</a:t>
            </a:r>
          </a:p>
        </p:txBody>
      </p:sp>
      <p:sp>
        <p:nvSpPr>
          <p:cNvPr id="455" name="Shape 455"/>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3" name="Shape 463"/>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It is important to understand that the sequencing technology used here tells us what genetic functions are present, not whether they are being used. We are analyzing a new dataset from similar multi-use buildings and this time we are also culturing the microbes found and exposing them to antibiotics to see whether they actually are using those functions.</a:t>
            </a:r>
          </a:p>
        </p:txBody>
      </p:sp>
      <p:sp>
        <p:nvSpPr>
          <p:cNvPr id="464" name="Shape 464"/>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1" name="Shape 471"/>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 Next study--we are in the midst of looking at homes and specifically at the climate change mitigation strategy of weatherization.</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B]  There have been studies on wx and air quality and a lot is known about the health impacts of pollutants. We believe ours is the first study to simultaneously look at wx, health, behavior, IAQ and microbial ecology.</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It is highly interdisciplinary, with researchers in 3 domains. It is focused on envelopes and ventilation systems affected by WX, and has recruited homes across 2 climate zones</a:t>
            </a:r>
          </a:p>
        </p:txBody>
      </p:sp>
      <p:sp>
        <p:nvSpPr>
          <p:cNvPr id="472" name="Shape 472"/>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5" name="Shape 485"/>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 The treatment in the study is weatherization. WX measures always include envelope tightening and a mechanical ventilation system and often insulation and other measures. Envelope tightness is measured by the contractors or other auditors by pressurization testing.</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B] We recruit comparison homes in parallel to the treatment homes to be able to account for variation we are not measuring directly</a:t>
            </a:r>
          </a:p>
          <a:p>
            <a:pPr marL="457200" marR="0" lvl="1"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86" name="Shape 486"/>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3" name="Shape 543"/>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 This is one of our sampling kits. Settling dishes are placed in the upper meshed enclosure and the AQ sensors below them. The bottom shelf contains the power supplies and data loggers.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B] We are just beginning to analyze the data. This is a sample of air quality data from one of the homes before and after weatherization.</a:t>
            </a:r>
          </a:p>
        </p:txBody>
      </p:sp>
      <p:sp>
        <p:nvSpPr>
          <p:cNvPr id="544" name="Shape 544"/>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9" name="Shape 189"/>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These tools have helped expose the importance of the human microbiome, the community of microbes in and on us, to our personal health and well-being. Pathogenic, commensal, or mutualistic, microbes have been linked to immune function, behavior, cancer, obesity, autism and others.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B] What about the built environment microbiome?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C] We spend &gt; 90% of our time in buildings or vehicles. We know very little about microbial ecology though. (this is a representation of the tree of life I’ll come back to later)</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D] At the same time, those buildings, at least in the US, consume about 40% of our energy and produce about 33% of GHG emissions that are altering our climate systems.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0" name="Shape 190"/>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3" name="Shape 553"/>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This is a sample of the bacterial data for the first of 2 cohorts of homes. This is a heatmap where most abundant taxa are listed on the y-axis. Samples collected outdoors are on the left and the indoor samples on the right, and each cell is a home. The darkness represents the relative abundance of the taxa. You can see there is clearly a difference between the inside and outside samples. This agrees with past studies that show that occupants exert a strong influence on bacterial communities.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We are also analyzing fungal communities for this study.</a:t>
            </a:r>
          </a:p>
        </p:txBody>
      </p:sp>
      <p:sp>
        <p:nvSpPr>
          <p:cNvPr id="554" name="Shape 554"/>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Shape 562"/>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3" name="Shape 563"/>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That is it for me. The work I’ve presented is the effort of many people over the last 8 years. The BioBE center was founded by Dr. Jessica Green, Prof. GZ Brown, and Dr. Brendan Bohannan, and is currently directed by Dr. Van Den Wymelenberg.</a:t>
            </a:r>
          </a:p>
        </p:txBody>
      </p:sp>
      <p:sp>
        <p:nvSpPr>
          <p:cNvPr id="564" name="Shape 564"/>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7" name="Shape 577"/>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In closing I want to reiterate the vision of the BioBE Center. Faced with mounting crises in healthcare and global sustainability should we not find ways to improve both?</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78" name="Shape 578"/>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4A] The effects of climate change on the health of the planet and individuals is and will be increasingly be tremendous. These include increased heat stress events, extreme weather events, wildfires, and increased duration and severity of pollen seasons. Food and other agricultural crops will be impacted as well, creating secondary downstream impacts on our lives.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4B] So, we know little, microbially-speaking, about the buildings that we spend so much time in and the design and operation of those buildings share a substantial responsibility for many health impacts we are facing due to climate change. With the potential for insights into individual health, perhaps microbial ecology can also provide impetus for buildings that have a lighter impact on planetary health.</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1" u="none" strike="noStrike" cap="none">
                <a:solidFill>
                  <a:schemeClr val="dk1"/>
                </a:solidFill>
                <a:latin typeface="Calibri"/>
                <a:ea typeface="Calibri"/>
                <a:cs typeface="Calibri"/>
                <a:sym typeface="Calibri"/>
              </a:rPr>
              <a:t>Ignore; from the National Climate Assessment “ Americans are noticing changes all around them. Summers are longer and hotter, and extended periods of unusual heat last longer than any living American has ever experienced. Winters are generally shorter and warmer. Rain comes in heavier downpours. People are seeing changes in the length and severity of seasonal allergies, the plant varieties that thrive in their gardens, and the kinds of birds they see in any particular month in their neighborhoods. </a:t>
            </a:r>
          </a:p>
          <a:p>
            <a:pPr marL="0" marR="0" lvl="0" indent="0" algn="l" rtl="0">
              <a:spcBef>
                <a:spcPts val="0"/>
              </a:spcBef>
              <a:buSzPct val="25000"/>
              <a:buNone/>
            </a:pPr>
            <a:r>
              <a:rPr lang="en-US" sz="1200" b="0" i="1" u="none" strike="noStrike" cap="none">
                <a:solidFill>
                  <a:schemeClr val="dk1"/>
                </a:solidFill>
                <a:latin typeface="Calibri"/>
                <a:ea typeface="Calibri"/>
                <a:cs typeface="Calibri"/>
                <a:sym typeface="Calibri"/>
              </a:rPr>
              <a:t>Other changes are even more dramatic. Residents of some coastal cities see their streets flood more regularly during storms and high tides. Inland cities near large rivers also experience more flooding, especially in the Midwest and Northeast. Insurance rates are rising in some vulnerable locations, and insurance is no longer available in others. Hotter and drier weather and earlier snow melt mean that wildfires in the West start earlier in the spring, last later into the fall, and burn more acreage. In Arctic Alaska, the summer sea ice that once protected the coasts has receded, and autumn storms now cause more erosion, threatening many communities with relocation. “</a:t>
            </a:r>
          </a:p>
          <a:p>
            <a:pPr marL="0" marR="0" lvl="0" indent="0" algn="l" rtl="0">
              <a:spcBef>
                <a:spcPts val="0"/>
              </a:spcBef>
              <a:buSzPct val="25000"/>
              <a:buNone/>
            </a:pPr>
            <a:endParaRPr sz="1200" b="0" i="1" u="none" strike="noStrike" cap="none">
              <a:solidFill>
                <a:schemeClr val="dk1"/>
              </a:solidFill>
              <a:latin typeface="Calibri"/>
              <a:ea typeface="Calibri"/>
              <a:cs typeface="Calibri"/>
              <a:sym typeface="Calibri"/>
            </a:endParaRPr>
          </a:p>
        </p:txBody>
      </p:sp>
      <p:sp>
        <p:nvSpPr>
          <p:cNvPr id="211" name="Shape 211"/>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2" name="Shape 232"/>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I'm here from the Biology and the Built Environment Center at the University of Oregon. Founded with support from the </a:t>
            </a:r>
            <a:r>
              <a:rPr lang="en-US" sz="1200" b="0" i="0" u="sng" strike="noStrike" cap="none">
                <a:solidFill>
                  <a:schemeClr val="hlink"/>
                </a:solidFill>
                <a:latin typeface="Calibri"/>
                <a:ea typeface="Calibri"/>
                <a:cs typeface="Calibri"/>
                <a:sym typeface="Calibri"/>
                <a:hlinkClick r:id="rId3"/>
              </a:rPr>
              <a:t>Alfred P. Sloan Foundation</a:t>
            </a:r>
            <a:r>
              <a:rPr lang="en-US" sz="1200" b="0" i="0" u="none" strike="noStrike" cap="none">
                <a:solidFill>
                  <a:schemeClr val="dk1"/>
                </a:solidFill>
                <a:latin typeface="Calibri"/>
                <a:ea typeface="Calibri"/>
                <a:cs typeface="Calibri"/>
                <a:sym typeface="Calibri"/>
              </a:rPr>
              <a:t>, we have vision is to develop a hypothesis-driven, evidence-based approach to better understand the microbiome of the built environment (MoBE) and to use this knowledge to optimize the design and operation of the built environment to promote both human health and environmental sustainability.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My background is on this side of the center.</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We’ll take a high-level look at several past projects to give you a flavor for what we do and how they might eventually address this dual vision of human health at the microbial and planetary scales. If time allows we’ll also look at a couple ongoing projects.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33" name="Shape 233"/>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3" name="Shape 243"/>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I have a story that illustrates how a building can act as a link between sustainability and MB research.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B] Some years ago the Energy Studies in Buildings Lab (the architecture side of BIOBE) was a member of the design team for this building at the University of Oregon. The was for the School of Business and they were very interested in a building that embodied the school’s focus on sustainability. Named Lillis Hall, it was completed about 12 years ago.</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This is the south façade, Lillis in the middle and 2 flanking buildings on the sides. There is a central atrium and wings to either side.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44" name="Shape 244"/>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0" name="Shape 250"/>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This building has a clear organization of spaces and HVAC systems.</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It incorporates daylighting and natural ventilation including a hybrid stack vent system, and night ventilation of mass for cooling.</a:t>
            </a:r>
          </a:p>
        </p:txBody>
      </p:sp>
      <p:sp>
        <p:nvSpPr>
          <p:cNvPr id="251" name="Shape 251"/>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2" name="Shape 262"/>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This is a diagram of a typical classroom. Daylight falls over the shoulders of students while fresh air enters through a system of  louvers to an underfloor plenum.</a:t>
            </a:r>
          </a:p>
        </p:txBody>
      </p:sp>
      <p:sp>
        <p:nvSpPr>
          <p:cNvPr id="263" name="Shape 263"/>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028950" y="857250"/>
            <a:ext cx="3086100" cy="2314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1" name="Shape 271"/>
          <p:cNvSpPr txBox="1">
            <a:spLocks noGrp="1"/>
          </p:cNvSpPr>
          <p:nvPr>
            <p:ph type="body" idx="1"/>
          </p:nvPr>
        </p:nvSpPr>
        <p:spPr>
          <a:xfrm>
            <a:off x="914400" y="3300412"/>
            <a:ext cx="7315200" cy="270033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 Fast forward 10 years: the BioBE Center is newly formed with funding by the Sloan Foundation and we wanted to know whether architectural and specifically energy design features influence the formation of bacterial communities.</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Dust is believed to represent a microbial “history” so we decided to conduct a building-wide analysis of microbial communities in concert with architectural variables. We chose Lillis Hall because we knew a lot about it’s design and operation and because we cared about it a great deal.</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B] We vacuumed almost every space in the building. The shading shows the coverage on the 3rd floor. Science is not glamorous.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72" name="Shape 272"/>
          <p:cNvSpPr txBox="1">
            <a:spLocks noGrp="1"/>
          </p:cNvSpPr>
          <p:nvPr>
            <p:ph type="sldNum" idx="12"/>
          </p:nvPr>
        </p:nvSpPr>
        <p:spPr>
          <a:xfrm>
            <a:off x="5179483" y="6513910"/>
            <a:ext cx="3962399" cy="34408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3_Blank">
    <p:spTree>
      <p:nvGrpSpPr>
        <p:cNvPr id="1" name="Shape 16"/>
        <p:cNvGrpSpPr/>
        <p:nvPr/>
      </p:nvGrpSpPr>
      <p:grpSpPr>
        <a:xfrm>
          <a:off x="0" y="0"/>
          <a:ext cx="0" cy="0"/>
          <a:chOff x="0" y="0"/>
          <a:chExt cx="0" cy="0"/>
        </a:xfrm>
      </p:grpSpPr>
      <p:sp>
        <p:nvSpPr>
          <p:cNvPr id="17" name="Shape 17"/>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18" name="Shape 18"/>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19" name="Shape 19"/>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rgbClr val="EDEDED"/>
                </a:solidFill>
                <a:latin typeface="Corbel"/>
                <a:ea typeface="Corbel"/>
                <a:cs typeface="Corbel"/>
                <a:sym typeface="Corbel"/>
              </a:rPr>
              <a:t>‹#›</a:t>
            </a:fld>
            <a:endParaRPr lang="en-US" sz="900" b="0" i="0" u="none" strike="noStrike" cap="none">
              <a:solidFill>
                <a:srgbClr val="EDEDED"/>
              </a:solidFill>
              <a:latin typeface="Corbel"/>
              <a:ea typeface="Corbel"/>
              <a:cs typeface="Corbel"/>
              <a:sym typeface="Corbe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629841"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DEDED"/>
              </a:buClr>
              <a:buFont typeface="Corbel"/>
              <a:buNone/>
              <a:defRPr sz="4400" b="0" i="0" u="none" strike="noStrike" cap="none">
                <a:solidFill>
                  <a:srgbClr val="EDEDED"/>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txBox="1">
            <a:spLocks noGrp="1"/>
          </p:cNvSpPr>
          <p:nvPr>
            <p:ph type="body" idx="1"/>
          </p:nvPr>
        </p:nvSpPr>
        <p:spPr>
          <a:xfrm>
            <a:off x="840000" y="1681163"/>
            <a:ext cx="3768912" cy="823912"/>
          </a:xfrm>
          <a:prstGeom prst="rect">
            <a:avLst/>
          </a:prstGeom>
          <a:noFill/>
          <a:ln>
            <a:noFill/>
          </a:ln>
        </p:spPr>
        <p:txBody>
          <a:bodyPr lIns="91425" tIns="91425" rIns="91425" bIns="91425" anchor="b" anchorCtr="0"/>
          <a:lstStyle>
            <a:lvl1pPr marL="0" marR="0" lvl="0" indent="0" algn="l" rtl="0">
              <a:lnSpc>
                <a:spcPct val="90000"/>
              </a:lnSpc>
              <a:spcBef>
                <a:spcPts val="750"/>
              </a:spcBef>
              <a:buClr>
                <a:schemeClr val="lt2"/>
              </a:buClr>
              <a:buFont typeface="Arial"/>
              <a:buNone/>
              <a:defRPr sz="2000" b="0" i="0" u="none" strike="noStrike" cap="none">
                <a:solidFill>
                  <a:schemeClr val="lt2"/>
                </a:solidFill>
                <a:latin typeface="Corbel"/>
                <a:ea typeface="Corbel"/>
                <a:cs typeface="Corbel"/>
                <a:sym typeface="Corbel"/>
              </a:defRPr>
            </a:lvl1pPr>
            <a:lvl2pPr marL="342900" marR="0" lvl="1" indent="0" algn="l" rtl="0">
              <a:lnSpc>
                <a:spcPct val="90000"/>
              </a:lnSpc>
              <a:spcBef>
                <a:spcPts val="375"/>
              </a:spcBef>
              <a:buClr>
                <a:srgbClr val="EDEDED"/>
              </a:buClr>
              <a:buFont typeface="Arial"/>
              <a:buNone/>
              <a:defRPr sz="1500" b="1" i="0" u="none" strike="noStrike" cap="none">
                <a:solidFill>
                  <a:srgbClr val="EDEDED"/>
                </a:solidFill>
                <a:latin typeface="Corbel"/>
                <a:ea typeface="Corbel"/>
                <a:cs typeface="Corbel"/>
                <a:sym typeface="Corbel"/>
              </a:defRPr>
            </a:lvl2pPr>
            <a:lvl3pPr marL="685800" marR="0" lvl="2" indent="0" algn="l" rtl="0">
              <a:lnSpc>
                <a:spcPct val="90000"/>
              </a:lnSpc>
              <a:spcBef>
                <a:spcPts val="375"/>
              </a:spcBef>
              <a:buClr>
                <a:srgbClr val="EDEDED"/>
              </a:buClr>
              <a:buFont typeface="Arial"/>
              <a:buNone/>
              <a:defRPr sz="1350" b="1" i="0" u="none" strike="noStrike" cap="none">
                <a:solidFill>
                  <a:srgbClr val="EDEDED"/>
                </a:solidFill>
                <a:latin typeface="Corbel"/>
                <a:ea typeface="Corbel"/>
                <a:cs typeface="Corbel"/>
                <a:sym typeface="Corbel"/>
              </a:defRPr>
            </a:lvl3pPr>
            <a:lvl4pPr marL="1028700" marR="0" lvl="3" indent="0" algn="l" rtl="0">
              <a:lnSpc>
                <a:spcPct val="90000"/>
              </a:lnSpc>
              <a:spcBef>
                <a:spcPts val="375"/>
              </a:spcBef>
              <a:buClr>
                <a:srgbClr val="EDEDED"/>
              </a:buClr>
              <a:buFont typeface="Arial"/>
              <a:buNone/>
              <a:defRPr sz="1200" b="1" i="0" u="none" strike="noStrike" cap="none">
                <a:solidFill>
                  <a:srgbClr val="EDEDED"/>
                </a:solidFill>
                <a:latin typeface="Corbel"/>
                <a:ea typeface="Corbel"/>
                <a:cs typeface="Corbel"/>
                <a:sym typeface="Corbel"/>
              </a:defRPr>
            </a:lvl4pPr>
            <a:lvl5pPr marL="1371600" marR="0" lvl="4" indent="0" algn="l" rtl="0">
              <a:lnSpc>
                <a:spcPct val="90000"/>
              </a:lnSpc>
              <a:spcBef>
                <a:spcPts val="375"/>
              </a:spcBef>
              <a:buClr>
                <a:srgbClr val="EDEDED"/>
              </a:buClr>
              <a:buFont typeface="Arial"/>
              <a:buNone/>
              <a:defRPr sz="1200" b="1" i="0" u="none" strike="noStrike" cap="none">
                <a:solidFill>
                  <a:srgbClr val="EDEDED"/>
                </a:solidFill>
                <a:latin typeface="Corbel"/>
                <a:ea typeface="Corbel"/>
                <a:cs typeface="Corbel"/>
                <a:sym typeface="Corbel"/>
              </a:defRPr>
            </a:lvl5pPr>
            <a:lvl6pPr marL="1714500" marR="0" lvl="5" indent="0" algn="l" rtl="0">
              <a:lnSpc>
                <a:spcPct val="90000"/>
              </a:lnSpc>
              <a:spcBef>
                <a:spcPts val="375"/>
              </a:spcBef>
              <a:buClr>
                <a:schemeClr val="lt1"/>
              </a:buClr>
              <a:buFont typeface="Arial"/>
              <a:buNone/>
              <a:defRPr sz="1200" b="1" i="0" u="none" strike="noStrike" cap="none">
                <a:solidFill>
                  <a:schemeClr val="lt1"/>
                </a:solidFill>
                <a:latin typeface="Corbel"/>
                <a:ea typeface="Corbel"/>
                <a:cs typeface="Corbel"/>
                <a:sym typeface="Corbel"/>
              </a:defRPr>
            </a:lvl6pPr>
            <a:lvl7pPr marL="2057400" marR="0" lvl="6" indent="0" algn="l" rtl="0">
              <a:lnSpc>
                <a:spcPct val="90000"/>
              </a:lnSpc>
              <a:spcBef>
                <a:spcPts val="375"/>
              </a:spcBef>
              <a:buClr>
                <a:schemeClr val="lt1"/>
              </a:buClr>
              <a:buFont typeface="Arial"/>
              <a:buNone/>
              <a:defRPr sz="1200" b="1" i="0" u="none" strike="noStrike" cap="none">
                <a:solidFill>
                  <a:schemeClr val="lt1"/>
                </a:solidFill>
                <a:latin typeface="Corbel"/>
                <a:ea typeface="Corbel"/>
                <a:cs typeface="Corbel"/>
                <a:sym typeface="Corbel"/>
              </a:defRPr>
            </a:lvl7pPr>
            <a:lvl8pPr marL="2400300" marR="0" lvl="7" indent="0" algn="l" rtl="0">
              <a:lnSpc>
                <a:spcPct val="90000"/>
              </a:lnSpc>
              <a:spcBef>
                <a:spcPts val="375"/>
              </a:spcBef>
              <a:buClr>
                <a:schemeClr val="lt1"/>
              </a:buClr>
              <a:buFont typeface="Arial"/>
              <a:buNone/>
              <a:defRPr sz="1200" b="1" i="0" u="none" strike="noStrike" cap="none">
                <a:solidFill>
                  <a:schemeClr val="lt1"/>
                </a:solidFill>
                <a:latin typeface="Corbel"/>
                <a:ea typeface="Corbel"/>
                <a:cs typeface="Corbel"/>
                <a:sym typeface="Corbel"/>
              </a:defRPr>
            </a:lvl8pPr>
            <a:lvl9pPr marL="2743200" marR="0" lvl="8" indent="0" algn="l" rtl="0">
              <a:lnSpc>
                <a:spcPct val="90000"/>
              </a:lnSpc>
              <a:spcBef>
                <a:spcPts val="375"/>
              </a:spcBef>
              <a:buClr>
                <a:schemeClr val="lt1"/>
              </a:buClr>
              <a:buFont typeface="Arial"/>
              <a:buNone/>
              <a:defRPr sz="1200" b="1" i="0" u="none" strike="noStrike" cap="none">
                <a:solidFill>
                  <a:schemeClr val="lt1"/>
                </a:solidFill>
                <a:latin typeface="Corbel"/>
                <a:ea typeface="Corbel"/>
                <a:cs typeface="Corbel"/>
                <a:sym typeface="Corbel"/>
              </a:defRPr>
            </a:lvl9pPr>
          </a:lstStyle>
          <a:p>
            <a:endParaRPr/>
          </a:p>
        </p:txBody>
      </p:sp>
      <p:sp>
        <p:nvSpPr>
          <p:cNvPr id="68" name="Shape 68"/>
          <p:cNvSpPr txBox="1">
            <a:spLocks noGrp="1"/>
          </p:cNvSpPr>
          <p:nvPr>
            <p:ph type="body" idx="2"/>
          </p:nvPr>
        </p:nvSpPr>
        <p:spPr>
          <a:xfrm>
            <a:off x="840000" y="2505075"/>
            <a:ext cx="3768912" cy="3684588"/>
          </a:xfrm>
          <a:prstGeom prst="rect">
            <a:avLst/>
          </a:prstGeom>
          <a:noFill/>
          <a:ln>
            <a:noFill/>
          </a:ln>
        </p:spPr>
        <p:txBody>
          <a:bodyPr lIns="91425" tIns="91425" rIns="91425" bIns="91425" anchor="t" anchorCtr="0"/>
          <a:lstStyle>
            <a:lvl1pPr marL="171450" marR="0" lvl="0" indent="-19050" algn="l" rtl="0">
              <a:lnSpc>
                <a:spcPct val="90000"/>
              </a:lnSpc>
              <a:spcBef>
                <a:spcPts val="750"/>
              </a:spcBef>
              <a:buClr>
                <a:srgbClr val="EDEDED"/>
              </a:buClr>
              <a:buSzPct val="100000"/>
              <a:buFont typeface="Arial"/>
              <a:buChar char="•"/>
              <a:defRPr sz="2400" b="0" i="0" u="none" strike="noStrike" cap="none">
                <a:solidFill>
                  <a:srgbClr val="EDEDED"/>
                </a:solidFill>
                <a:latin typeface="Corbel"/>
                <a:ea typeface="Corbel"/>
                <a:cs typeface="Corbel"/>
                <a:sym typeface="Corbel"/>
              </a:defRPr>
            </a:lvl1pPr>
            <a:lvl2pPr marL="514350" marR="0" lvl="1" indent="-44450" algn="l" rtl="0">
              <a:lnSpc>
                <a:spcPct val="90000"/>
              </a:lnSpc>
              <a:spcBef>
                <a:spcPts val="375"/>
              </a:spcBef>
              <a:buClr>
                <a:srgbClr val="EDEDED"/>
              </a:buClr>
              <a:buSzPct val="100000"/>
              <a:buFont typeface="Arial"/>
              <a:buChar char="•"/>
              <a:defRPr sz="2000" b="0" i="0" u="none" strike="noStrike" cap="none">
                <a:solidFill>
                  <a:srgbClr val="EDEDED"/>
                </a:solidFill>
                <a:latin typeface="Corbel"/>
                <a:ea typeface="Corbel"/>
                <a:cs typeface="Corbel"/>
                <a:sym typeface="Corbel"/>
              </a:defRPr>
            </a:lvl2pPr>
            <a:lvl3pPr marL="857250" marR="0" lvl="2" indent="-69850" algn="l" rtl="0">
              <a:lnSpc>
                <a:spcPct val="90000"/>
              </a:lnSpc>
              <a:spcBef>
                <a:spcPts val="375"/>
              </a:spcBef>
              <a:buClr>
                <a:srgbClr val="EDEDED"/>
              </a:buClr>
              <a:buSzPct val="100000"/>
              <a:buFont typeface="Arial"/>
              <a:buChar char="•"/>
              <a:defRPr sz="1600" b="0" i="0" u="none" strike="noStrike" cap="none">
                <a:solidFill>
                  <a:srgbClr val="EDEDED"/>
                </a:solidFill>
                <a:latin typeface="Corbel"/>
                <a:ea typeface="Corbel"/>
                <a:cs typeface="Corbel"/>
                <a:sym typeface="Corbel"/>
              </a:defRPr>
            </a:lvl3pPr>
            <a:lvl4pPr marL="1200150" marR="0" lvl="3" indent="-82550" algn="l" rtl="0">
              <a:lnSpc>
                <a:spcPct val="90000"/>
              </a:lnSpc>
              <a:spcBef>
                <a:spcPts val="375"/>
              </a:spcBef>
              <a:buClr>
                <a:srgbClr val="EDEDED"/>
              </a:buClr>
              <a:buSzPct val="100000"/>
              <a:buFont typeface="Arial"/>
              <a:buChar char="•"/>
              <a:defRPr sz="1400" b="0" i="0" u="none" strike="noStrike" cap="none">
                <a:solidFill>
                  <a:srgbClr val="EDEDED"/>
                </a:solidFill>
                <a:latin typeface="Corbel"/>
                <a:ea typeface="Corbel"/>
                <a:cs typeface="Corbel"/>
                <a:sym typeface="Corbel"/>
              </a:defRPr>
            </a:lvl4pPr>
            <a:lvl5pPr marL="1543050" marR="0" lvl="4" indent="-82550" algn="l" rtl="0">
              <a:lnSpc>
                <a:spcPct val="90000"/>
              </a:lnSpc>
              <a:spcBef>
                <a:spcPts val="375"/>
              </a:spcBef>
              <a:buClr>
                <a:srgbClr val="EDEDED"/>
              </a:buClr>
              <a:buSzPct val="100000"/>
              <a:buFont typeface="Arial"/>
              <a:buChar char="•"/>
              <a:defRPr sz="1400" b="0" i="0" u="none" strike="noStrike" cap="none">
                <a:solidFill>
                  <a:srgbClr val="EDEDED"/>
                </a:solidFill>
                <a:latin typeface="Corbel"/>
                <a:ea typeface="Corbel"/>
                <a:cs typeface="Corbel"/>
                <a:sym typeface="Corbel"/>
              </a:defRPr>
            </a:lvl5pPr>
            <a:lvl6pPr marL="1885950" marR="0" lvl="5"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6pPr>
            <a:lvl7pPr marL="2228850" marR="0" lvl="6"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7pPr>
            <a:lvl8pPr marL="2571750" marR="0" lvl="7"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8pPr>
            <a:lvl9pPr marL="2914650" marR="0" lvl="8"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69" name="Shape 69"/>
          <p:cNvSpPr txBox="1">
            <a:spLocks noGrp="1"/>
          </p:cNvSpPr>
          <p:nvPr>
            <p:ph type="body" idx="3"/>
          </p:nvPr>
        </p:nvSpPr>
        <p:spPr>
          <a:xfrm>
            <a:off x="4739880" y="1681163"/>
            <a:ext cx="3776661" cy="823912"/>
          </a:xfrm>
          <a:prstGeom prst="rect">
            <a:avLst/>
          </a:prstGeom>
          <a:noFill/>
          <a:ln>
            <a:noFill/>
          </a:ln>
        </p:spPr>
        <p:txBody>
          <a:bodyPr lIns="91425" tIns="91425" rIns="91425" bIns="91425" anchor="b" anchorCtr="0"/>
          <a:lstStyle>
            <a:lvl1pPr marL="171450" marR="0" lvl="0" indent="-171450" algn="l" rtl="0">
              <a:lnSpc>
                <a:spcPct val="90000"/>
              </a:lnSpc>
              <a:spcBef>
                <a:spcPts val="750"/>
              </a:spcBef>
              <a:buClr>
                <a:schemeClr val="lt2"/>
              </a:buClr>
              <a:buFont typeface="Arial"/>
              <a:buNone/>
              <a:defRPr sz="2000" b="0" i="0" u="none" strike="noStrike" cap="none">
                <a:solidFill>
                  <a:schemeClr val="lt2"/>
                </a:solidFill>
                <a:latin typeface="Corbel"/>
                <a:ea typeface="Corbel"/>
                <a:cs typeface="Corbel"/>
                <a:sym typeface="Corbel"/>
              </a:defRPr>
            </a:lvl1pPr>
            <a:lvl2pPr marL="514350" marR="0" lvl="1" indent="-44450" algn="l" rtl="0">
              <a:lnSpc>
                <a:spcPct val="90000"/>
              </a:lnSpc>
              <a:spcBef>
                <a:spcPts val="375"/>
              </a:spcBef>
              <a:buClr>
                <a:srgbClr val="EDEDED"/>
              </a:buClr>
              <a:buSzPct val="100000"/>
              <a:buFont typeface="Arial"/>
              <a:buChar char="•"/>
              <a:defRPr sz="2000" b="0" i="0" u="none" strike="noStrike" cap="none">
                <a:solidFill>
                  <a:srgbClr val="EDEDED"/>
                </a:solidFill>
                <a:latin typeface="Corbel"/>
                <a:ea typeface="Corbel"/>
                <a:cs typeface="Corbel"/>
                <a:sym typeface="Corbel"/>
              </a:defRPr>
            </a:lvl2pPr>
            <a:lvl3pPr marL="857250" marR="0" lvl="2" indent="-69850" algn="l" rtl="0">
              <a:lnSpc>
                <a:spcPct val="90000"/>
              </a:lnSpc>
              <a:spcBef>
                <a:spcPts val="375"/>
              </a:spcBef>
              <a:buClr>
                <a:srgbClr val="EDEDED"/>
              </a:buClr>
              <a:buSzPct val="100000"/>
              <a:buFont typeface="Arial"/>
              <a:buChar char="•"/>
              <a:defRPr sz="1600" b="0" i="0" u="none" strike="noStrike" cap="none">
                <a:solidFill>
                  <a:srgbClr val="EDEDED"/>
                </a:solidFill>
                <a:latin typeface="Corbel"/>
                <a:ea typeface="Corbel"/>
                <a:cs typeface="Corbel"/>
                <a:sym typeface="Corbel"/>
              </a:defRPr>
            </a:lvl3pPr>
            <a:lvl4pPr marL="1200150" marR="0" lvl="3" indent="-82550" algn="l" rtl="0">
              <a:lnSpc>
                <a:spcPct val="90000"/>
              </a:lnSpc>
              <a:spcBef>
                <a:spcPts val="375"/>
              </a:spcBef>
              <a:buClr>
                <a:srgbClr val="EDEDED"/>
              </a:buClr>
              <a:buSzPct val="100000"/>
              <a:buFont typeface="Arial"/>
              <a:buChar char="•"/>
              <a:defRPr sz="1400" b="0" i="0" u="none" strike="noStrike" cap="none">
                <a:solidFill>
                  <a:srgbClr val="EDEDED"/>
                </a:solidFill>
                <a:latin typeface="Corbel"/>
                <a:ea typeface="Corbel"/>
                <a:cs typeface="Corbel"/>
                <a:sym typeface="Corbel"/>
              </a:defRPr>
            </a:lvl4pPr>
            <a:lvl5pPr marL="1543050" marR="0" lvl="4" indent="-82550" algn="l" rtl="0">
              <a:lnSpc>
                <a:spcPct val="90000"/>
              </a:lnSpc>
              <a:spcBef>
                <a:spcPts val="375"/>
              </a:spcBef>
              <a:buClr>
                <a:srgbClr val="EDEDED"/>
              </a:buClr>
              <a:buSzPct val="100000"/>
              <a:buFont typeface="Arial"/>
              <a:buChar char="•"/>
              <a:defRPr sz="1400" b="0" i="0" u="none" strike="noStrike" cap="none">
                <a:solidFill>
                  <a:srgbClr val="EDEDED"/>
                </a:solidFill>
                <a:latin typeface="Corbel"/>
                <a:ea typeface="Corbel"/>
                <a:cs typeface="Corbel"/>
                <a:sym typeface="Corbel"/>
              </a:defRPr>
            </a:lvl5pPr>
            <a:lvl6pPr marL="1885950" marR="0" lvl="5"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6pPr>
            <a:lvl7pPr marL="2228850" marR="0" lvl="6"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7pPr>
            <a:lvl8pPr marL="2571750" marR="0" lvl="7"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8pPr>
            <a:lvl9pPr marL="2914650" marR="0" lvl="8"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70" name="Shape 70"/>
          <p:cNvSpPr txBox="1">
            <a:spLocks noGrp="1"/>
          </p:cNvSpPr>
          <p:nvPr>
            <p:ph type="body" idx="4"/>
          </p:nvPr>
        </p:nvSpPr>
        <p:spPr>
          <a:xfrm>
            <a:off x="4739880" y="2505075"/>
            <a:ext cx="3776661" cy="3684588"/>
          </a:xfrm>
          <a:prstGeom prst="rect">
            <a:avLst/>
          </a:prstGeom>
          <a:noFill/>
          <a:ln>
            <a:noFill/>
          </a:ln>
        </p:spPr>
        <p:txBody>
          <a:bodyPr lIns="91425" tIns="91425" rIns="91425" bIns="91425" anchor="t" anchorCtr="0"/>
          <a:lstStyle>
            <a:lvl1pPr marL="171450" marR="0" lvl="0" indent="-19050" algn="l" rtl="0">
              <a:lnSpc>
                <a:spcPct val="90000"/>
              </a:lnSpc>
              <a:spcBef>
                <a:spcPts val="750"/>
              </a:spcBef>
              <a:buClr>
                <a:srgbClr val="EDEDED"/>
              </a:buClr>
              <a:buSzPct val="100000"/>
              <a:buFont typeface="Arial"/>
              <a:buChar char="•"/>
              <a:defRPr sz="2400" b="0" i="0" u="none" strike="noStrike" cap="none">
                <a:solidFill>
                  <a:srgbClr val="EDEDED"/>
                </a:solidFill>
                <a:latin typeface="Corbel"/>
                <a:ea typeface="Corbel"/>
                <a:cs typeface="Corbel"/>
                <a:sym typeface="Corbel"/>
              </a:defRPr>
            </a:lvl1pPr>
            <a:lvl2pPr marL="514350" marR="0" lvl="1" indent="-44450" algn="l" rtl="0">
              <a:lnSpc>
                <a:spcPct val="90000"/>
              </a:lnSpc>
              <a:spcBef>
                <a:spcPts val="375"/>
              </a:spcBef>
              <a:buClr>
                <a:srgbClr val="EDEDED"/>
              </a:buClr>
              <a:buSzPct val="100000"/>
              <a:buFont typeface="Arial"/>
              <a:buChar char="•"/>
              <a:defRPr sz="2000" b="0" i="0" u="none" strike="noStrike" cap="none">
                <a:solidFill>
                  <a:srgbClr val="EDEDED"/>
                </a:solidFill>
                <a:latin typeface="Corbel"/>
                <a:ea typeface="Corbel"/>
                <a:cs typeface="Corbel"/>
                <a:sym typeface="Corbel"/>
              </a:defRPr>
            </a:lvl2pPr>
            <a:lvl3pPr marL="857250" marR="0" lvl="2" indent="-69850" algn="l" rtl="0">
              <a:lnSpc>
                <a:spcPct val="90000"/>
              </a:lnSpc>
              <a:spcBef>
                <a:spcPts val="375"/>
              </a:spcBef>
              <a:buClr>
                <a:srgbClr val="EDEDED"/>
              </a:buClr>
              <a:buSzPct val="100000"/>
              <a:buFont typeface="Arial"/>
              <a:buChar char="•"/>
              <a:defRPr sz="1600" b="0" i="0" u="none" strike="noStrike" cap="none">
                <a:solidFill>
                  <a:srgbClr val="EDEDED"/>
                </a:solidFill>
                <a:latin typeface="Corbel"/>
                <a:ea typeface="Corbel"/>
                <a:cs typeface="Corbel"/>
                <a:sym typeface="Corbel"/>
              </a:defRPr>
            </a:lvl3pPr>
            <a:lvl4pPr marL="1200150" marR="0" lvl="3" indent="-82550" algn="l" rtl="0">
              <a:lnSpc>
                <a:spcPct val="90000"/>
              </a:lnSpc>
              <a:spcBef>
                <a:spcPts val="375"/>
              </a:spcBef>
              <a:buClr>
                <a:srgbClr val="EDEDED"/>
              </a:buClr>
              <a:buSzPct val="100000"/>
              <a:buFont typeface="Arial"/>
              <a:buChar char="•"/>
              <a:defRPr sz="1400" b="0" i="0" u="none" strike="noStrike" cap="none">
                <a:solidFill>
                  <a:srgbClr val="EDEDED"/>
                </a:solidFill>
                <a:latin typeface="Corbel"/>
                <a:ea typeface="Corbel"/>
                <a:cs typeface="Corbel"/>
                <a:sym typeface="Corbel"/>
              </a:defRPr>
            </a:lvl4pPr>
            <a:lvl5pPr marL="1543050" marR="0" lvl="4" indent="-82550" algn="l" rtl="0">
              <a:lnSpc>
                <a:spcPct val="90000"/>
              </a:lnSpc>
              <a:spcBef>
                <a:spcPts val="375"/>
              </a:spcBef>
              <a:buClr>
                <a:srgbClr val="EDEDED"/>
              </a:buClr>
              <a:buSzPct val="100000"/>
              <a:buFont typeface="Arial"/>
              <a:buChar char="•"/>
              <a:defRPr sz="1400" b="0" i="0" u="none" strike="noStrike" cap="none">
                <a:solidFill>
                  <a:srgbClr val="EDEDED"/>
                </a:solidFill>
                <a:latin typeface="Corbel"/>
                <a:ea typeface="Corbel"/>
                <a:cs typeface="Corbel"/>
                <a:sym typeface="Corbel"/>
              </a:defRPr>
            </a:lvl5pPr>
            <a:lvl6pPr marL="1885950" marR="0" lvl="5"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6pPr>
            <a:lvl7pPr marL="2228850" marR="0" lvl="6"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7pPr>
            <a:lvl8pPr marL="2571750" marR="0" lvl="7"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8pPr>
            <a:lvl9pPr marL="2914650" marR="0" lvl="8"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71" name="Shape 7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72" name="Shape 72"/>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73" name="Shape 7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a:t>
            </a:fld>
            <a:endParaRPr lang="en-US" sz="900">
              <a:solidFill>
                <a:srgbClr val="EDEDED"/>
              </a:solidFill>
              <a:latin typeface="Corbel"/>
              <a:ea typeface="Corbel"/>
              <a:cs typeface="Corbel"/>
              <a:sym typeface="Corbe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6_Blank">
    <p:spTree>
      <p:nvGrpSpPr>
        <p:cNvPr id="1" name="Shape 74"/>
        <p:cNvGrpSpPr/>
        <p:nvPr/>
      </p:nvGrpSpPr>
      <p:grpSpPr>
        <a:xfrm>
          <a:off x="0" y="0"/>
          <a:ext cx="0" cy="0"/>
          <a:chOff x="0" y="0"/>
          <a:chExt cx="0" cy="0"/>
        </a:xfrm>
      </p:grpSpPr>
      <p:sp>
        <p:nvSpPr>
          <p:cNvPr id="75" name="Shape 75"/>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76" name="Shape 76"/>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77" name="Shape 77"/>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a:t>
            </a:fld>
            <a:endParaRPr lang="en-US" sz="900">
              <a:solidFill>
                <a:srgbClr val="EDEDED"/>
              </a:solidFill>
              <a:latin typeface="Corbel"/>
              <a:ea typeface="Corbel"/>
              <a:cs typeface="Corbel"/>
              <a:sym typeface="Corbel"/>
            </a:endParaRPr>
          </a:p>
        </p:txBody>
      </p:sp>
      <p:pic>
        <p:nvPicPr>
          <p:cNvPr id="78" name="Shape 78"/>
          <p:cNvPicPr preferRelativeResize="0"/>
          <p:nvPr/>
        </p:nvPicPr>
        <p:blipFill rotWithShape="1">
          <a:blip r:embed="rId2">
            <a:alphaModFix/>
          </a:blip>
          <a:srcRect/>
          <a:stretch/>
        </p:blipFill>
        <p:spPr>
          <a:xfrm>
            <a:off x="-1033220" y="-2770909"/>
            <a:ext cx="5976557" cy="1204611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4_Blank">
    <p:spTree>
      <p:nvGrpSpPr>
        <p:cNvPr id="1" name="Shape 79"/>
        <p:cNvGrpSpPr/>
        <p:nvPr/>
      </p:nvGrpSpPr>
      <p:grpSpPr>
        <a:xfrm>
          <a:off x="0" y="0"/>
          <a:ext cx="0" cy="0"/>
          <a:chOff x="0" y="0"/>
          <a:chExt cx="0" cy="0"/>
        </a:xfrm>
      </p:grpSpPr>
      <p:sp>
        <p:nvSpPr>
          <p:cNvPr id="80" name="Shape 80"/>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81" name="Shape 81"/>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82" name="Shape 82"/>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a:t>
            </a:fld>
            <a:endParaRPr lang="en-US" sz="900">
              <a:solidFill>
                <a:srgbClr val="EDEDED"/>
              </a:solidFill>
              <a:latin typeface="Corbel"/>
              <a:ea typeface="Corbel"/>
              <a:cs typeface="Corbel"/>
              <a:sym typeface="Corbel"/>
            </a:endParaRPr>
          </a:p>
        </p:txBody>
      </p:sp>
      <p:pic>
        <p:nvPicPr>
          <p:cNvPr id="83" name="Shape 83"/>
          <p:cNvPicPr preferRelativeResize="0"/>
          <p:nvPr/>
        </p:nvPicPr>
        <p:blipFill rotWithShape="1">
          <a:blip r:embed="rId2">
            <a:alphaModFix/>
          </a:blip>
          <a:srcRect/>
          <a:stretch/>
        </p:blipFill>
        <p:spPr>
          <a:xfrm>
            <a:off x="5467000" y="-2178974"/>
            <a:ext cx="4455414" cy="1103544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629841" y="457200"/>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rgbClr val="EDEDED"/>
              </a:buClr>
              <a:buFont typeface="Corbel"/>
              <a:buNone/>
              <a:defRPr sz="2400" b="0" i="0" u="none" strike="noStrike" cap="none">
                <a:solidFill>
                  <a:srgbClr val="EDEDED"/>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6" name="Shape 86"/>
          <p:cNvSpPr txBox="1">
            <a:spLocks noGrp="1"/>
          </p:cNvSpPr>
          <p:nvPr>
            <p:ph type="body" idx="1"/>
          </p:nvPr>
        </p:nvSpPr>
        <p:spPr>
          <a:xfrm>
            <a:off x="3887391" y="987425"/>
            <a:ext cx="4629150" cy="4873624"/>
          </a:xfrm>
          <a:prstGeom prst="rect">
            <a:avLst/>
          </a:prstGeom>
          <a:noFill/>
          <a:ln>
            <a:noFill/>
          </a:ln>
        </p:spPr>
        <p:txBody>
          <a:bodyPr lIns="91425" tIns="91425" rIns="91425" bIns="91425" anchor="t" anchorCtr="0"/>
          <a:lstStyle>
            <a:lvl1pPr marL="171450" marR="0" lvl="0" indent="-19050" algn="l" rtl="0">
              <a:lnSpc>
                <a:spcPct val="90000"/>
              </a:lnSpc>
              <a:spcBef>
                <a:spcPts val="750"/>
              </a:spcBef>
              <a:buClr>
                <a:srgbClr val="EDEDED"/>
              </a:buClr>
              <a:buSzPct val="100000"/>
              <a:buFont typeface="Arial"/>
              <a:buChar char="•"/>
              <a:defRPr sz="2400" b="0" i="0" u="none" strike="noStrike" cap="none">
                <a:solidFill>
                  <a:srgbClr val="EDEDED"/>
                </a:solidFill>
                <a:latin typeface="Corbel"/>
                <a:ea typeface="Corbel"/>
                <a:cs typeface="Corbel"/>
                <a:sym typeface="Corbel"/>
              </a:defRPr>
            </a:lvl1pPr>
            <a:lvl2pPr marL="514350" marR="0" lvl="1" indent="-44450" algn="l" rtl="0">
              <a:lnSpc>
                <a:spcPct val="90000"/>
              </a:lnSpc>
              <a:spcBef>
                <a:spcPts val="375"/>
              </a:spcBef>
              <a:buClr>
                <a:srgbClr val="EDEDED"/>
              </a:buClr>
              <a:buSzPct val="100000"/>
              <a:buFont typeface="Arial"/>
              <a:buChar char="•"/>
              <a:defRPr sz="2000" b="0" i="0" u="none" strike="noStrike" cap="none">
                <a:solidFill>
                  <a:srgbClr val="EDEDED"/>
                </a:solidFill>
                <a:latin typeface="Corbel"/>
                <a:ea typeface="Corbel"/>
                <a:cs typeface="Corbel"/>
                <a:sym typeface="Corbel"/>
              </a:defRPr>
            </a:lvl2pPr>
            <a:lvl3pPr marL="857250" marR="0" lvl="2" indent="-69850" algn="l" rtl="0">
              <a:lnSpc>
                <a:spcPct val="90000"/>
              </a:lnSpc>
              <a:spcBef>
                <a:spcPts val="375"/>
              </a:spcBef>
              <a:buClr>
                <a:srgbClr val="EDEDED"/>
              </a:buClr>
              <a:buSzPct val="100000"/>
              <a:buFont typeface="Arial"/>
              <a:buChar char="•"/>
              <a:defRPr sz="1600" b="0" i="0" u="none" strike="noStrike" cap="none">
                <a:solidFill>
                  <a:srgbClr val="EDEDED"/>
                </a:solidFill>
                <a:latin typeface="Corbel"/>
                <a:ea typeface="Corbel"/>
                <a:cs typeface="Corbel"/>
                <a:sym typeface="Corbel"/>
              </a:defRPr>
            </a:lvl3pPr>
            <a:lvl4pPr marL="1200150" marR="0" lvl="3" indent="-82550" algn="l" rtl="0">
              <a:lnSpc>
                <a:spcPct val="90000"/>
              </a:lnSpc>
              <a:spcBef>
                <a:spcPts val="375"/>
              </a:spcBef>
              <a:buClr>
                <a:srgbClr val="EDEDED"/>
              </a:buClr>
              <a:buSzPct val="100000"/>
              <a:buFont typeface="Arial"/>
              <a:buChar char="•"/>
              <a:defRPr sz="1400" b="0" i="0" u="none" strike="noStrike" cap="none">
                <a:solidFill>
                  <a:srgbClr val="EDEDED"/>
                </a:solidFill>
                <a:latin typeface="Corbel"/>
                <a:ea typeface="Corbel"/>
                <a:cs typeface="Corbel"/>
                <a:sym typeface="Corbel"/>
              </a:defRPr>
            </a:lvl4pPr>
            <a:lvl5pPr marL="1543050" marR="0" lvl="4" indent="-82550" algn="l" rtl="0">
              <a:lnSpc>
                <a:spcPct val="90000"/>
              </a:lnSpc>
              <a:spcBef>
                <a:spcPts val="375"/>
              </a:spcBef>
              <a:buClr>
                <a:srgbClr val="EDEDED"/>
              </a:buClr>
              <a:buSzPct val="100000"/>
              <a:buFont typeface="Arial"/>
              <a:buChar char="•"/>
              <a:defRPr sz="1400" b="0" i="0" u="none" strike="noStrike" cap="none">
                <a:solidFill>
                  <a:srgbClr val="EDEDED"/>
                </a:solidFill>
                <a:latin typeface="Corbel"/>
                <a:ea typeface="Corbel"/>
                <a:cs typeface="Corbel"/>
                <a:sym typeface="Corbel"/>
              </a:defRPr>
            </a:lvl5pPr>
            <a:lvl6pPr marL="1885950" marR="0" lvl="5"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6pPr>
            <a:lvl7pPr marL="2228850" marR="0" lvl="6"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7pPr>
            <a:lvl8pPr marL="2571750" marR="0" lvl="7"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8pPr>
            <a:lvl9pPr marL="2914650" marR="0" lvl="8"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87" name="Shape 87"/>
          <p:cNvSpPr txBox="1">
            <a:spLocks noGrp="1"/>
          </p:cNvSpPr>
          <p:nvPr>
            <p:ph type="body" idx="2"/>
          </p:nvPr>
        </p:nvSpPr>
        <p:spPr>
          <a:xfrm>
            <a:off x="840000" y="2057400"/>
            <a:ext cx="2739018" cy="3811588"/>
          </a:xfrm>
          <a:prstGeom prst="rect">
            <a:avLst/>
          </a:prstGeom>
          <a:noFill/>
          <a:ln>
            <a:noFill/>
          </a:ln>
        </p:spPr>
        <p:txBody>
          <a:bodyPr lIns="91425" tIns="91425" rIns="91425" bIns="91425" anchor="t" anchorCtr="0"/>
          <a:lstStyle>
            <a:lvl1pPr marL="0" marR="0" lvl="0" indent="0" algn="l" rtl="0">
              <a:lnSpc>
                <a:spcPct val="90000"/>
              </a:lnSpc>
              <a:spcBef>
                <a:spcPts val="750"/>
              </a:spcBef>
              <a:buClr>
                <a:schemeClr val="lt2"/>
              </a:buClr>
              <a:buFont typeface="Arial"/>
              <a:buNone/>
              <a:defRPr sz="1400" b="0" i="0" u="none" strike="noStrike" cap="none">
                <a:solidFill>
                  <a:schemeClr val="lt2"/>
                </a:solidFill>
                <a:latin typeface="Corbel"/>
                <a:ea typeface="Corbel"/>
                <a:cs typeface="Corbel"/>
                <a:sym typeface="Corbel"/>
              </a:defRPr>
            </a:lvl1pPr>
            <a:lvl2pPr marL="342900" marR="0" lvl="1" indent="0" algn="l" rtl="0">
              <a:lnSpc>
                <a:spcPct val="90000"/>
              </a:lnSpc>
              <a:spcBef>
                <a:spcPts val="375"/>
              </a:spcBef>
              <a:buClr>
                <a:srgbClr val="EDEDED"/>
              </a:buClr>
              <a:buFont typeface="Arial"/>
              <a:buNone/>
              <a:defRPr sz="1050" b="0" i="0" u="none" strike="noStrike" cap="none">
                <a:solidFill>
                  <a:srgbClr val="EDEDED"/>
                </a:solidFill>
                <a:latin typeface="Corbel"/>
                <a:ea typeface="Corbel"/>
                <a:cs typeface="Corbel"/>
                <a:sym typeface="Corbel"/>
              </a:defRPr>
            </a:lvl2pPr>
            <a:lvl3pPr marL="685800" marR="0" lvl="2" indent="0" algn="l" rtl="0">
              <a:lnSpc>
                <a:spcPct val="90000"/>
              </a:lnSpc>
              <a:spcBef>
                <a:spcPts val="375"/>
              </a:spcBef>
              <a:buClr>
                <a:srgbClr val="EDEDED"/>
              </a:buClr>
              <a:buFont typeface="Arial"/>
              <a:buNone/>
              <a:defRPr sz="900" b="0" i="0" u="none" strike="noStrike" cap="none">
                <a:solidFill>
                  <a:srgbClr val="EDEDED"/>
                </a:solidFill>
                <a:latin typeface="Corbel"/>
                <a:ea typeface="Corbel"/>
                <a:cs typeface="Corbel"/>
                <a:sym typeface="Corbel"/>
              </a:defRPr>
            </a:lvl3pPr>
            <a:lvl4pPr marL="1028700" marR="0" lvl="3" indent="0" algn="l" rtl="0">
              <a:lnSpc>
                <a:spcPct val="90000"/>
              </a:lnSpc>
              <a:spcBef>
                <a:spcPts val="375"/>
              </a:spcBef>
              <a:buClr>
                <a:srgbClr val="EDEDED"/>
              </a:buClr>
              <a:buFont typeface="Arial"/>
              <a:buNone/>
              <a:defRPr sz="750" b="0" i="0" u="none" strike="noStrike" cap="none">
                <a:solidFill>
                  <a:srgbClr val="EDEDED"/>
                </a:solidFill>
                <a:latin typeface="Corbel"/>
                <a:ea typeface="Corbel"/>
                <a:cs typeface="Corbel"/>
                <a:sym typeface="Corbel"/>
              </a:defRPr>
            </a:lvl4pPr>
            <a:lvl5pPr marL="1371600" marR="0" lvl="4" indent="0" algn="l" rtl="0">
              <a:lnSpc>
                <a:spcPct val="90000"/>
              </a:lnSpc>
              <a:spcBef>
                <a:spcPts val="375"/>
              </a:spcBef>
              <a:buClr>
                <a:srgbClr val="EDEDED"/>
              </a:buClr>
              <a:buFont typeface="Arial"/>
              <a:buNone/>
              <a:defRPr sz="750" b="0" i="0" u="none" strike="noStrike" cap="none">
                <a:solidFill>
                  <a:srgbClr val="EDEDED"/>
                </a:solidFill>
                <a:latin typeface="Corbel"/>
                <a:ea typeface="Corbel"/>
                <a:cs typeface="Corbel"/>
                <a:sym typeface="Corbel"/>
              </a:defRPr>
            </a:lvl5pPr>
            <a:lvl6pPr marL="1714500" marR="0" lvl="5"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6pPr>
            <a:lvl7pPr marL="2057400" marR="0" lvl="6"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7pPr>
            <a:lvl8pPr marL="2400300" marR="0" lvl="7"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8pPr>
            <a:lvl9pPr marL="2743200" marR="0" lvl="8"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9pPr>
          </a:lstStyle>
          <a:p>
            <a:endParaRPr/>
          </a:p>
        </p:txBody>
      </p:sp>
      <p:sp>
        <p:nvSpPr>
          <p:cNvPr id="88" name="Shape 88"/>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89" name="Shape 89"/>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90" name="Shape 90"/>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a:t>
            </a:fld>
            <a:endParaRPr lang="en-US" sz="900">
              <a:solidFill>
                <a:srgbClr val="EDEDED"/>
              </a:solidFill>
              <a:latin typeface="Corbel"/>
              <a:ea typeface="Corbel"/>
              <a:cs typeface="Corbel"/>
              <a:sym typeface="Corbe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629841" y="457200"/>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rgbClr val="EDEDED"/>
              </a:buClr>
              <a:buFont typeface="Corbel"/>
              <a:buNone/>
              <a:defRPr sz="2400" b="0" i="0" u="none" strike="noStrike" cap="none">
                <a:solidFill>
                  <a:srgbClr val="EDEDED"/>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3" name="Shape 93"/>
          <p:cNvSpPr>
            <a:spLocks noGrp="1"/>
          </p:cNvSpPr>
          <p:nvPr>
            <p:ph type="pic" idx="2"/>
          </p:nvPr>
        </p:nvSpPr>
        <p:spPr>
          <a:xfrm>
            <a:off x="3887391" y="987425"/>
            <a:ext cx="4629150" cy="4873624"/>
          </a:xfrm>
          <a:prstGeom prst="rect">
            <a:avLst/>
          </a:prstGeom>
          <a:noFill/>
          <a:ln>
            <a:noFill/>
          </a:ln>
        </p:spPr>
        <p:txBody>
          <a:bodyPr lIns="91425" tIns="91425" rIns="91425" bIns="91425" anchor="t" anchorCtr="0"/>
          <a:lstStyle>
            <a:lvl1pPr marL="0" marR="0" lvl="0" indent="0" algn="l" rtl="0">
              <a:lnSpc>
                <a:spcPct val="90000"/>
              </a:lnSpc>
              <a:spcBef>
                <a:spcPts val="750"/>
              </a:spcBef>
              <a:buClr>
                <a:srgbClr val="EDEDED"/>
              </a:buClr>
              <a:buFont typeface="Arial"/>
              <a:buNone/>
              <a:defRPr sz="2400" b="0" i="0" u="none" strike="noStrike" cap="none">
                <a:solidFill>
                  <a:srgbClr val="EDEDED"/>
                </a:solidFill>
                <a:latin typeface="Corbel"/>
                <a:ea typeface="Corbel"/>
                <a:cs typeface="Corbel"/>
                <a:sym typeface="Corbel"/>
              </a:defRPr>
            </a:lvl1pPr>
            <a:lvl2pPr marL="342900" marR="0" lvl="1" indent="0" algn="l" rtl="0">
              <a:lnSpc>
                <a:spcPct val="90000"/>
              </a:lnSpc>
              <a:spcBef>
                <a:spcPts val="375"/>
              </a:spcBef>
              <a:buClr>
                <a:srgbClr val="EDEDED"/>
              </a:buClr>
              <a:buFont typeface="Arial"/>
              <a:buNone/>
              <a:defRPr sz="2100" b="0" i="0" u="none" strike="noStrike" cap="none">
                <a:solidFill>
                  <a:srgbClr val="EDEDED"/>
                </a:solidFill>
                <a:latin typeface="Corbel"/>
                <a:ea typeface="Corbel"/>
                <a:cs typeface="Corbel"/>
                <a:sym typeface="Corbel"/>
              </a:defRPr>
            </a:lvl2pPr>
            <a:lvl3pPr marL="685800" marR="0" lvl="2" indent="0" algn="l" rtl="0">
              <a:lnSpc>
                <a:spcPct val="90000"/>
              </a:lnSpc>
              <a:spcBef>
                <a:spcPts val="375"/>
              </a:spcBef>
              <a:buClr>
                <a:srgbClr val="EDEDED"/>
              </a:buClr>
              <a:buFont typeface="Arial"/>
              <a:buNone/>
              <a:defRPr sz="1800" b="0" i="0" u="none" strike="noStrike" cap="none">
                <a:solidFill>
                  <a:srgbClr val="EDEDED"/>
                </a:solidFill>
                <a:latin typeface="Corbel"/>
                <a:ea typeface="Corbel"/>
                <a:cs typeface="Corbel"/>
                <a:sym typeface="Corbel"/>
              </a:defRPr>
            </a:lvl3pPr>
            <a:lvl4pPr marL="1028700" marR="0" lvl="3" indent="0" algn="l" rtl="0">
              <a:lnSpc>
                <a:spcPct val="90000"/>
              </a:lnSpc>
              <a:spcBef>
                <a:spcPts val="375"/>
              </a:spcBef>
              <a:buClr>
                <a:srgbClr val="EDEDED"/>
              </a:buClr>
              <a:buFont typeface="Arial"/>
              <a:buNone/>
              <a:defRPr sz="1500" b="0" i="0" u="none" strike="noStrike" cap="none">
                <a:solidFill>
                  <a:srgbClr val="EDEDED"/>
                </a:solidFill>
                <a:latin typeface="Corbel"/>
                <a:ea typeface="Corbel"/>
                <a:cs typeface="Corbel"/>
                <a:sym typeface="Corbel"/>
              </a:defRPr>
            </a:lvl4pPr>
            <a:lvl5pPr marL="1371600" marR="0" lvl="4" indent="0" algn="l" rtl="0">
              <a:lnSpc>
                <a:spcPct val="90000"/>
              </a:lnSpc>
              <a:spcBef>
                <a:spcPts val="375"/>
              </a:spcBef>
              <a:buClr>
                <a:srgbClr val="EDEDED"/>
              </a:buClr>
              <a:buFont typeface="Arial"/>
              <a:buNone/>
              <a:defRPr sz="1500" b="0" i="0" u="none" strike="noStrike" cap="none">
                <a:solidFill>
                  <a:srgbClr val="EDEDED"/>
                </a:solidFill>
                <a:latin typeface="Corbel"/>
                <a:ea typeface="Corbel"/>
                <a:cs typeface="Corbel"/>
                <a:sym typeface="Corbel"/>
              </a:defRPr>
            </a:lvl5pPr>
            <a:lvl6pPr marL="1714500" marR="0" lvl="5" indent="0" algn="l" rtl="0">
              <a:lnSpc>
                <a:spcPct val="90000"/>
              </a:lnSpc>
              <a:spcBef>
                <a:spcPts val="375"/>
              </a:spcBef>
              <a:buClr>
                <a:schemeClr val="lt1"/>
              </a:buClr>
              <a:buFont typeface="Arial"/>
              <a:buNone/>
              <a:defRPr sz="1500" b="0" i="0" u="none" strike="noStrike" cap="none">
                <a:solidFill>
                  <a:schemeClr val="lt1"/>
                </a:solidFill>
                <a:latin typeface="Corbel"/>
                <a:ea typeface="Corbel"/>
                <a:cs typeface="Corbel"/>
                <a:sym typeface="Corbel"/>
              </a:defRPr>
            </a:lvl6pPr>
            <a:lvl7pPr marL="2057400" marR="0" lvl="6" indent="0" algn="l" rtl="0">
              <a:lnSpc>
                <a:spcPct val="90000"/>
              </a:lnSpc>
              <a:spcBef>
                <a:spcPts val="375"/>
              </a:spcBef>
              <a:buClr>
                <a:schemeClr val="lt1"/>
              </a:buClr>
              <a:buFont typeface="Arial"/>
              <a:buNone/>
              <a:defRPr sz="1500" b="0" i="0" u="none" strike="noStrike" cap="none">
                <a:solidFill>
                  <a:schemeClr val="lt1"/>
                </a:solidFill>
                <a:latin typeface="Corbel"/>
                <a:ea typeface="Corbel"/>
                <a:cs typeface="Corbel"/>
                <a:sym typeface="Corbel"/>
              </a:defRPr>
            </a:lvl7pPr>
            <a:lvl8pPr marL="2400300" marR="0" lvl="7" indent="0" algn="l" rtl="0">
              <a:lnSpc>
                <a:spcPct val="90000"/>
              </a:lnSpc>
              <a:spcBef>
                <a:spcPts val="375"/>
              </a:spcBef>
              <a:buClr>
                <a:schemeClr val="lt1"/>
              </a:buClr>
              <a:buFont typeface="Arial"/>
              <a:buNone/>
              <a:defRPr sz="1500" b="0" i="0" u="none" strike="noStrike" cap="none">
                <a:solidFill>
                  <a:schemeClr val="lt1"/>
                </a:solidFill>
                <a:latin typeface="Corbel"/>
                <a:ea typeface="Corbel"/>
                <a:cs typeface="Corbel"/>
                <a:sym typeface="Corbel"/>
              </a:defRPr>
            </a:lvl8pPr>
            <a:lvl9pPr marL="2743200" marR="0" lvl="8" indent="0" algn="l" rtl="0">
              <a:lnSpc>
                <a:spcPct val="90000"/>
              </a:lnSpc>
              <a:spcBef>
                <a:spcPts val="375"/>
              </a:spcBef>
              <a:buClr>
                <a:schemeClr val="lt1"/>
              </a:buClr>
              <a:buFont typeface="Arial"/>
              <a:buNone/>
              <a:defRPr sz="1500" b="0" i="0" u="none" strike="noStrike" cap="none">
                <a:solidFill>
                  <a:schemeClr val="lt1"/>
                </a:solidFill>
                <a:latin typeface="Corbel"/>
                <a:ea typeface="Corbel"/>
                <a:cs typeface="Corbel"/>
                <a:sym typeface="Corbel"/>
              </a:defRPr>
            </a:lvl9pPr>
          </a:lstStyle>
          <a:p>
            <a:endParaRPr/>
          </a:p>
        </p:txBody>
      </p:sp>
      <p:sp>
        <p:nvSpPr>
          <p:cNvPr id="94" name="Shape 94"/>
          <p:cNvSpPr txBox="1">
            <a:spLocks noGrp="1"/>
          </p:cNvSpPr>
          <p:nvPr>
            <p:ph type="body" idx="1"/>
          </p:nvPr>
        </p:nvSpPr>
        <p:spPr>
          <a:xfrm>
            <a:off x="840000" y="2057400"/>
            <a:ext cx="2739018" cy="3811588"/>
          </a:xfrm>
          <a:prstGeom prst="rect">
            <a:avLst/>
          </a:prstGeom>
          <a:noFill/>
          <a:ln>
            <a:noFill/>
          </a:ln>
        </p:spPr>
        <p:txBody>
          <a:bodyPr lIns="91425" tIns="91425" rIns="91425" bIns="91425" anchor="t" anchorCtr="0"/>
          <a:lstStyle>
            <a:lvl1pPr marL="0" marR="0" lvl="0" indent="0" algn="l" rtl="0">
              <a:lnSpc>
                <a:spcPct val="90000"/>
              </a:lnSpc>
              <a:spcBef>
                <a:spcPts val="750"/>
              </a:spcBef>
              <a:buClr>
                <a:schemeClr val="lt2"/>
              </a:buClr>
              <a:buFont typeface="Arial"/>
              <a:buNone/>
              <a:defRPr sz="1400" b="0" i="0" u="none" strike="noStrike" cap="none">
                <a:solidFill>
                  <a:schemeClr val="lt2"/>
                </a:solidFill>
                <a:latin typeface="Corbel"/>
                <a:ea typeface="Corbel"/>
                <a:cs typeface="Corbel"/>
                <a:sym typeface="Corbel"/>
              </a:defRPr>
            </a:lvl1pPr>
            <a:lvl2pPr marL="342900" marR="0" lvl="1" indent="0" algn="l" rtl="0">
              <a:lnSpc>
                <a:spcPct val="90000"/>
              </a:lnSpc>
              <a:spcBef>
                <a:spcPts val="375"/>
              </a:spcBef>
              <a:buClr>
                <a:srgbClr val="EDEDED"/>
              </a:buClr>
              <a:buFont typeface="Arial"/>
              <a:buNone/>
              <a:defRPr sz="1050" b="0" i="0" u="none" strike="noStrike" cap="none">
                <a:solidFill>
                  <a:srgbClr val="EDEDED"/>
                </a:solidFill>
                <a:latin typeface="Corbel"/>
                <a:ea typeface="Corbel"/>
                <a:cs typeface="Corbel"/>
                <a:sym typeface="Corbel"/>
              </a:defRPr>
            </a:lvl2pPr>
            <a:lvl3pPr marL="685800" marR="0" lvl="2" indent="0" algn="l" rtl="0">
              <a:lnSpc>
                <a:spcPct val="90000"/>
              </a:lnSpc>
              <a:spcBef>
                <a:spcPts val="375"/>
              </a:spcBef>
              <a:buClr>
                <a:srgbClr val="EDEDED"/>
              </a:buClr>
              <a:buFont typeface="Arial"/>
              <a:buNone/>
              <a:defRPr sz="900" b="0" i="0" u="none" strike="noStrike" cap="none">
                <a:solidFill>
                  <a:srgbClr val="EDEDED"/>
                </a:solidFill>
                <a:latin typeface="Corbel"/>
                <a:ea typeface="Corbel"/>
                <a:cs typeface="Corbel"/>
                <a:sym typeface="Corbel"/>
              </a:defRPr>
            </a:lvl3pPr>
            <a:lvl4pPr marL="1028700" marR="0" lvl="3" indent="0" algn="l" rtl="0">
              <a:lnSpc>
                <a:spcPct val="90000"/>
              </a:lnSpc>
              <a:spcBef>
                <a:spcPts val="375"/>
              </a:spcBef>
              <a:buClr>
                <a:srgbClr val="EDEDED"/>
              </a:buClr>
              <a:buFont typeface="Arial"/>
              <a:buNone/>
              <a:defRPr sz="750" b="0" i="0" u="none" strike="noStrike" cap="none">
                <a:solidFill>
                  <a:srgbClr val="EDEDED"/>
                </a:solidFill>
                <a:latin typeface="Corbel"/>
                <a:ea typeface="Corbel"/>
                <a:cs typeface="Corbel"/>
                <a:sym typeface="Corbel"/>
              </a:defRPr>
            </a:lvl4pPr>
            <a:lvl5pPr marL="1371600" marR="0" lvl="4" indent="0" algn="l" rtl="0">
              <a:lnSpc>
                <a:spcPct val="90000"/>
              </a:lnSpc>
              <a:spcBef>
                <a:spcPts val="375"/>
              </a:spcBef>
              <a:buClr>
                <a:srgbClr val="EDEDED"/>
              </a:buClr>
              <a:buFont typeface="Arial"/>
              <a:buNone/>
              <a:defRPr sz="750" b="0" i="0" u="none" strike="noStrike" cap="none">
                <a:solidFill>
                  <a:srgbClr val="EDEDED"/>
                </a:solidFill>
                <a:latin typeface="Corbel"/>
                <a:ea typeface="Corbel"/>
                <a:cs typeface="Corbel"/>
                <a:sym typeface="Corbel"/>
              </a:defRPr>
            </a:lvl5pPr>
            <a:lvl6pPr marL="1714500" marR="0" lvl="5"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6pPr>
            <a:lvl7pPr marL="2057400" marR="0" lvl="6"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7pPr>
            <a:lvl8pPr marL="2400300" marR="0" lvl="7"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8pPr>
            <a:lvl9pPr marL="2743200" marR="0" lvl="8"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9pPr>
          </a:lstStyle>
          <a:p>
            <a:endParaRPr/>
          </a:p>
        </p:txBody>
      </p:sp>
      <p:sp>
        <p:nvSpPr>
          <p:cNvPr id="95" name="Shape 95"/>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96" name="Shape 96"/>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97" name="Shape 97"/>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a:t>
            </a:fld>
            <a:endParaRPr lang="en-US" sz="900">
              <a:solidFill>
                <a:srgbClr val="EDEDED"/>
              </a:solidFill>
              <a:latin typeface="Corbel"/>
              <a:ea typeface="Corbel"/>
              <a:cs typeface="Corbel"/>
              <a:sym typeface="Corbe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629841" y="4367160"/>
            <a:ext cx="7886700" cy="819355"/>
          </a:xfrm>
          <a:prstGeom prst="rect">
            <a:avLst/>
          </a:prstGeom>
          <a:noFill/>
          <a:ln>
            <a:noFill/>
          </a:ln>
        </p:spPr>
        <p:txBody>
          <a:bodyPr lIns="91425" tIns="91425" rIns="91425" bIns="91425" anchor="b" anchorCtr="0"/>
          <a:lstStyle>
            <a:lvl1pPr marL="0" marR="0" lvl="0" indent="0" algn="l" rtl="0">
              <a:lnSpc>
                <a:spcPct val="90000"/>
              </a:lnSpc>
              <a:spcBef>
                <a:spcPts val="0"/>
              </a:spcBef>
              <a:buClr>
                <a:srgbClr val="EDEDED"/>
              </a:buClr>
              <a:buFont typeface="Corbel"/>
              <a:buNone/>
              <a:defRPr sz="2400" b="0" i="0" u="none" strike="noStrike" cap="none">
                <a:solidFill>
                  <a:srgbClr val="EDEDED"/>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0" name="Shape 100"/>
          <p:cNvSpPr>
            <a:spLocks noGrp="1"/>
          </p:cNvSpPr>
          <p:nvPr>
            <p:ph type="pic" idx="2"/>
          </p:nvPr>
        </p:nvSpPr>
        <p:spPr>
          <a:xfrm>
            <a:off x="629841" y="987425"/>
            <a:ext cx="7886700" cy="3379734"/>
          </a:xfrm>
          <a:prstGeom prst="rect">
            <a:avLst/>
          </a:prstGeom>
          <a:noFill/>
          <a:ln>
            <a:noFill/>
          </a:ln>
        </p:spPr>
        <p:txBody>
          <a:bodyPr lIns="91425" tIns="91425" rIns="91425" bIns="91425" anchor="t" anchorCtr="0"/>
          <a:lstStyle>
            <a:lvl1pPr marL="0" marR="0" lvl="0" indent="0" algn="l" rtl="0">
              <a:lnSpc>
                <a:spcPct val="90000"/>
              </a:lnSpc>
              <a:spcBef>
                <a:spcPts val="750"/>
              </a:spcBef>
              <a:buClr>
                <a:srgbClr val="EDEDED"/>
              </a:buClr>
              <a:buFont typeface="Arial"/>
              <a:buNone/>
              <a:defRPr sz="2400" b="0" i="0" u="none" strike="noStrike" cap="none">
                <a:solidFill>
                  <a:srgbClr val="EDEDED"/>
                </a:solidFill>
                <a:latin typeface="Corbel"/>
                <a:ea typeface="Corbel"/>
                <a:cs typeface="Corbel"/>
                <a:sym typeface="Corbel"/>
              </a:defRPr>
            </a:lvl1pPr>
            <a:lvl2pPr marL="342900" marR="0" lvl="1" indent="0" algn="l" rtl="0">
              <a:lnSpc>
                <a:spcPct val="90000"/>
              </a:lnSpc>
              <a:spcBef>
                <a:spcPts val="375"/>
              </a:spcBef>
              <a:buClr>
                <a:srgbClr val="EDEDED"/>
              </a:buClr>
              <a:buFont typeface="Arial"/>
              <a:buNone/>
              <a:defRPr sz="2100" b="0" i="0" u="none" strike="noStrike" cap="none">
                <a:solidFill>
                  <a:srgbClr val="EDEDED"/>
                </a:solidFill>
                <a:latin typeface="Corbel"/>
                <a:ea typeface="Corbel"/>
                <a:cs typeface="Corbel"/>
                <a:sym typeface="Corbel"/>
              </a:defRPr>
            </a:lvl2pPr>
            <a:lvl3pPr marL="685800" marR="0" lvl="2" indent="0" algn="l" rtl="0">
              <a:lnSpc>
                <a:spcPct val="90000"/>
              </a:lnSpc>
              <a:spcBef>
                <a:spcPts val="375"/>
              </a:spcBef>
              <a:buClr>
                <a:srgbClr val="EDEDED"/>
              </a:buClr>
              <a:buFont typeface="Arial"/>
              <a:buNone/>
              <a:defRPr sz="1800" b="0" i="0" u="none" strike="noStrike" cap="none">
                <a:solidFill>
                  <a:srgbClr val="EDEDED"/>
                </a:solidFill>
                <a:latin typeface="Corbel"/>
                <a:ea typeface="Corbel"/>
                <a:cs typeface="Corbel"/>
                <a:sym typeface="Corbel"/>
              </a:defRPr>
            </a:lvl3pPr>
            <a:lvl4pPr marL="1028700" marR="0" lvl="3" indent="0" algn="l" rtl="0">
              <a:lnSpc>
                <a:spcPct val="90000"/>
              </a:lnSpc>
              <a:spcBef>
                <a:spcPts val="375"/>
              </a:spcBef>
              <a:buClr>
                <a:srgbClr val="EDEDED"/>
              </a:buClr>
              <a:buFont typeface="Arial"/>
              <a:buNone/>
              <a:defRPr sz="1500" b="0" i="0" u="none" strike="noStrike" cap="none">
                <a:solidFill>
                  <a:srgbClr val="EDEDED"/>
                </a:solidFill>
                <a:latin typeface="Corbel"/>
                <a:ea typeface="Corbel"/>
                <a:cs typeface="Corbel"/>
                <a:sym typeface="Corbel"/>
              </a:defRPr>
            </a:lvl4pPr>
            <a:lvl5pPr marL="1371600" marR="0" lvl="4" indent="0" algn="l" rtl="0">
              <a:lnSpc>
                <a:spcPct val="90000"/>
              </a:lnSpc>
              <a:spcBef>
                <a:spcPts val="375"/>
              </a:spcBef>
              <a:buClr>
                <a:srgbClr val="EDEDED"/>
              </a:buClr>
              <a:buFont typeface="Arial"/>
              <a:buNone/>
              <a:defRPr sz="1500" b="0" i="0" u="none" strike="noStrike" cap="none">
                <a:solidFill>
                  <a:srgbClr val="EDEDED"/>
                </a:solidFill>
                <a:latin typeface="Corbel"/>
                <a:ea typeface="Corbel"/>
                <a:cs typeface="Corbel"/>
                <a:sym typeface="Corbel"/>
              </a:defRPr>
            </a:lvl5pPr>
            <a:lvl6pPr marL="1714500" marR="0" lvl="5" indent="0" algn="l" rtl="0">
              <a:lnSpc>
                <a:spcPct val="90000"/>
              </a:lnSpc>
              <a:spcBef>
                <a:spcPts val="375"/>
              </a:spcBef>
              <a:buClr>
                <a:schemeClr val="lt1"/>
              </a:buClr>
              <a:buFont typeface="Arial"/>
              <a:buNone/>
              <a:defRPr sz="1500" b="0" i="0" u="none" strike="noStrike" cap="none">
                <a:solidFill>
                  <a:schemeClr val="lt1"/>
                </a:solidFill>
                <a:latin typeface="Corbel"/>
                <a:ea typeface="Corbel"/>
                <a:cs typeface="Corbel"/>
                <a:sym typeface="Corbel"/>
              </a:defRPr>
            </a:lvl6pPr>
            <a:lvl7pPr marL="2057400" marR="0" lvl="6" indent="0" algn="l" rtl="0">
              <a:lnSpc>
                <a:spcPct val="90000"/>
              </a:lnSpc>
              <a:spcBef>
                <a:spcPts val="375"/>
              </a:spcBef>
              <a:buClr>
                <a:schemeClr val="lt1"/>
              </a:buClr>
              <a:buFont typeface="Arial"/>
              <a:buNone/>
              <a:defRPr sz="1500" b="0" i="0" u="none" strike="noStrike" cap="none">
                <a:solidFill>
                  <a:schemeClr val="lt1"/>
                </a:solidFill>
                <a:latin typeface="Corbel"/>
                <a:ea typeface="Corbel"/>
                <a:cs typeface="Corbel"/>
                <a:sym typeface="Corbel"/>
              </a:defRPr>
            </a:lvl7pPr>
            <a:lvl8pPr marL="2400300" marR="0" lvl="7" indent="0" algn="l" rtl="0">
              <a:lnSpc>
                <a:spcPct val="90000"/>
              </a:lnSpc>
              <a:spcBef>
                <a:spcPts val="375"/>
              </a:spcBef>
              <a:buClr>
                <a:schemeClr val="lt1"/>
              </a:buClr>
              <a:buFont typeface="Arial"/>
              <a:buNone/>
              <a:defRPr sz="1500" b="0" i="0" u="none" strike="noStrike" cap="none">
                <a:solidFill>
                  <a:schemeClr val="lt1"/>
                </a:solidFill>
                <a:latin typeface="Corbel"/>
                <a:ea typeface="Corbel"/>
                <a:cs typeface="Corbel"/>
                <a:sym typeface="Corbel"/>
              </a:defRPr>
            </a:lvl8pPr>
            <a:lvl9pPr marL="2743200" marR="0" lvl="8" indent="0" algn="l" rtl="0">
              <a:lnSpc>
                <a:spcPct val="90000"/>
              </a:lnSpc>
              <a:spcBef>
                <a:spcPts val="375"/>
              </a:spcBef>
              <a:buClr>
                <a:schemeClr val="lt1"/>
              </a:buClr>
              <a:buFont typeface="Arial"/>
              <a:buNone/>
              <a:defRPr sz="1500" b="0" i="0" u="none" strike="noStrike" cap="none">
                <a:solidFill>
                  <a:schemeClr val="lt1"/>
                </a:solidFill>
                <a:latin typeface="Corbel"/>
                <a:ea typeface="Corbel"/>
                <a:cs typeface="Corbel"/>
                <a:sym typeface="Corbel"/>
              </a:defRPr>
            </a:lvl9pPr>
          </a:lstStyle>
          <a:p>
            <a:endParaRPr/>
          </a:p>
        </p:txBody>
      </p:sp>
      <p:sp>
        <p:nvSpPr>
          <p:cNvPr id="101" name="Shape 101"/>
          <p:cNvSpPr txBox="1">
            <a:spLocks noGrp="1"/>
          </p:cNvSpPr>
          <p:nvPr>
            <p:ph type="body" idx="1"/>
          </p:nvPr>
        </p:nvSpPr>
        <p:spPr>
          <a:xfrm>
            <a:off x="629841" y="5186516"/>
            <a:ext cx="7885509" cy="682471"/>
          </a:xfrm>
          <a:prstGeom prst="rect">
            <a:avLst/>
          </a:prstGeom>
          <a:noFill/>
          <a:ln>
            <a:noFill/>
          </a:ln>
        </p:spPr>
        <p:txBody>
          <a:bodyPr lIns="91425" tIns="91425" rIns="91425" bIns="91425" anchor="t" anchorCtr="0"/>
          <a:lstStyle>
            <a:lvl1pPr marL="0" marR="0" lvl="0" indent="0" algn="l" rtl="0">
              <a:lnSpc>
                <a:spcPct val="90000"/>
              </a:lnSpc>
              <a:spcBef>
                <a:spcPts val="750"/>
              </a:spcBef>
              <a:buClr>
                <a:schemeClr val="lt2"/>
              </a:buClr>
              <a:buFont typeface="Arial"/>
              <a:buNone/>
              <a:defRPr sz="1200" b="0" i="0" u="none" strike="noStrike" cap="none">
                <a:solidFill>
                  <a:schemeClr val="lt2"/>
                </a:solidFill>
                <a:latin typeface="Corbel"/>
                <a:ea typeface="Corbel"/>
                <a:cs typeface="Corbel"/>
                <a:sym typeface="Corbel"/>
              </a:defRPr>
            </a:lvl1pPr>
            <a:lvl2pPr marL="342900" marR="0" lvl="1" indent="0" algn="l" rtl="0">
              <a:lnSpc>
                <a:spcPct val="90000"/>
              </a:lnSpc>
              <a:spcBef>
                <a:spcPts val="375"/>
              </a:spcBef>
              <a:buClr>
                <a:srgbClr val="EDEDED"/>
              </a:buClr>
              <a:buFont typeface="Arial"/>
              <a:buNone/>
              <a:defRPr sz="1050" b="0" i="0" u="none" strike="noStrike" cap="none">
                <a:solidFill>
                  <a:srgbClr val="EDEDED"/>
                </a:solidFill>
                <a:latin typeface="Corbel"/>
                <a:ea typeface="Corbel"/>
                <a:cs typeface="Corbel"/>
                <a:sym typeface="Corbel"/>
              </a:defRPr>
            </a:lvl2pPr>
            <a:lvl3pPr marL="685800" marR="0" lvl="2" indent="0" algn="l" rtl="0">
              <a:lnSpc>
                <a:spcPct val="90000"/>
              </a:lnSpc>
              <a:spcBef>
                <a:spcPts val="375"/>
              </a:spcBef>
              <a:buClr>
                <a:srgbClr val="EDEDED"/>
              </a:buClr>
              <a:buFont typeface="Arial"/>
              <a:buNone/>
              <a:defRPr sz="900" b="0" i="0" u="none" strike="noStrike" cap="none">
                <a:solidFill>
                  <a:srgbClr val="EDEDED"/>
                </a:solidFill>
                <a:latin typeface="Corbel"/>
                <a:ea typeface="Corbel"/>
                <a:cs typeface="Corbel"/>
                <a:sym typeface="Corbel"/>
              </a:defRPr>
            </a:lvl3pPr>
            <a:lvl4pPr marL="1028700" marR="0" lvl="3" indent="0" algn="l" rtl="0">
              <a:lnSpc>
                <a:spcPct val="90000"/>
              </a:lnSpc>
              <a:spcBef>
                <a:spcPts val="375"/>
              </a:spcBef>
              <a:buClr>
                <a:srgbClr val="EDEDED"/>
              </a:buClr>
              <a:buFont typeface="Arial"/>
              <a:buNone/>
              <a:defRPr sz="750" b="0" i="0" u="none" strike="noStrike" cap="none">
                <a:solidFill>
                  <a:srgbClr val="EDEDED"/>
                </a:solidFill>
                <a:latin typeface="Corbel"/>
                <a:ea typeface="Corbel"/>
                <a:cs typeface="Corbel"/>
                <a:sym typeface="Corbel"/>
              </a:defRPr>
            </a:lvl4pPr>
            <a:lvl5pPr marL="1371600" marR="0" lvl="4" indent="0" algn="l" rtl="0">
              <a:lnSpc>
                <a:spcPct val="90000"/>
              </a:lnSpc>
              <a:spcBef>
                <a:spcPts val="375"/>
              </a:spcBef>
              <a:buClr>
                <a:srgbClr val="EDEDED"/>
              </a:buClr>
              <a:buFont typeface="Arial"/>
              <a:buNone/>
              <a:defRPr sz="750" b="0" i="0" u="none" strike="noStrike" cap="none">
                <a:solidFill>
                  <a:srgbClr val="EDEDED"/>
                </a:solidFill>
                <a:latin typeface="Corbel"/>
                <a:ea typeface="Corbel"/>
                <a:cs typeface="Corbel"/>
                <a:sym typeface="Corbel"/>
              </a:defRPr>
            </a:lvl5pPr>
            <a:lvl6pPr marL="1714500" marR="0" lvl="5"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6pPr>
            <a:lvl7pPr marL="2057400" marR="0" lvl="6"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7pPr>
            <a:lvl8pPr marL="2400300" marR="0" lvl="7"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8pPr>
            <a:lvl9pPr marL="2743200" marR="0" lvl="8"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9pPr>
          </a:lstStyle>
          <a:p>
            <a:endParaRPr/>
          </a:p>
        </p:txBody>
      </p:sp>
      <p:sp>
        <p:nvSpPr>
          <p:cNvPr id="102" name="Shape 102"/>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103" name="Shape 103"/>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104" name="Shape 104"/>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a:t>
            </a:fld>
            <a:endParaRPr lang="en-US" sz="900">
              <a:solidFill>
                <a:srgbClr val="EDEDED"/>
              </a:solidFill>
              <a:latin typeface="Corbel"/>
              <a:ea typeface="Corbel"/>
              <a:cs typeface="Corbel"/>
              <a:sym typeface="Corbe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and Caption">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629841" y="365125"/>
            <a:ext cx="7886700" cy="3534343"/>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DEDED"/>
              </a:buClr>
              <a:buFont typeface="Corbel"/>
              <a:buNone/>
              <a:defRPr sz="2400" b="0" i="0" u="none" strike="noStrike" cap="none">
                <a:solidFill>
                  <a:srgbClr val="EDEDED"/>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7" name="Shape 107"/>
          <p:cNvSpPr txBox="1">
            <a:spLocks noGrp="1"/>
          </p:cNvSpPr>
          <p:nvPr>
            <p:ph type="body" idx="1"/>
          </p:nvPr>
        </p:nvSpPr>
        <p:spPr>
          <a:xfrm>
            <a:off x="629841" y="4489398"/>
            <a:ext cx="7885509" cy="1501826"/>
          </a:xfrm>
          <a:prstGeom prst="rect">
            <a:avLst/>
          </a:prstGeom>
          <a:noFill/>
          <a:ln>
            <a:noFill/>
          </a:ln>
        </p:spPr>
        <p:txBody>
          <a:bodyPr lIns="91425" tIns="91425" rIns="91425" bIns="91425" anchor="ctr" anchorCtr="0"/>
          <a:lstStyle>
            <a:lvl1pPr marL="0" marR="0" lvl="0" indent="0" algn="l" rtl="0">
              <a:lnSpc>
                <a:spcPct val="90000"/>
              </a:lnSpc>
              <a:spcBef>
                <a:spcPts val="750"/>
              </a:spcBef>
              <a:buClr>
                <a:srgbClr val="EDEDED"/>
              </a:buClr>
              <a:buFont typeface="Arial"/>
              <a:buNone/>
              <a:defRPr sz="1200" b="0" i="0" u="none" strike="noStrike" cap="none">
                <a:solidFill>
                  <a:srgbClr val="EDEDED"/>
                </a:solidFill>
                <a:latin typeface="Corbel"/>
                <a:ea typeface="Corbel"/>
                <a:cs typeface="Corbel"/>
                <a:sym typeface="Corbel"/>
              </a:defRPr>
            </a:lvl1pPr>
            <a:lvl2pPr marL="342900" marR="0" lvl="1" indent="0" algn="l" rtl="0">
              <a:lnSpc>
                <a:spcPct val="90000"/>
              </a:lnSpc>
              <a:spcBef>
                <a:spcPts val="375"/>
              </a:spcBef>
              <a:buClr>
                <a:srgbClr val="EDEDED"/>
              </a:buClr>
              <a:buFont typeface="Arial"/>
              <a:buNone/>
              <a:defRPr sz="1050" b="0" i="0" u="none" strike="noStrike" cap="none">
                <a:solidFill>
                  <a:srgbClr val="EDEDED"/>
                </a:solidFill>
                <a:latin typeface="Corbel"/>
                <a:ea typeface="Corbel"/>
                <a:cs typeface="Corbel"/>
                <a:sym typeface="Corbel"/>
              </a:defRPr>
            </a:lvl2pPr>
            <a:lvl3pPr marL="685800" marR="0" lvl="2" indent="0" algn="l" rtl="0">
              <a:lnSpc>
                <a:spcPct val="90000"/>
              </a:lnSpc>
              <a:spcBef>
                <a:spcPts val="375"/>
              </a:spcBef>
              <a:buClr>
                <a:srgbClr val="EDEDED"/>
              </a:buClr>
              <a:buFont typeface="Arial"/>
              <a:buNone/>
              <a:defRPr sz="900" b="0" i="0" u="none" strike="noStrike" cap="none">
                <a:solidFill>
                  <a:srgbClr val="EDEDED"/>
                </a:solidFill>
                <a:latin typeface="Corbel"/>
                <a:ea typeface="Corbel"/>
                <a:cs typeface="Corbel"/>
                <a:sym typeface="Corbel"/>
              </a:defRPr>
            </a:lvl3pPr>
            <a:lvl4pPr marL="1028700" marR="0" lvl="3" indent="0" algn="l" rtl="0">
              <a:lnSpc>
                <a:spcPct val="90000"/>
              </a:lnSpc>
              <a:spcBef>
                <a:spcPts val="375"/>
              </a:spcBef>
              <a:buClr>
                <a:srgbClr val="EDEDED"/>
              </a:buClr>
              <a:buFont typeface="Arial"/>
              <a:buNone/>
              <a:defRPr sz="750" b="0" i="0" u="none" strike="noStrike" cap="none">
                <a:solidFill>
                  <a:srgbClr val="EDEDED"/>
                </a:solidFill>
                <a:latin typeface="Corbel"/>
                <a:ea typeface="Corbel"/>
                <a:cs typeface="Corbel"/>
                <a:sym typeface="Corbel"/>
              </a:defRPr>
            </a:lvl4pPr>
            <a:lvl5pPr marL="1371600" marR="0" lvl="4" indent="0" algn="l" rtl="0">
              <a:lnSpc>
                <a:spcPct val="90000"/>
              </a:lnSpc>
              <a:spcBef>
                <a:spcPts val="375"/>
              </a:spcBef>
              <a:buClr>
                <a:srgbClr val="EDEDED"/>
              </a:buClr>
              <a:buFont typeface="Arial"/>
              <a:buNone/>
              <a:defRPr sz="750" b="0" i="0" u="none" strike="noStrike" cap="none">
                <a:solidFill>
                  <a:srgbClr val="EDEDED"/>
                </a:solidFill>
                <a:latin typeface="Corbel"/>
                <a:ea typeface="Corbel"/>
                <a:cs typeface="Corbel"/>
                <a:sym typeface="Corbel"/>
              </a:defRPr>
            </a:lvl5pPr>
            <a:lvl6pPr marL="1714500" marR="0" lvl="5"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6pPr>
            <a:lvl7pPr marL="2057400" marR="0" lvl="6"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7pPr>
            <a:lvl8pPr marL="2400300" marR="0" lvl="7"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8pPr>
            <a:lvl9pPr marL="2743200" marR="0" lvl="8"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9pPr>
          </a:lstStyle>
          <a:p>
            <a:endParaRPr/>
          </a:p>
        </p:txBody>
      </p:sp>
      <p:sp>
        <p:nvSpPr>
          <p:cNvPr id="108" name="Shape 108"/>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109" name="Shape 109"/>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110" name="Shape 110"/>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a:t>
            </a:fld>
            <a:endParaRPr lang="en-US" sz="900">
              <a:solidFill>
                <a:srgbClr val="EDEDED"/>
              </a:solidFill>
              <a:latin typeface="Corbel"/>
              <a:ea typeface="Corbel"/>
              <a:cs typeface="Corbel"/>
              <a:sym typeface="Corbe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Quote with Caption">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1084658" y="365125"/>
            <a:ext cx="6977063" cy="2992903"/>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DEDED"/>
              </a:buClr>
              <a:buFont typeface="Corbel"/>
              <a:buNone/>
              <a:defRPr sz="3300" b="0" i="0" u="none" strike="noStrike" cap="none">
                <a:solidFill>
                  <a:srgbClr val="EDEDED"/>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3" name="Shape 113"/>
          <p:cNvSpPr txBox="1">
            <a:spLocks noGrp="1"/>
          </p:cNvSpPr>
          <p:nvPr>
            <p:ph type="body" idx="1"/>
          </p:nvPr>
        </p:nvSpPr>
        <p:spPr>
          <a:xfrm>
            <a:off x="1290483" y="3365557"/>
            <a:ext cx="6564223" cy="548967"/>
          </a:xfrm>
          <a:prstGeom prst="rect">
            <a:avLst/>
          </a:prstGeom>
          <a:noFill/>
          <a:ln>
            <a:noFill/>
          </a:ln>
        </p:spPr>
        <p:txBody>
          <a:bodyPr lIns="91425" tIns="91425" rIns="91425" bIns="91425" anchor="t" anchorCtr="0"/>
          <a:lstStyle>
            <a:lvl1pPr marL="0" marR="0" lvl="0" indent="0" algn="l" rtl="0">
              <a:lnSpc>
                <a:spcPct val="90000"/>
              </a:lnSpc>
              <a:spcBef>
                <a:spcPts val="750"/>
              </a:spcBef>
              <a:buClr>
                <a:srgbClr val="EDEDED"/>
              </a:buClr>
              <a:buFont typeface="Arial"/>
              <a:buNone/>
              <a:defRPr sz="1050" b="0" i="0" u="none" strike="noStrike" cap="none">
                <a:solidFill>
                  <a:srgbClr val="EDEDED"/>
                </a:solidFill>
                <a:latin typeface="Corbel"/>
                <a:ea typeface="Corbel"/>
                <a:cs typeface="Corbel"/>
                <a:sym typeface="Corbel"/>
              </a:defRPr>
            </a:lvl1pPr>
            <a:lvl2pPr marL="342900" marR="0" lvl="1" indent="0" algn="l" rtl="0">
              <a:lnSpc>
                <a:spcPct val="90000"/>
              </a:lnSpc>
              <a:spcBef>
                <a:spcPts val="375"/>
              </a:spcBef>
              <a:buClr>
                <a:srgbClr val="EDEDED"/>
              </a:buClr>
              <a:buFont typeface="Arial"/>
              <a:buNone/>
              <a:defRPr sz="1050" b="0" i="0" u="none" strike="noStrike" cap="none">
                <a:solidFill>
                  <a:srgbClr val="EDEDED"/>
                </a:solidFill>
                <a:latin typeface="Corbel"/>
                <a:ea typeface="Corbel"/>
                <a:cs typeface="Corbel"/>
                <a:sym typeface="Corbel"/>
              </a:defRPr>
            </a:lvl2pPr>
            <a:lvl3pPr marL="685800" marR="0" lvl="2" indent="0" algn="l" rtl="0">
              <a:lnSpc>
                <a:spcPct val="90000"/>
              </a:lnSpc>
              <a:spcBef>
                <a:spcPts val="375"/>
              </a:spcBef>
              <a:buClr>
                <a:srgbClr val="EDEDED"/>
              </a:buClr>
              <a:buFont typeface="Arial"/>
              <a:buNone/>
              <a:defRPr sz="900" b="0" i="0" u="none" strike="noStrike" cap="none">
                <a:solidFill>
                  <a:srgbClr val="EDEDED"/>
                </a:solidFill>
                <a:latin typeface="Corbel"/>
                <a:ea typeface="Corbel"/>
                <a:cs typeface="Corbel"/>
                <a:sym typeface="Corbel"/>
              </a:defRPr>
            </a:lvl3pPr>
            <a:lvl4pPr marL="1028700" marR="0" lvl="3" indent="0" algn="l" rtl="0">
              <a:lnSpc>
                <a:spcPct val="90000"/>
              </a:lnSpc>
              <a:spcBef>
                <a:spcPts val="375"/>
              </a:spcBef>
              <a:buClr>
                <a:srgbClr val="EDEDED"/>
              </a:buClr>
              <a:buFont typeface="Arial"/>
              <a:buNone/>
              <a:defRPr sz="750" b="0" i="0" u="none" strike="noStrike" cap="none">
                <a:solidFill>
                  <a:srgbClr val="EDEDED"/>
                </a:solidFill>
                <a:latin typeface="Corbel"/>
                <a:ea typeface="Corbel"/>
                <a:cs typeface="Corbel"/>
                <a:sym typeface="Corbel"/>
              </a:defRPr>
            </a:lvl4pPr>
            <a:lvl5pPr marL="1371600" marR="0" lvl="4" indent="0" algn="l" rtl="0">
              <a:lnSpc>
                <a:spcPct val="90000"/>
              </a:lnSpc>
              <a:spcBef>
                <a:spcPts val="375"/>
              </a:spcBef>
              <a:buClr>
                <a:srgbClr val="EDEDED"/>
              </a:buClr>
              <a:buFont typeface="Arial"/>
              <a:buNone/>
              <a:defRPr sz="750" b="0" i="0" u="none" strike="noStrike" cap="none">
                <a:solidFill>
                  <a:srgbClr val="EDEDED"/>
                </a:solidFill>
                <a:latin typeface="Corbel"/>
                <a:ea typeface="Corbel"/>
                <a:cs typeface="Corbel"/>
                <a:sym typeface="Corbel"/>
              </a:defRPr>
            </a:lvl5pPr>
            <a:lvl6pPr marL="1714500" marR="0" lvl="5"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6pPr>
            <a:lvl7pPr marL="2057400" marR="0" lvl="6"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7pPr>
            <a:lvl8pPr marL="2400300" marR="0" lvl="7"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8pPr>
            <a:lvl9pPr marL="2743200" marR="0" lvl="8"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9pPr>
          </a:lstStyle>
          <a:p>
            <a:endParaRPr/>
          </a:p>
        </p:txBody>
      </p:sp>
      <p:sp>
        <p:nvSpPr>
          <p:cNvPr id="114" name="Shape 114"/>
          <p:cNvSpPr txBox="1">
            <a:spLocks noGrp="1"/>
          </p:cNvSpPr>
          <p:nvPr>
            <p:ph type="body" idx="2"/>
          </p:nvPr>
        </p:nvSpPr>
        <p:spPr>
          <a:xfrm>
            <a:off x="628650" y="4501728"/>
            <a:ext cx="7884318" cy="1489496"/>
          </a:xfrm>
          <a:prstGeom prst="rect">
            <a:avLst/>
          </a:prstGeom>
          <a:noFill/>
          <a:ln>
            <a:noFill/>
          </a:ln>
        </p:spPr>
        <p:txBody>
          <a:bodyPr lIns="91425" tIns="91425" rIns="91425" bIns="91425" anchor="ctr" anchorCtr="0"/>
          <a:lstStyle>
            <a:lvl1pPr marL="0" marR="0" lvl="0" indent="0" algn="l" rtl="0">
              <a:lnSpc>
                <a:spcPct val="90000"/>
              </a:lnSpc>
              <a:spcBef>
                <a:spcPts val="750"/>
              </a:spcBef>
              <a:buClr>
                <a:srgbClr val="EDEDED"/>
              </a:buClr>
              <a:buFont typeface="Arial"/>
              <a:buNone/>
              <a:defRPr sz="1200" b="0" i="0" u="none" strike="noStrike" cap="none">
                <a:solidFill>
                  <a:srgbClr val="EDEDED"/>
                </a:solidFill>
                <a:latin typeface="Corbel"/>
                <a:ea typeface="Corbel"/>
                <a:cs typeface="Corbel"/>
                <a:sym typeface="Corbel"/>
              </a:defRPr>
            </a:lvl1pPr>
            <a:lvl2pPr marL="342900" marR="0" lvl="1" indent="0" algn="l" rtl="0">
              <a:lnSpc>
                <a:spcPct val="90000"/>
              </a:lnSpc>
              <a:spcBef>
                <a:spcPts val="375"/>
              </a:spcBef>
              <a:buClr>
                <a:srgbClr val="EDEDED"/>
              </a:buClr>
              <a:buFont typeface="Arial"/>
              <a:buNone/>
              <a:defRPr sz="1050" b="0" i="0" u="none" strike="noStrike" cap="none">
                <a:solidFill>
                  <a:srgbClr val="EDEDED"/>
                </a:solidFill>
                <a:latin typeface="Corbel"/>
                <a:ea typeface="Corbel"/>
                <a:cs typeface="Corbel"/>
                <a:sym typeface="Corbel"/>
              </a:defRPr>
            </a:lvl2pPr>
            <a:lvl3pPr marL="685800" marR="0" lvl="2" indent="0" algn="l" rtl="0">
              <a:lnSpc>
                <a:spcPct val="90000"/>
              </a:lnSpc>
              <a:spcBef>
                <a:spcPts val="375"/>
              </a:spcBef>
              <a:buClr>
                <a:srgbClr val="EDEDED"/>
              </a:buClr>
              <a:buFont typeface="Arial"/>
              <a:buNone/>
              <a:defRPr sz="900" b="0" i="0" u="none" strike="noStrike" cap="none">
                <a:solidFill>
                  <a:srgbClr val="EDEDED"/>
                </a:solidFill>
                <a:latin typeface="Corbel"/>
                <a:ea typeface="Corbel"/>
                <a:cs typeface="Corbel"/>
                <a:sym typeface="Corbel"/>
              </a:defRPr>
            </a:lvl3pPr>
            <a:lvl4pPr marL="1028700" marR="0" lvl="3" indent="0" algn="l" rtl="0">
              <a:lnSpc>
                <a:spcPct val="90000"/>
              </a:lnSpc>
              <a:spcBef>
                <a:spcPts val="375"/>
              </a:spcBef>
              <a:buClr>
                <a:srgbClr val="EDEDED"/>
              </a:buClr>
              <a:buFont typeface="Arial"/>
              <a:buNone/>
              <a:defRPr sz="750" b="0" i="0" u="none" strike="noStrike" cap="none">
                <a:solidFill>
                  <a:srgbClr val="EDEDED"/>
                </a:solidFill>
                <a:latin typeface="Corbel"/>
                <a:ea typeface="Corbel"/>
                <a:cs typeface="Corbel"/>
                <a:sym typeface="Corbel"/>
              </a:defRPr>
            </a:lvl4pPr>
            <a:lvl5pPr marL="1371600" marR="0" lvl="4" indent="0" algn="l" rtl="0">
              <a:lnSpc>
                <a:spcPct val="90000"/>
              </a:lnSpc>
              <a:spcBef>
                <a:spcPts val="375"/>
              </a:spcBef>
              <a:buClr>
                <a:srgbClr val="EDEDED"/>
              </a:buClr>
              <a:buFont typeface="Arial"/>
              <a:buNone/>
              <a:defRPr sz="750" b="0" i="0" u="none" strike="noStrike" cap="none">
                <a:solidFill>
                  <a:srgbClr val="EDEDED"/>
                </a:solidFill>
                <a:latin typeface="Corbel"/>
                <a:ea typeface="Corbel"/>
                <a:cs typeface="Corbel"/>
                <a:sym typeface="Corbel"/>
              </a:defRPr>
            </a:lvl5pPr>
            <a:lvl6pPr marL="1714500" marR="0" lvl="5"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6pPr>
            <a:lvl7pPr marL="2057400" marR="0" lvl="6"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7pPr>
            <a:lvl8pPr marL="2400300" marR="0" lvl="7"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8pPr>
            <a:lvl9pPr marL="2743200" marR="0" lvl="8"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9pPr>
          </a:lstStyle>
          <a:p>
            <a:endParaRPr/>
          </a:p>
        </p:txBody>
      </p:sp>
      <p:sp>
        <p:nvSpPr>
          <p:cNvPr id="115" name="Shape 115"/>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116" name="Shape 116"/>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117" name="Shape 117"/>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a:t>
            </a:fld>
            <a:endParaRPr lang="en-US" sz="900">
              <a:solidFill>
                <a:srgbClr val="EDEDED"/>
              </a:solidFill>
              <a:latin typeface="Corbel"/>
              <a:ea typeface="Corbel"/>
              <a:cs typeface="Corbel"/>
              <a:sym typeface="Corbel"/>
            </a:endParaRPr>
          </a:p>
        </p:txBody>
      </p:sp>
      <p:sp>
        <p:nvSpPr>
          <p:cNvPr id="118" name="Shape 118"/>
          <p:cNvSpPr txBox="1"/>
          <p:nvPr/>
        </p:nvSpPr>
        <p:spPr>
          <a:xfrm>
            <a:off x="833283" y="786824"/>
            <a:ext cx="457200" cy="584776"/>
          </a:xfrm>
          <a:prstGeom prst="rect">
            <a:avLst/>
          </a:prstGeom>
          <a:noFill/>
          <a:ln>
            <a:noFill/>
          </a:ln>
        </p:spPr>
        <p:txBody>
          <a:bodyPr lIns="68575" tIns="34275" rIns="68575" bIns="34275" anchor="ctr" anchorCtr="0">
            <a:noAutofit/>
          </a:bodyPr>
          <a:lstStyle/>
          <a:p>
            <a:pPr marL="0" marR="0" lvl="0" indent="0" algn="l" rtl="0">
              <a:spcBef>
                <a:spcPts val="0"/>
              </a:spcBef>
              <a:buClr>
                <a:schemeClr val="lt1"/>
              </a:buClr>
              <a:buSzPct val="25000"/>
              <a:buFont typeface="Corbel"/>
              <a:buNone/>
            </a:pPr>
            <a:r>
              <a:rPr lang="en-US" sz="6000" b="0" cap="none">
                <a:solidFill>
                  <a:schemeClr val="lt1"/>
                </a:solidFill>
                <a:latin typeface="Corbel"/>
                <a:ea typeface="Corbel"/>
                <a:cs typeface="Corbel"/>
                <a:sym typeface="Corbel"/>
              </a:rPr>
              <a:t>“</a:t>
            </a:r>
          </a:p>
        </p:txBody>
      </p:sp>
      <p:sp>
        <p:nvSpPr>
          <p:cNvPr id="119" name="Shape 119"/>
          <p:cNvSpPr txBox="1"/>
          <p:nvPr/>
        </p:nvSpPr>
        <p:spPr>
          <a:xfrm>
            <a:off x="7828359" y="2743200"/>
            <a:ext cx="457200" cy="584776"/>
          </a:xfrm>
          <a:prstGeom prst="rect">
            <a:avLst/>
          </a:prstGeom>
          <a:noFill/>
          <a:ln>
            <a:noFill/>
          </a:ln>
        </p:spPr>
        <p:txBody>
          <a:bodyPr lIns="68575" tIns="34275" rIns="68575" bIns="34275" anchor="ctr" anchorCtr="0">
            <a:noAutofit/>
          </a:bodyPr>
          <a:lstStyle/>
          <a:p>
            <a:pPr marL="0" marR="0" lvl="0" indent="0" algn="r" rtl="0">
              <a:spcBef>
                <a:spcPts val="0"/>
              </a:spcBef>
              <a:buClr>
                <a:schemeClr val="lt1"/>
              </a:buClr>
              <a:buSzPct val="25000"/>
              <a:buFont typeface="Corbel"/>
              <a:buNone/>
            </a:pPr>
            <a:r>
              <a:rPr lang="en-US" sz="6000" b="0" cap="none">
                <a:solidFill>
                  <a:schemeClr val="lt1"/>
                </a:solidFill>
                <a:latin typeface="Corbel"/>
                <a:ea typeface="Corbel"/>
                <a:cs typeface="Corbel"/>
                <a:sym typeface="Corbel"/>
              </a:rPr>
              <a: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Name Car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629841" y="2326967"/>
            <a:ext cx="7886700" cy="2511834"/>
          </a:xfrm>
          <a:prstGeom prst="rect">
            <a:avLst/>
          </a:prstGeom>
          <a:noFill/>
          <a:ln>
            <a:noFill/>
          </a:ln>
        </p:spPr>
        <p:txBody>
          <a:bodyPr lIns="91425" tIns="91425" rIns="91425" bIns="91425" anchor="b" anchorCtr="0"/>
          <a:lstStyle>
            <a:lvl1pPr marL="0" marR="0" lvl="0" indent="0" algn="l" rtl="0">
              <a:lnSpc>
                <a:spcPct val="90000"/>
              </a:lnSpc>
              <a:spcBef>
                <a:spcPts val="0"/>
              </a:spcBef>
              <a:buClr>
                <a:srgbClr val="EDEDED"/>
              </a:buClr>
              <a:buFont typeface="Corbel"/>
              <a:buNone/>
              <a:defRPr sz="4050" b="0" i="0" u="none" strike="noStrike" cap="none">
                <a:solidFill>
                  <a:srgbClr val="EDEDED"/>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2" name="Shape 122"/>
          <p:cNvSpPr txBox="1">
            <a:spLocks noGrp="1"/>
          </p:cNvSpPr>
          <p:nvPr>
            <p:ph type="body" idx="1"/>
          </p:nvPr>
        </p:nvSpPr>
        <p:spPr>
          <a:xfrm>
            <a:off x="629841" y="4850580"/>
            <a:ext cx="7885509" cy="1140643"/>
          </a:xfrm>
          <a:prstGeom prst="rect">
            <a:avLst/>
          </a:prstGeom>
          <a:noFill/>
          <a:ln>
            <a:noFill/>
          </a:ln>
        </p:spPr>
        <p:txBody>
          <a:bodyPr lIns="91425" tIns="91425" rIns="91425" bIns="91425" anchor="t" anchorCtr="0"/>
          <a:lstStyle>
            <a:lvl1pPr marL="0" marR="0" lvl="0" indent="0" algn="l" rtl="0">
              <a:lnSpc>
                <a:spcPct val="90000"/>
              </a:lnSpc>
              <a:spcBef>
                <a:spcPts val="750"/>
              </a:spcBef>
              <a:buClr>
                <a:srgbClr val="EDEDED"/>
              </a:buClr>
              <a:buFont typeface="Arial"/>
              <a:buNone/>
              <a:defRPr sz="1200" b="0" i="0" u="none" strike="noStrike" cap="none">
                <a:solidFill>
                  <a:srgbClr val="EDEDED"/>
                </a:solidFill>
                <a:latin typeface="Corbel"/>
                <a:ea typeface="Corbel"/>
                <a:cs typeface="Corbel"/>
                <a:sym typeface="Corbel"/>
              </a:defRPr>
            </a:lvl1pPr>
            <a:lvl2pPr marL="342900" marR="0" lvl="1" indent="0" algn="l" rtl="0">
              <a:lnSpc>
                <a:spcPct val="90000"/>
              </a:lnSpc>
              <a:spcBef>
                <a:spcPts val="375"/>
              </a:spcBef>
              <a:buClr>
                <a:srgbClr val="EDEDED"/>
              </a:buClr>
              <a:buFont typeface="Arial"/>
              <a:buNone/>
              <a:defRPr sz="1050" b="0" i="0" u="none" strike="noStrike" cap="none">
                <a:solidFill>
                  <a:srgbClr val="EDEDED"/>
                </a:solidFill>
                <a:latin typeface="Corbel"/>
                <a:ea typeface="Corbel"/>
                <a:cs typeface="Corbel"/>
                <a:sym typeface="Corbel"/>
              </a:defRPr>
            </a:lvl2pPr>
            <a:lvl3pPr marL="685800" marR="0" lvl="2" indent="0" algn="l" rtl="0">
              <a:lnSpc>
                <a:spcPct val="90000"/>
              </a:lnSpc>
              <a:spcBef>
                <a:spcPts val="375"/>
              </a:spcBef>
              <a:buClr>
                <a:srgbClr val="EDEDED"/>
              </a:buClr>
              <a:buFont typeface="Arial"/>
              <a:buNone/>
              <a:defRPr sz="900" b="0" i="0" u="none" strike="noStrike" cap="none">
                <a:solidFill>
                  <a:srgbClr val="EDEDED"/>
                </a:solidFill>
                <a:latin typeface="Corbel"/>
                <a:ea typeface="Corbel"/>
                <a:cs typeface="Corbel"/>
                <a:sym typeface="Corbel"/>
              </a:defRPr>
            </a:lvl3pPr>
            <a:lvl4pPr marL="1028700" marR="0" lvl="3" indent="0" algn="l" rtl="0">
              <a:lnSpc>
                <a:spcPct val="90000"/>
              </a:lnSpc>
              <a:spcBef>
                <a:spcPts val="375"/>
              </a:spcBef>
              <a:buClr>
                <a:srgbClr val="EDEDED"/>
              </a:buClr>
              <a:buFont typeface="Arial"/>
              <a:buNone/>
              <a:defRPr sz="750" b="0" i="0" u="none" strike="noStrike" cap="none">
                <a:solidFill>
                  <a:srgbClr val="EDEDED"/>
                </a:solidFill>
                <a:latin typeface="Corbel"/>
                <a:ea typeface="Corbel"/>
                <a:cs typeface="Corbel"/>
                <a:sym typeface="Corbel"/>
              </a:defRPr>
            </a:lvl4pPr>
            <a:lvl5pPr marL="1371600" marR="0" lvl="4" indent="0" algn="l" rtl="0">
              <a:lnSpc>
                <a:spcPct val="90000"/>
              </a:lnSpc>
              <a:spcBef>
                <a:spcPts val="375"/>
              </a:spcBef>
              <a:buClr>
                <a:srgbClr val="EDEDED"/>
              </a:buClr>
              <a:buFont typeface="Arial"/>
              <a:buNone/>
              <a:defRPr sz="750" b="0" i="0" u="none" strike="noStrike" cap="none">
                <a:solidFill>
                  <a:srgbClr val="EDEDED"/>
                </a:solidFill>
                <a:latin typeface="Corbel"/>
                <a:ea typeface="Corbel"/>
                <a:cs typeface="Corbel"/>
                <a:sym typeface="Corbel"/>
              </a:defRPr>
            </a:lvl5pPr>
            <a:lvl6pPr marL="1714500" marR="0" lvl="5"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6pPr>
            <a:lvl7pPr marL="2057400" marR="0" lvl="6"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7pPr>
            <a:lvl8pPr marL="2400300" marR="0" lvl="7"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8pPr>
            <a:lvl9pPr marL="2743200" marR="0" lvl="8" indent="0" algn="l" rtl="0">
              <a:lnSpc>
                <a:spcPct val="90000"/>
              </a:lnSpc>
              <a:spcBef>
                <a:spcPts val="375"/>
              </a:spcBef>
              <a:buClr>
                <a:schemeClr val="lt1"/>
              </a:buClr>
              <a:buFont typeface="Arial"/>
              <a:buNone/>
              <a:defRPr sz="750" b="0" i="0" u="none" strike="noStrike" cap="none">
                <a:solidFill>
                  <a:schemeClr val="lt1"/>
                </a:solidFill>
                <a:latin typeface="Corbel"/>
                <a:ea typeface="Corbel"/>
                <a:cs typeface="Corbel"/>
                <a:sym typeface="Corbel"/>
              </a:defRPr>
            </a:lvl9pPr>
          </a:lstStyle>
          <a:p>
            <a:endParaRPr/>
          </a:p>
        </p:txBody>
      </p:sp>
      <p:sp>
        <p:nvSpPr>
          <p:cNvPr id="123" name="Shape 123"/>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124" name="Shape 124"/>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125" name="Shape 125"/>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a:t>
            </a:fld>
            <a:endParaRPr lang="en-US" sz="900">
              <a:solidFill>
                <a:srgbClr val="EDEDED"/>
              </a:solidFill>
              <a:latin typeface="Corbel"/>
              <a:ea typeface="Corbel"/>
              <a:cs typeface="Corbel"/>
              <a:sym typeface="Corbe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 Column">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DEDED"/>
              </a:buClr>
              <a:buFont typeface="Corbel"/>
              <a:buNone/>
              <a:defRPr sz="4400" b="0" i="0" u="none" strike="noStrike" cap="none">
                <a:solidFill>
                  <a:srgbClr val="EDEDED"/>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8" name="Shape 128"/>
          <p:cNvSpPr txBox="1">
            <a:spLocks noGrp="1"/>
          </p:cNvSpPr>
          <p:nvPr>
            <p:ph type="body" idx="1"/>
          </p:nvPr>
        </p:nvSpPr>
        <p:spPr>
          <a:xfrm>
            <a:off x="1002961" y="1885950"/>
            <a:ext cx="2210150" cy="576262"/>
          </a:xfrm>
          <a:prstGeom prst="rect">
            <a:avLst/>
          </a:prstGeom>
          <a:noFill/>
          <a:ln>
            <a:noFill/>
          </a:ln>
        </p:spPr>
        <p:txBody>
          <a:bodyPr lIns="91425" tIns="91425" rIns="91425" bIns="91425" anchor="b" anchorCtr="0"/>
          <a:lstStyle>
            <a:lvl1pPr marL="0" marR="0" lvl="0" indent="0" algn="l" rtl="0">
              <a:lnSpc>
                <a:spcPct val="90000"/>
              </a:lnSpc>
              <a:spcBef>
                <a:spcPts val="750"/>
              </a:spcBef>
              <a:buClr>
                <a:schemeClr val="lt2"/>
              </a:buClr>
              <a:buFont typeface="Arial"/>
              <a:buNone/>
              <a:defRPr sz="1800" b="0" i="0" u="none" strike="noStrike" cap="none">
                <a:solidFill>
                  <a:schemeClr val="lt2"/>
                </a:solidFill>
                <a:latin typeface="Corbel"/>
                <a:ea typeface="Corbel"/>
                <a:cs typeface="Corbel"/>
                <a:sym typeface="Corbel"/>
              </a:defRPr>
            </a:lvl1pPr>
            <a:lvl2pPr marL="342900" marR="0" lvl="1" indent="0" algn="l" rtl="0">
              <a:lnSpc>
                <a:spcPct val="90000"/>
              </a:lnSpc>
              <a:spcBef>
                <a:spcPts val="375"/>
              </a:spcBef>
              <a:buClr>
                <a:srgbClr val="EDEDED"/>
              </a:buClr>
              <a:buFont typeface="Arial"/>
              <a:buNone/>
              <a:defRPr sz="1500" b="1" i="0" u="none" strike="noStrike" cap="none">
                <a:solidFill>
                  <a:srgbClr val="EDEDED"/>
                </a:solidFill>
                <a:latin typeface="Corbel"/>
                <a:ea typeface="Corbel"/>
                <a:cs typeface="Corbel"/>
                <a:sym typeface="Corbel"/>
              </a:defRPr>
            </a:lvl2pPr>
            <a:lvl3pPr marL="685800" marR="0" lvl="2" indent="0" algn="l" rtl="0">
              <a:lnSpc>
                <a:spcPct val="90000"/>
              </a:lnSpc>
              <a:spcBef>
                <a:spcPts val="375"/>
              </a:spcBef>
              <a:buClr>
                <a:srgbClr val="EDEDED"/>
              </a:buClr>
              <a:buFont typeface="Arial"/>
              <a:buNone/>
              <a:defRPr sz="1350" b="1" i="0" u="none" strike="noStrike" cap="none">
                <a:solidFill>
                  <a:srgbClr val="EDEDED"/>
                </a:solidFill>
                <a:latin typeface="Corbel"/>
                <a:ea typeface="Corbel"/>
                <a:cs typeface="Corbel"/>
                <a:sym typeface="Corbel"/>
              </a:defRPr>
            </a:lvl3pPr>
            <a:lvl4pPr marL="1028700" marR="0" lvl="3" indent="0" algn="l" rtl="0">
              <a:lnSpc>
                <a:spcPct val="90000"/>
              </a:lnSpc>
              <a:spcBef>
                <a:spcPts val="375"/>
              </a:spcBef>
              <a:buClr>
                <a:srgbClr val="EDEDED"/>
              </a:buClr>
              <a:buFont typeface="Arial"/>
              <a:buNone/>
              <a:defRPr sz="1200" b="1" i="0" u="none" strike="noStrike" cap="none">
                <a:solidFill>
                  <a:srgbClr val="EDEDED"/>
                </a:solidFill>
                <a:latin typeface="Corbel"/>
                <a:ea typeface="Corbel"/>
                <a:cs typeface="Corbel"/>
                <a:sym typeface="Corbel"/>
              </a:defRPr>
            </a:lvl4pPr>
            <a:lvl5pPr marL="1371600" marR="0" lvl="4" indent="0" algn="l" rtl="0">
              <a:lnSpc>
                <a:spcPct val="90000"/>
              </a:lnSpc>
              <a:spcBef>
                <a:spcPts val="375"/>
              </a:spcBef>
              <a:buClr>
                <a:srgbClr val="EDEDED"/>
              </a:buClr>
              <a:buFont typeface="Arial"/>
              <a:buNone/>
              <a:defRPr sz="1200" b="1" i="0" u="none" strike="noStrike" cap="none">
                <a:solidFill>
                  <a:srgbClr val="EDEDED"/>
                </a:solidFill>
                <a:latin typeface="Corbel"/>
                <a:ea typeface="Corbel"/>
                <a:cs typeface="Corbel"/>
                <a:sym typeface="Corbel"/>
              </a:defRPr>
            </a:lvl5pPr>
            <a:lvl6pPr marL="1714500" marR="0" lvl="5" indent="0" algn="l" rtl="0">
              <a:lnSpc>
                <a:spcPct val="90000"/>
              </a:lnSpc>
              <a:spcBef>
                <a:spcPts val="375"/>
              </a:spcBef>
              <a:buClr>
                <a:schemeClr val="lt1"/>
              </a:buClr>
              <a:buFont typeface="Arial"/>
              <a:buNone/>
              <a:defRPr sz="1200" b="1" i="0" u="none" strike="noStrike" cap="none">
                <a:solidFill>
                  <a:schemeClr val="lt1"/>
                </a:solidFill>
                <a:latin typeface="Corbel"/>
                <a:ea typeface="Corbel"/>
                <a:cs typeface="Corbel"/>
                <a:sym typeface="Corbel"/>
              </a:defRPr>
            </a:lvl6pPr>
            <a:lvl7pPr marL="2057400" marR="0" lvl="6" indent="0" algn="l" rtl="0">
              <a:lnSpc>
                <a:spcPct val="90000"/>
              </a:lnSpc>
              <a:spcBef>
                <a:spcPts val="375"/>
              </a:spcBef>
              <a:buClr>
                <a:schemeClr val="lt1"/>
              </a:buClr>
              <a:buFont typeface="Arial"/>
              <a:buNone/>
              <a:defRPr sz="1200" b="1" i="0" u="none" strike="noStrike" cap="none">
                <a:solidFill>
                  <a:schemeClr val="lt1"/>
                </a:solidFill>
                <a:latin typeface="Corbel"/>
                <a:ea typeface="Corbel"/>
                <a:cs typeface="Corbel"/>
                <a:sym typeface="Corbel"/>
              </a:defRPr>
            </a:lvl7pPr>
            <a:lvl8pPr marL="2400300" marR="0" lvl="7" indent="0" algn="l" rtl="0">
              <a:lnSpc>
                <a:spcPct val="90000"/>
              </a:lnSpc>
              <a:spcBef>
                <a:spcPts val="375"/>
              </a:spcBef>
              <a:buClr>
                <a:schemeClr val="lt1"/>
              </a:buClr>
              <a:buFont typeface="Arial"/>
              <a:buNone/>
              <a:defRPr sz="1200" b="1" i="0" u="none" strike="noStrike" cap="none">
                <a:solidFill>
                  <a:schemeClr val="lt1"/>
                </a:solidFill>
                <a:latin typeface="Corbel"/>
                <a:ea typeface="Corbel"/>
                <a:cs typeface="Corbel"/>
                <a:sym typeface="Corbel"/>
              </a:defRPr>
            </a:lvl8pPr>
            <a:lvl9pPr marL="2743200" marR="0" lvl="8" indent="0" algn="l" rtl="0">
              <a:lnSpc>
                <a:spcPct val="90000"/>
              </a:lnSpc>
              <a:spcBef>
                <a:spcPts val="375"/>
              </a:spcBef>
              <a:buClr>
                <a:schemeClr val="lt1"/>
              </a:buClr>
              <a:buFont typeface="Arial"/>
              <a:buNone/>
              <a:defRPr sz="1200" b="1" i="0" u="none" strike="noStrike" cap="none">
                <a:solidFill>
                  <a:schemeClr val="lt1"/>
                </a:solidFill>
                <a:latin typeface="Corbel"/>
                <a:ea typeface="Corbel"/>
                <a:cs typeface="Corbel"/>
                <a:sym typeface="Corbel"/>
              </a:defRPr>
            </a:lvl9pPr>
          </a:lstStyle>
          <a:p>
            <a:endParaRPr/>
          </a:p>
        </p:txBody>
      </p:sp>
      <p:sp>
        <p:nvSpPr>
          <p:cNvPr id="129" name="Shape 129"/>
          <p:cNvSpPr txBox="1">
            <a:spLocks noGrp="1"/>
          </p:cNvSpPr>
          <p:nvPr>
            <p:ph type="body" idx="2"/>
          </p:nvPr>
        </p:nvSpPr>
        <p:spPr>
          <a:xfrm>
            <a:off x="1017598" y="2571750"/>
            <a:ext cx="2195513" cy="3589337"/>
          </a:xfrm>
          <a:prstGeom prst="rect">
            <a:avLst/>
          </a:prstGeom>
          <a:noFill/>
          <a:ln>
            <a:noFill/>
          </a:ln>
        </p:spPr>
        <p:txBody>
          <a:bodyPr lIns="91425" tIns="91425" rIns="91425" bIns="91425" anchor="t" anchorCtr="0"/>
          <a:lstStyle>
            <a:lvl1pPr marL="0" marR="0" lvl="0" indent="0" algn="l" rtl="0">
              <a:lnSpc>
                <a:spcPct val="90000"/>
              </a:lnSpc>
              <a:spcBef>
                <a:spcPts val="750"/>
              </a:spcBef>
              <a:buClr>
                <a:srgbClr val="EDEDED"/>
              </a:buClr>
              <a:buFont typeface="Arial"/>
              <a:buNone/>
              <a:defRPr sz="1050" b="0" i="0" u="none" strike="noStrike" cap="none">
                <a:solidFill>
                  <a:srgbClr val="EDEDED"/>
                </a:solidFill>
                <a:latin typeface="Corbel"/>
                <a:ea typeface="Corbel"/>
                <a:cs typeface="Corbel"/>
                <a:sym typeface="Corbel"/>
              </a:defRPr>
            </a:lvl1pPr>
            <a:lvl2pPr marL="342900" marR="0" lvl="1" indent="0" algn="l" rtl="0">
              <a:lnSpc>
                <a:spcPct val="90000"/>
              </a:lnSpc>
              <a:spcBef>
                <a:spcPts val="375"/>
              </a:spcBef>
              <a:buClr>
                <a:srgbClr val="EDEDED"/>
              </a:buClr>
              <a:buFont typeface="Arial"/>
              <a:buNone/>
              <a:defRPr sz="900" b="0" i="0" u="none" strike="noStrike" cap="none">
                <a:solidFill>
                  <a:srgbClr val="EDEDED"/>
                </a:solidFill>
                <a:latin typeface="Corbel"/>
                <a:ea typeface="Corbel"/>
                <a:cs typeface="Corbel"/>
                <a:sym typeface="Corbel"/>
              </a:defRPr>
            </a:lvl2pPr>
            <a:lvl3pPr marL="685800" marR="0" lvl="2" indent="0" algn="l" rtl="0">
              <a:lnSpc>
                <a:spcPct val="90000"/>
              </a:lnSpc>
              <a:spcBef>
                <a:spcPts val="375"/>
              </a:spcBef>
              <a:buClr>
                <a:srgbClr val="EDEDED"/>
              </a:buClr>
              <a:buFont typeface="Arial"/>
              <a:buNone/>
              <a:defRPr sz="750" b="0" i="0" u="none" strike="noStrike" cap="none">
                <a:solidFill>
                  <a:srgbClr val="EDEDED"/>
                </a:solidFill>
                <a:latin typeface="Corbel"/>
                <a:ea typeface="Corbel"/>
                <a:cs typeface="Corbel"/>
                <a:sym typeface="Corbel"/>
              </a:defRPr>
            </a:lvl3pPr>
            <a:lvl4pPr marL="1028700" marR="0" lvl="3" indent="0" algn="l" rtl="0">
              <a:lnSpc>
                <a:spcPct val="90000"/>
              </a:lnSpc>
              <a:spcBef>
                <a:spcPts val="375"/>
              </a:spcBef>
              <a:buClr>
                <a:srgbClr val="EDEDED"/>
              </a:buClr>
              <a:buFont typeface="Arial"/>
              <a:buNone/>
              <a:defRPr sz="675" b="0" i="0" u="none" strike="noStrike" cap="none">
                <a:solidFill>
                  <a:srgbClr val="EDEDED"/>
                </a:solidFill>
                <a:latin typeface="Corbel"/>
                <a:ea typeface="Corbel"/>
                <a:cs typeface="Corbel"/>
                <a:sym typeface="Corbel"/>
              </a:defRPr>
            </a:lvl4pPr>
            <a:lvl5pPr marL="1371600" marR="0" lvl="4" indent="0" algn="l" rtl="0">
              <a:lnSpc>
                <a:spcPct val="90000"/>
              </a:lnSpc>
              <a:spcBef>
                <a:spcPts val="375"/>
              </a:spcBef>
              <a:buClr>
                <a:srgbClr val="EDEDED"/>
              </a:buClr>
              <a:buFont typeface="Arial"/>
              <a:buNone/>
              <a:defRPr sz="675" b="0" i="0" u="none" strike="noStrike" cap="none">
                <a:solidFill>
                  <a:srgbClr val="EDEDED"/>
                </a:solidFill>
                <a:latin typeface="Corbel"/>
                <a:ea typeface="Corbel"/>
                <a:cs typeface="Corbel"/>
                <a:sym typeface="Corbel"/>
              </a:defRPr>
            </a:lvl5pPr>
            <a:lvl6pPr marL="1714500" marR="0" lvl="5" indent="0" algn="l" rtl="0">
              <a:lnSpc>
                <a:spcPct val="90000"/>
              </a:lnSpc>
              <a:spcBef>
                <a:spcPts val="375"/>
              </a:spcBef>
              <a:buClr>
                <a:schemeClr val="lt1"/>
              </a:buClr>
              <a:buFont typeface="Arial"/>
              <a:buNone/>
              <a:defRPr sz="675" b="0" i="0" u="none" strike="noStrike" cap="none">
                <a:solidFill>
                  <a:schemeClr val="lt1"/>
                </a:solidFill>
                <a:latin typeface="Corbel"/>
                <a:ea typeface="Corbel"/>
                <a:cs typeface="Corbel"/>
                <a:sym typeface="Corbel"/>
              </a:defRPr>
            </a:lvl6pPr>
            <a:lvl7pPr marL="2057400" marR="0" lvl="6" indent="0" algn="l" rtl="0">
              <a:lnSpc>
                <a:spcPct val="90000"/>
              </a:lnSpc>
              <a:spcBef>
                <a:spcPts val="375"/>
              </a:spcBef>
              <a:buClr>
                <a:schemeClr val="lt1"/>
              </a:buClr>
              <a:buFont typeface="Arial"/>
              <a:buNone/>
              <a:defRPr sz="675" b="0" i="0" u="none" strike="noStrike" cap="none">
                <a:solidFill>
                  <a:schemeClr val="lt1"/>
                </a:solidFill>
                <a:latin typeface="Corbel"/>
                <a:ea typeface="Corbel"/>
                <a:cs typeface="Corbel"/>
                <a:sym typeface="Corbel"/>
              </a:defRPr>
            </a:lvl7pPr>
            <a:lvl8pPr marL="2400300" marR="0" lvl="7" indent="0" algn="l" rtl="0">
              <a:lnSpc>
                <a:spcPct val="90000"/>
              </a:lnSpc>
              <a:spcBef>
                <a:spcPts val="375"/>
              </a:spcBef>
              <a:buClr>
                <a:schemeClr val="lt1"/>
              </a:buClr>
              <a:buFont typeface="Arial"/>
              <a:buNone/>
              <a:defRPr sz="675" b="0" i="0" u="none" strike="noStrike" cap="none">
                <a:solidFill>
                  <a:schemeClr val="lt1"/>
                </a:solidFill>
                <a:latin typeface="Corbel"/>
                <a:ea typeface="Corbel"/>
                <a:cs typeface="Corbel"/>
                <a:sym typeface="Corbel"/>
              </a:defRPr>
            </a:lvl8pPr>
            <a:lvl9pPr marL="2743200" marR="0" lvl="8" indent="0" algn="l" rtl="0">
              <a:lnSpc>
                <a:spcPct val="90000"/>
              </a:lnSpc>
              <a:spcBef>
                <a:spcPts val="375"/>
              </a:spcBef>
              <a:buClr>
                <a:schemeClr val="lt1"/>
              </a:buClr>
              <a:buFont typeface="Arial"/>
              <a:buNone/>
              <a:defRPr sz="675" b="0" i="0" u="none" strike="noStrike" cap="none">
                <a:solidFill>
                  <a:schemeClr val="lt1"/>
                </a:solidFill>
                <a:latin typeface="Corbel"/>
                <a:ea typeface="Corbel"/>
                <a:cs typeface="Corbel"/>
                <a:sym typeface="Corbel"/>
              </a:defRPr>
            </a:lvl9pPr>
          </a:lstStyle>
          <a:p>
            <a:endParaRPr/>
          </a:p>
        </p:txBody>
      </p:sp>
      <p:sp>
        <p:nvSpPr>
          <p:cNvPr id="130" name="Shape 130"/>
          <p:cNvSpPr txBox="1">
            <a:spLocks noGrp="1"/>
          </p:cNvSpPr>
          <p:nvPr>
            <p:ph type="body" idx="3"/>
          </p:nvPr>
        </p:nvSpPr>
        <p:spPr>
          <a:xfrm>
            <a:off x="3440996" y="1885950"/>
            <a:ext cx="2202181" cy="576262"/>
          </a:xfrm>
          <a:prstGeom prst="rect">
            <a:avLst/>
          </a:prstGeom>
          <a:noFill/>
          <a:ln>
            <a:noFill/>
          </a:ln>
        </p:spPr>
        <p:txBody>
          <a:bodyPr lIns="91425" tIns="91425" rIns="91425" bIns="91425" anchor="b" anchorCtr="0"/>
          <a:lstStyle>
            <a:lvl1pPr marL="171450" marR="0" lvl="0" indent="-171450" algn="l" rtl="0">
              <a:lnSpc>
                <a:spcPct val="90000"/>
              </a:lnSpc>
              <a:spcBef>
                <a:spcPts val="750"/>
              </a:spcBef>
              <a:buClr>
                <a:schemeClr val="lt2"/>
              </a:buClr>
              <a:buFont typeface="Arial"/>
              <a:buNone/>
              <a:defRPr sz="1800" b="0" i="0" u="none" strike="noStrike" cap="none">
                <a:solidFill>
                  <a:schemeClr val="lt2"/>
                </a:solidFill>
                <a:latin typeface="Corbel"/>
                <a:ea typeface="Corbel"/>
                <a:cs typeface="Corbel"/>
                <a:sym typeface="Corbel"/>
              </a:defRPr>
            </a:lvl1pPr>
            <a:lvl2pPr marL="514350" marR="0" lvl="1" indent="-44450" algn="l" rtl="0">
              <a:lnSpc>
                <a:spcPct val="90000"/>
              </a:lnSpc>
              <a:spcBef>
                <a:spcPts val="375"/>
              </a:spcBef>
              <a:buClr>
                <a:srgbClr val="EDEDED"/>
              </a:buClr>
              <a:buSzPct val="100000"/>
              <a:buFont typeface="Arial"/>
              <a:buChar char="•"/>
              <a:defRPr sz="2000" b="0" i="0" u="none" strike="noStrike" cap="none">
                <a:solidFill>
                  <a:srgbClr val="EDEDED"/>
                </a:solidFill>
                <a:latin typeface="Corbel"/>
                <a:ea typeface="Corbel"/>
                <a:cs typeface="Corbel"/>
                <a:sym typeface="Corbel"/>
              </a:defRPr>
            </a:lvl2pPr>
            <a:lvl3pPr marL="857250" marR="0" lvl="2" indent="-69850" algn="l" rtl="0">
              <a:lnSpc>
                <a:spcPct val="90000"/>
              </a:lnSpc>
              <a:spcBef>
                <a:spcPts val="375"/>
              </a:spcBef>
              <a:buClr>
                <a:srgbClr val="EDEDED"/>
              </a:buClr>
              <a:buSzPct val="100000"/>
              <a:buFont typeface="Arial"/>
              <a:buChar char="•"/>
              <a:defRPr sz="1600" b="0" i="0" u="none" strike="noStrike" cap="none">
                <a:solidFill>
                  <a:srgbClr val="EDEDED"/>
                </a:solidFill>
                <a:latin typeface="Corbel"/>
                <a:ea typeface="Corbel"/>
                <a:cs typeface="Corbel"/>
                <a:sym typeface="Corbel"/>
              </a:defRPr>
            </a:lvl3pPr>
            <a:lvl4pPr marL="1200150" marR="0" lvl="3" indent="-82550" algn="l" rtl="0">
              <a:lnSpc>
                <a:spcPct val="90000"/>
              </a:lnSpc>
              <a:spcBef>
                <a:spcPts val="375"/>
              </a:spcBef>
              <a:buClr>
                <a:srgbClr val="EDEDED"/>
              </a:buClr>
              <a:buSzPct val="100000"/>
              <a:buFont typeface="Arial"/>
              <a:buChar char="•"/>
              <a:defRPr sz="1400" b="0" i="0" u="none" strike="noStrike" cap="none">
                <a:solidFill>
                  <a:srgbClr val="EDEDED"/>
                </a:solidFill>
                <a:latin typeface="Corbel"/>
                <a:ea typeface="Corbel"/>
                <a:cs typeface="Corbel"/>
                <a:sym typeface="Corbel"/>
              </a:defRPr>
            </a:lvl4pPr>
            <a:lvl5pPr marL="1543050" marR="0" lvl="4" indent="-82550" algn="l" rtl="0">
              <a:lnSpc>
                <a:spcPct val="90000"/>
              </a:lnSpc>
              <a:spcBef>
                <a:spcPts val="375"/>
              </a:spcBef>
              <a:buClr>
                <a:srgbClr val="EDEDED"/>
              </a:buClr>
              <a:buSzPct val="100000"/>
              <a:buFont typeface="Arial"/>
              <a:buChar char="•"/>
              <a:defRPr sz="1400" b="0" i="0" u="none" strike="noStrike" cap="none">
                <a:solidFill>
                  <a:srgbClr val="EDEDED"/>
                </a:solidFill>
                <a:latin typeface="Corbel"/>
                <a:ea typeface="Corbel"/>
                <a:cs typeface="Corbel"/>
                <a:sym typeface="Corbel"/>
              </a:defRPr>
            </a:lvl5pPr>
            <a:lvl6pPr marL="1885950" marR="0" lvl="5"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6pPr>
            <a:lvl7pPr marL="2228850" marR="0" lvl="6"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7pPr>
            <a:lvl8pPr marL="2571750" marR="0" lvl="7"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8pPr>
            <a:lvl9pPr marL="2914650" marR="0" lvl="8"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131" name="Shape 131"/>
          <p:cNvSpPr txBox="1">
            <a:spLocks noGrp="1"/>
          </p:cNvSpPr>
          <p:nvPr>
            <p:ph type="body" idx="4"/>
          </p:nvPr>
        </p:nvSpPr>
        <p:spPr>
          <a:xfrm>
            <a:off x="3433080" y="2571750"/>
            <a:ext cx="2210096" cy="3589337"/>
          </a:xfrm>
          <a:prstGeom prst="rect">
            <a:avLst/>
          </a:prstGeom>
          <a:noFill/>
          <a:ln>
            <a:noFill/>
          </a:ln>
        </p:spPr>
        <p:txBody>
          <a:bodyPr lIns="91425" tIns="91425" rIns="91425" bIns="91425" anchor="t" anchorCtr="0"/>
          <a:lstStyle>
            <a:lvl1pPr marL="0" marR="0" lvl="0" indent="0" algn="l" rtl="0">
              <a:lnSpc>
                <a:spcPct val="90000"/>
              </a:lnSpc>
              <a:spcBef>
                <a:spcPts val="750"/>
              </a:spcBef>
              <a:buClr>
                <a:srgbClr val="EDEDED"/>
              </a:buClr>
              <a:buFont typeface="Arial"/>
              <a:buNone/>
              <a:defRPr sz="1050" b="0" i="0" u="none" strike="noStrike" cap="none">
                <a:solidFill>
                  <a:srgbClr val="EDEDED"/>
                </a:solidFill>
                <a:latin typeface="Corbel"/>
                <a:ea typeface="Corbel"/>
                <a:cs typeface="Corbel"/>
                <a:sym typeface="Corbel"/>
              </a:defRPr>
            </a:lvl1pPr>
            <a:lvl2pPr marL="342900" marR="0" lvl="1" indent="0" algn="l" rtl="0">
              <a:lnSpc>
                <a:spcPct val="90000"/>
              </a:lnSpc>
              <a:spcBef>
                <a:spcPts val="375"/>
              </a:spcBef>
              <a:buClr>
                <a:srgbClr val="EDEDED"/>
              </a:buClr>
              <a:buFont typeface="Arial"/>
              <a:buNone/>
              <a:defRPr sz="900" b="0" i="0" u="none" strike="noStrike" cap="none">
                <a:solidFill>
                  <a:srgbClr val="EDEDED"/>
                </a:solidFill>
                <a:latin typeface="Corbel"/>
                <a:ea typeface="Corbel"/>
                <a:cs typeface="Corbel"/>
                <a:sym typeface="Corbel"/>
              </a:defRPr>
            </a:lvl2pPr>
            <a:lvl3pPr marL="685800" marR="0" lvl="2" indent="0" algn="l" rtl="0">
              <a:lnSpc>
                <a:spcPct val="90000"/>
              </a:lnSpc>
              <a:spcBef>
                <a:spcPts val="375"/>
              </a:spcBef>
              <a:buClr>
                <a:srgbClr val="EDEDED"/>
              </a:buClr>
              <a:buFont typeface="Arial"/>
              <a:buNone/>
              <a:defRPr sz="750" b="0" i="0" u="none" strike="noStrike" cap="none">
                <a:solidFill>
                  <a:srgbClr val="EDEDED"/>
                </a:solidFill>
                <a:latin typeface="Corbel"/>
                <a:ea typeface="Corbel"/>
                <a:cs typeface="Corbel"/>
                <a:sym typeface="Corbel"/>
              </a:defRPr>
            </a:lvl3pPr>
            <a:lvl4pPr marL="1028700" marR="0" lvl="3" indent="0" algn="l" rtl="0">
              <a:lnSpc>
                <a:spcPct val="90000"/>
              </a:lnSpc>
              <a:spcBef>
                <a:spcPts val="375"/>
              </a:spcBef>
              <a:buClr>
                <a:srgbClr val="EDEDED"/>
              </a:buClr>
              <a:buFont typeface="Arial"/>
              <a:buNone/>
              <a:defRPr sz="675" b="0" i="0" u="none" strike="noStrike" cap="none">
                <a:solidFill>
                  <a:srgbClr val="EDEDED"/>
                </a:solidFill>
                <a:latin typeface="Corbel"/>
                <a:ea typeface="Corbel"/>
                <a:cs typeface="Corbel"/>
                <a:sym typeface="Corbel"/>
              </a:defRPr>
            </a:lvl4pPr>
            <a:lvl5pPr marL="1371600" marR="0" lvl="4" indent="0" algn="l" rtl="0">
              <a:lnSpc>
                <a:spcPct val="90000"/>
              </a:lnSpc>
              <a:spcBef>
                <a:spcPts val="375"/>
              </a:spcBef>
              <a:buClr>
                <a:srgbClr val="EDEDED"/>
              </a:buClr>
              <a:buFont typeface="Arial"/>
              <a:buNone/>
              <a:defRPr sz="675" b="0" i="0" u="none" strike="noStrike" cap="none">
                <a:solidFill>
                  <a:srgbClr val="EDEDED"/>
                </a:solidFill>
                <a:latin typeface="Corbel"/>
                <a:ea typeface="Corbel"/>
                <a:cs typeface="Corbel"/>
                <a:sym typeface="Corbel"/>
              </a:defRPr>
            </a:lvl5pPr>
            <a:lvl6pPr marL="1714500" marR="0" lvl="5" indent="0" algn="l" rtl="0">
              <a:lnSpc>
                <a:spcPct val="90000"/>
              </a:lnSpc>
              <a:spcBef>
                <a:spcPts val="375"/>
              </a:spcBef>
              <a:buClr>
                <a:schemeClr val="lt1"/>
              </a:buClr>
              <a:buFont typeface="Arial"/>
              <a:buNone/>
              <a:defRPr sz="675" b="0" i="0" u="none" strike="noStrike" cap="none">
                <a:solidFill>
                  <a:schemeClr val="lt1"/>
                </a:solidFill>
                <a:latin typeface="Corbel"/>
                <a:ea typeface="Corbel"/>
                <a:cs typeface="Corbel"/>
                <a:sym typeface="Corbel"/>
              </a:defRPr>
            </a:lvl6pPr>
            <a:lvl7pPr marL="2057400" marR="0" lvl="6" indent="0" algn="l" rtl="0">
              <a:lnSpc>
                <a:spcPct val="90000"/>
              </a:lnSpc>
              <a:spcBef>
                <a:spcPts val="375"/>
              </a:spcBef>
              <a:buClr>
                <a:schemeClr val="lt1"/>
              </a:buClr>
              <a:buFont typeface="Arial"/>
              <a:buNone/>
              <a:defRPr sz="675" b="0" i="0" u="none" strike="noStrike" cap="none">
                <a:solidFill>
                  <a:schemeClr val="lt1"/>
                </a:solidFill>
                <a:latin typeface="Corbel"/>
                <a:ea typeface="Corbel"/>
                <a:cs typeface="Corbel"/>
                <a:sym typeface="Corbel"/>
              </a:defRPr>
            </a:lvl7pPr>
            <a:lvl8pPr marL="2400300" marR="0" lvl="7" indent="0" algn="l" rtl="0">
              <a:lnSpc>
                <a:spcPct val="90000"/>
              </a:lnSpc>
              <a:spcBef>
                <a:spcPts val="375"/>
              </a:spcBef>
              <a:buClr>
                <a:schemeClr val="lt1"/>
              </a:buClr>
              <a:buFont typeface="Arial"/>
              <a:buNone/>
              <a:defRPr sz="675" b="0" i="0" u="none" strike="noStrike" cap="none">
                <a:solidFill>
                  <a:schemeClr val="lt1"/>
                </a:solidFill>
                <a:latin typeface="Corbel"/>
                <a:ea typeface="Corbel"/>
                <a:cs typeface="Corbel"/>
                <a:sym typeface="Corbel"/>
              </a:defRPr>
            </a:lvl8pPr>
            <a:lvl9pPr marL="2743200" marR="0" lvl="8" indent="0" algn="l" rtl="0">
              <a:lnSpc>
                <a:spcPct val="90000"/>
              </a:lnSpc>
              <a:spcBef>
                <a:spcPts val="375"/>
              </a:spcBef>
              <a:buClr>
                <a:schemeClr val="lt1"/>
              </a:buClr>
              <a:buFont typeface="Arial"/>
              <a:buNone/>
              <a:defRPr sz="675" b="0" i="0" u="none" strike="noStrike" cap="none">
                <a:solidFill>
                  <a:schemeClr val="lt1"/>
                </a:solidFill>
                <a:latin typeface="Corbel"/>
                <a:ea typeface="Corbel"/>
                <a:cs typeface="Corbel"/>
                <a:sym typeface="Corbel"/>
              </a:defRPr>
            </a:lvl9pPr>
          </a:lstStyle>
          <a:p>
            <a:endParaRPr/>
          </a:p>
        </p:txBody>
      </p:sp>
      <p:sp>
        <p:nvSpPr>
          <p:cNvPr id="132" name="Shape 132"/>
          <p:cNvSpPr txBox="1">
            <a:spLocks noGrp="1"/>
          </p:cNvSpPr>
          <p:nvPr>
            <p:ph type="body" idx="5"/>
          </p:nvPr>
        </p:nvSpPr>
        <p:spPr>
          <a:xfrm>
            <a:off x="5871776" y="1885950"/>
            <a:ext cx="2199085" cy="576262"/>
          </a:xfrm>
          <a:prstGeom prst="rect">
            <a:avLst/>
          </a:prstGeom>
          <a:noFill/>
          <a:ln>
            <a:noFill/>
          </a:ln>
        </p:spPr>
        <p:txBody>
          <a:bodyPr lIns="91425" tIns="91425" rIns="91425" bIns="91425" anchor="b" anchorCtr="0"/>
          <a:lstStyle>
            <a:lvl1pPr marL="171450" marR="0" lvl="0" indent="-171450" algn="l" rtl="0">
              <a:lnSpc>
                <a:spcPct val="90000"/>
              </a:lnSpc>
              <a:spcBef>
                <a:spcPts val="750"/>
              </a:spcBef>
              <a:buClr>
                <a:schemeClr val="lt2"/>
              </a:buClr>
              <a:buFont typeface="Arial"/>
              <a:buNone/>
              <a:defRPr sz="1800" b="0" i="0" u="none" strike="noStrike" cap="none">
                <a:solidFill>
                  <a:schemeClr val="lt2"/>
                </a:solidFill>
                <a:latin typeface="Corbel"/>
                <a:ea typeface="Corbel"/>
                <a:cs typeface="Corbel"/>
                <a:sym typeface="Corbel"/>
              </a:defRPr>
            </a:lvl1pPr>
            <a:lvl2pPr marL="514350" marR="0" lvl="1" indent="-44450" algn="l" rtl="0">
              <a:lnSpc>
                <a:spcPct val="90000"/>
              </a:lnSpc>
              <a:spcBef>
                <a:spcPts val="375"/>
              </a:spcBef>
              <a:buClr>
                <a:srgbClr val="EDEDED"/>
              </a:buClr>
              <a:buSzPct val="100000"/>
              <a:buFont typeface="Arial"/>
              <a:buChar char="•"/>
              <a:defRPr sz="2000" b="0" i="0" u="none" strike="noStrike" cap="none">
                <a:solidFill>
                  <a:srgbClr val="EDEDED"/>
                </a:solidFill>
                <a:latin typeface="Corbel"/>
                <a:ea typeface="Corbel"/>
                <a:cs typeface="Corbel"/>
                <a:sym typeface="Corbel"/>
              </a:defRPr>
            </a:lvl2pPr>
            <a:lvl3pPr marL="857250" marR="0" lvl="2" indent="-69850" algn="l" rtl="0">
              <a:lnSpc>
                <a:spcPct val="90000"/>
              </a:lnSpc>
              <a:spcBef>
                <a:spcPts val="375"/>
              </a:spcBef>
              <a:buClr>
                <a:srgbClr val="EDEDED"/>
              </a:buClr>
              <a:buSzPct val="100000"/>
              <a:buFont typeface="Arial"/>
              <a:buChar char="•"/>
              <a:defRPr sz="1600" b="0" i="0" u="none" strike="noStrike" cap="none">
                <a:solidFill>
                  <a:srgbClr val="EDEDED"/>
                </a:solidFill>
                <a:latin typeface="Corbel"/>
                <a:ea typeface="Corbel"/>
                <a:cs typeface="Corbel"/>
                <a:sym typeface="Corbel"/>
              </a:defRPr>
            </a:lvl3pPr>
            <a:lvl4pPr marL="1200150" marR="0" lvl="3" indent="-82550" algn="l" rtl="0">
              <a:lnSpc>
                <a:spcPct val="90000"/>
              </a:lnSpc>
              <a:spcBef>
                <a:spcPts val="375"/>
              </a:spcBef>
              <a:buClr>
                <a:srgbClr val="EDEDED"/>
              </a:buClr>
              <a:buSzPct val="100000"/>
              <a:buFont typeface="Arial"/>
              <a:buChar char="•"/>
              <a:defRPr sz="1400" b="0" i="0" u="none" strike="noStrike" cap="none">
                <a:solidFill>
                  <a:srgbClr val="EDEDED"/>
                </a:solidFill>
                <a:latin typeface="Corbel"/>
                <a:ea typeface="Corbel"/>
                <a:cs typeface="Corbel"/>
                <a:sym typeface="Corbel"/>
              </a:defRPr>
            </a:lvl4pPr>
            <a:lvl5pPr marL="1543050" marR="0" lvl="4" indent="-82550" algn="l" rtl="0">
              <a:lnSpc>
                <a:spcPct val="90000"/>
              </a:lnSpc>
              <a:spcBef>
                <a:spcPts val="375"/>
              </a:spcBef>
              <a:buClr>
                <a:srgbClr val="EDEDED"/>
              </a:buClr>
              <a:buSzPct val="100000"/>
              <a:buFont typeface="Arial"/>
              <a:buChar char="•"/>
              <a:defRPr sz="1400" b="0" i="0" u="none" strike="noStrike" cap="none">
                <a:solidFill>
                  <a:srgbClr val="EDEDED"/>
                </a:solidFill>
                <a:latin typeface="Corbel"/>
                <a:ea typeface="Corbel"/>
                <a:cs typeface="Corbel"/>
                <a:sym typeface="Corbel"/>
              </a:defRPr>
            </a:lvl5pPr>
            <a:lvl6pPr marL="1885950" marR="0" lvl="5"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6pPr>
            <a:lvl7pPr marL="2228850" marR="0" lvl="6"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7pPr>
            <a:lvl8pPr marL="2571750" marR="0" lvl="7"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8pPr>
            <a:lvl9pPr marL="2914650" marR="0" lvl="8"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133" name="Shape 133"/>
          <p:cNvSpPr txBox="1">
            <a:spLocks noGrp="1"/>
          </p:cNvSpPr>
          <p:nvPr>
            <p:ph type="body" idx="6"/>
          </p:nvPr>
        </p:nvSpPr>
        <p:spPr>
          <a:xfrm>
            <a:off x="5871776" y="2571750"/>
            <a:ext cx="2199085" cy="3589337"/>
          </a:xfrm>
          <a:prstGeom prst="rect">
            <a:avLst/>
          </a:prstGeom>
          <a:noFill/>
          <a:ln>
            <a:noFill/>
          </a:ln>
        </p:spPr>
        <p:txBody>
          <a:bodyPr lIns="91425" tIns="91425" rIns="91425" bIns="91425" anchor="t" anchorCtr="0"/>
          <a:lstStyle>
            <a:lvl1pPr marL="0" marR="0" lvl="0" indent="0" algn="l" rtl="0">
              <a:lnSpc>
                <a:spcPct val="90000"/>
              </a:lnSpc>
              <a:spcBef>
                <a:spcPts val="750"/>
              </a:spcBef>
              <a:buClr>
                <a:srgbClr val="EDEDED"/>
              </a:buClr>
              <a:buFont typeface="Arial"/>
              <a:buNone/>
              <a:defRPr sz="1050" b="0" i="0" u="none" strike="noStrike" cap="none">
                <a:solidFill>
                  <a:srgbClr val="EDEDED"/>
                </a:solidFill>
                <a:latin typeface="Corbel"/>
                <a:ea typeface="Corbel"/>
                <a:cs typeface="Corbel"/>
                <a:sym typeface="Corbel"/>
              </a:defRPr>
            </a:lvl1pPr>
            <a:lvl2pPr marL="342900" marR="0" lvl="1" indent="0" algn="l" rtl="0">
              <a:lnSpc>
                <a:spcPct val="90000"/>
              </a:lnSpc>
              <a:spcBef>
                <a:spcPts val="375"/>
              </a:spcBef>
              <a:buClr>
                <a:srgbClr val="EDEDED"/>
              </a:buClr>
              <a:buFont typeface="Arial"/>
              <a:buNone/>
              <a:defRPr sz="900" b="0" i="0" u="none" strike="noStrike" cap="none">
                <a:solidFill>
                  <a:srgbClr val="EDEDED"/>
                </a:solidFill>
                <a:latin typeface="Corbel"/>
                <a:ea typeface="Corbel"/>
                <a:cs typeface="Corbel"/>
                <a:sym typeface="Corbel"/>
              </a:defRPr>
            </a:lvl2pPr>
            <a:lvl3pPr marL="685800" marR="0" lvl="2" indent="0" algn="l" rtl="0">
              <a:lnSpc>
                <a:spcPct val="90000"/>
              </a:lnSpc>
              <a:spcBef>
                <a:spcPts val="375"/>
              </a:spcBef>
              <a:buClr>
                <a:srgbClr val="EDEDED"/>
              </a:buClr>
              <a:buFont typeface="Arial"/>
              <a:buNone/>
              <a:defRPr sz="750" b="0" i="0" u="none" strike="noStrike" cap="none">
                <a:solidFill>
                  <a:srgbClr val="EDEDED"/>
                </a:solidFill>
                <a:latin typeface="Corbel"/>
                <a:ea typeface="Corbel"/>
                <a:cs typeface="Corbel"/>
                <a:sym typeface="Corbel"/>
              </a:defRPr>
            </a:lvl3pPr>
            <a:lvl4pPr marL="1028700" marR="0" lvl="3" indent="0" algn="l" rtl="0">
              <a:lnSpc>
                <a:spcPct val="90000"/>
              </a:lnSpc>
              <a:spcBef>
                <a:spcPts val="375"/>
              </a:spcBef>
              <a:buClr>
                <a:srgbClr val="EDEDED"/>
              </a:buClr>
              <a:buFont typeface="Arial"/>
              <a:buNone/>
              <a:defRPr sz="675" b="0" i="0" u="none" strike="noStrike" cap="none">
                <a:solidFill>
                  <a:srgbClr val="EDEDED"/>
                </a:solidFill>
                <a:latin typeface="Corbel"/>
                <a:ea typeface="Corbel"/>
                <a:cs typeface="Corbel"/>
                <a:sym typeface="Corbel"/>
              </a:defRPr>
            </a:lvl4pPr>
            <a:lvl5pPr marL="1371600" marR="0" lvl="4" indent="0" algn="l" rtl="0">
              <a:lnSpc>
                <a:spcPct val="90000"/>
              </a:lnSpc>
              <a:spcBef>
                <a:spcPts val="375"/>
              </a:spcBef>
              <a:buClr>
                <a:srgbClr val="EDEDED"/>
              </a:buClr>
              <a:buFont typeface="Arial"/>
              <a:buNone/>
              <a:defRPr sz="675" b="0" i="0" u="none" strike="noStrike" cap="none">
                <a:solidFill>
                  <a:srgbClr val="EDEDED"/>
                </a:solidFill>
                <a:latin typeface="Corbel"/>
                <a:ea typeface="Corbel"/>
                <a:cs typeface="Corbel"/>
                <a:sym typeface="Corbel"/>
              </a:defRPr>
            </a:lvl5pPr>
            <a:lvl6pPr marL="1714500" marR="0" lvl="5" indent="0" algn="l" rtl="0">
              <a:lnSpc>
                <a:spcPct val="90000"/>
              </a:lnSpc>
              <a:spcBef>
                <a:spcPts val="375"/>
              </a:spcBef>
              <a:buClr>
                <a:schemeClr val="lt1"/>
              </a:buClr>
              <a:buFont typeface="Arial"/>
              <a:buNone/>
              <a:defRPr sz="675" b="0" i="0" u="none" strike="noStrike" cap="none">
                <a:solidFill>
                  <a:schemeClr val="lt1"/>
                </a:solidFill>
                <a:latin typeface="Corbel"/>
                <a:ea typeface="Corbel"/>
                <a:cs typeface="Corbel"/>
                <a:sym typeface="Corbel"/>
              </a:defRPr>
            </a:lvl6pPr>
            <a:lvl7pPr marL="2057400" marR="0" lvl="6" indent="0" algn="l" rtl="0">
              <a:lnSpc>
                <a:spcPct val="90000"/>
              </a:lnSpc>
              <a:spcBef>
                <a:spcPts val="375"/>
              </a:spcBef>
              <a:buClr>
                <a:schemeClr val="lt1"/>
              </a:buClr>
              <a:buFont typeface="Arial"/>
              <a:buNone/>
              <a:defRPr sz="675" b="0" i="0" u="none" strike="noStrike" cap="none">
                <a:solidFill>
                  <a:schemeClr val="lt1"/>
                </a:solidFill>
                <a:latin typeface="Corbel"/>
                <a:ea typeface="Corbel"/>
                <a:cs typeface="Corbel"/>
                <a:sym typeface="Corbel"/>
              </a:defRPr>
            </a:lvl7pPr>
            <a:lvl8pPr marL="2400300" marR="0" lvl="7" indent="0" algn="l" rtl="0">
              <a:lnSpc>
                <a:spcPct val="90000"/>
              </a:lnSpc>
              <a:spcBef>
                <a:spcPts val="375"/>
              </a:spcBef>
              <a:buClr>
                <a:schemeClr val="lt1"/>
              </a:buClr>
              <a:buFont typeface="Arial"/>
              <a:buNone/>
              <a:defRPr sz="675" b="0" i="0" u="none" strike="noStrike" cap="none">
                <a:solidFill>
                  <a:schemeClr val="lt1"/>
                </a:solidFill>
                <a:latin typeface="Corbel"/>
                <a:ea typeface="Corbel"/>
                <a:cs typeface="Corbel"/>
                <a:sym typeface="Corbel"/>
              </a:defRPr>
            </a:lvl8pPr>
            <a:lvl9pPr marL="2743200" marR="0" lvl="8" indent="0" algn="l" rtl="0">
              <a:lnSpc>
                <a:spcPct val="90000"/>
              </a:lnSpc>
              <a:spcBef>
                <a:spcPts val="375"/>
              </a:spcBef>
              <a:buClr>
                <a:schemeClr val="lt1"/>
              </a:buClr>
              <a:buFont typeface="Arial"/>
              <a:buNone/>
              <a:defRPr sz="675" b="0" i="0" u="none" strike="noStrike" cap="none">
                <a:solidFill>
                  <a:schemeClr val="lt1"/>
                </a:solidFill>
                <a:latin typeface="Corbel"/>
                <a:ea typeface="Corbel"/>
                <a:cs typeface="Corbel"/>
                <a:sym typeface="Corbel"/>
              </a:defRPr>
            </a:lvl9pPr>
          </a:lstStyle>
          <a:p>
            <a:endParaRPr/>
          </a:p>
        </p:txBody>
      </p:sp>
      <p:sp>
        <p:nvSpPr>
          <p:cNvPr id="134" name="Shape 134"/>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135" name="Shape 135"/>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136" name="Shape 136"/>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a:t>
            </a:fld>
            <a:endParaRPr lang="en-US" sz="900">
              <a:solidFill>
                <a:srgbClr val="EDEDED"/>
              </a:solidFill>
              <a:latin typeface="Corbel"/>
              <a:ea typeface="Corbel"/>
              <a:cs typeface="Corbel"/>
              <a:sym typeface="Corbe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Blank">
    <p:spTree>
      <p:nvGrpSpPr>
        <p:cNvPr id="1" name="Shape 20"/>
        <p:cNvGrpSpPr/>
        <p:nvPr/>
      </p:nvGrpSpPr>
      <p:grpSpPr>
        <a:xfrm>
          <a:off x="0" y="0"/>
          <a:ext cx="0" cy="0"/>
          <a:chOff x="0" y="0"/>
          <a:chExt cx="0" cy="0"/>
        </a:xfrm>
      </p:grpSpPr>
      <p:sp>
        <p:nvSpPr>
          <p:cNvPr id="21" name="Shape 2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22" name="Shape 22"/>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23" name="Shape 2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a:t>
            </a:fld>
            <a:endParaRPr lang="en-US" sz="900">
              <a:solidFill>
                <a:srgbClr val="EDEDED"/>
              </a:solidFill>
              <a:latin typeface="Corbel"/>
              <a:ea typeface="Corbel"/>
              <a:cs typeface="Corbel"/>
              <a:sym typeface="Corbel"/>
            </a:endParaRPr>
          </a:p>
        </p:txBody>
      </p:sp>
      <p:pic>
        <p:nvPicPr>
          <p:cNvPr id="24" name="Shape 24"/>
          <p:cNvPicPr preferRelativeResize="0"/>
          <p:nvPr/>
        </p:nvPicPr>
        <p:blipFill rotWithShape="1">
          <a:blip r:embed="rId2">
            <a:alphaModFix/>
          </a:blip>
          <a:srcRect/>
          <a:stretch/>
        </p:blipFill>
        <p:spPr>
          <a:xfrm>
            <a:off x="6021180" y="-2178974"/>
            <a:ext cx="4455414" cy="11035444"/>
          </a:xfrm>
          <a:prstGeom prst="rect">
            <a:avLst/>
          </a:prstGeom>
          <a:noFill/>
          <a:ln>
            <a:noFill/>
          </a:ln>
        </p:spPr>
      </p:pic>
      <p:pic>
        <p:nvPicPr>
          <p:cNvPr id="25" name="Shape 25"/>
          <p:cNvPicPr preferRelativeResize="0"/>
          <p:nvPr/>
        </p:nvPicPr>
        <p:blipFill rotWithShape="1">
          <a:blip r:embed="rId3">
            <a:alphaModFix/>
          </a:blip>
          <a:srcRect/>
          <a:stretch/>
        </p:blipFill>
        <p:spPr>
          <a:xfrm>
            <a:off x="-1615108" y="-2770909"/>
            <a:ext cx="5976557" cy="1204611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3 Picture Column">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DEDED"/>
              </a:buClr>
              <a:buFont typeface="Corbel"/>
              <a:buNone/>
              <a:defRPr sz="4400" b="0" i="0" u="none" strike="noStrike" cap="none">
                <a:solidFill>
                  <a:srgbClr val="EDEDED"/>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9" name="Shape 139"/>
          <p:cNvSpPr txBox="1">
            <a:spLocks noGrp="1"/>
          </p:cNvSpPr>
          <p:nvPr>
            <p:ph type="body" idx="1"/>
          </p:nvPr>
        </p:nvSpPr>
        <p:spPr>
          <a:xfrm>
            <a:off x="999063" y="4297503"/>
            <a:ext cx="2205037" cy="576262"/>
          </a:xfrm>
          <a:prstGeom prst="rect">
            <a:avLst/>
          </a:prstGeom>
          <a:noFill/>
          <a:ln>
            <a:noFill/>
          </a:ln>
        </p:spPr>
        <p:txBody>
          <a:bodyPr lIns="91425" tIns="91425" rIns="91425" bIns="91425" anchor="b" anchorCtr="0"/>
          <a:lstStyle>
            <a:lvl1pPr marL="0" marR="0" lvl="0" indent="0" algn="l" rtl="0">
              <a:lnSpc>
                <a:spcPct val="90000"/>
              </a:lnSpc>
              <a:spcBef>
                <a:spcPts val="750"/>
              </a:spcBef>
              <a:buClr>
                <a:srgbClr val="EDEDED"/>
              </a:buClr>
              <a:buFont typeface="Arial"/>
              <a:buNone/>
              <a:defRPr sz="1800" b="0" i="0" u="none" strike="noStrike" cap="none">
                <a:solidFill>
                  <a:srgbClr val="EDEDED"/>
                </a:solidFill>
                <a:latin typeface="Corbel"/>
                <a:ea typeface="Corbel"/>
                <a:cs typeface="Corbel"/>
                <a:sym typeface="Corbel"/>
              </a:defRPr>
            </a:lvl1pPr>
            <a:lvl2pPr marL="342900" marR="0" lvl="1" indent="0" algn="l" rtl="0">
              <a:lnSpc>
                <a:spcPct val="90000"/>
              </a:lnSpc>
              <a:spcBef>
                <a:spcPts val="375"/>
              </a:spcBef>
              <a:buClr>
                <a:srgbClr val="EDEDED"/>
              </a:buClr>
              <a:buFont typeface="Arial"/>
              <a:buNone/>
              <a:defRPr sz="1500" b="1" i="0" u="none" strike="noStrike" cap="none">
                <a:solidFill>
                  <a:srgbClr val="EDEDED"/>
                </a:solidFill>
                <a:latin typeface="Corbel"/>
                <a:ea typeface="Corbel"/>
                <a:cs typeface="Corbel"/>
                <a:sym typeface="Corbel"/>
              </a:defRPr>
            </a:lvl2pPr>
            <a:lvl3pPr marL="685800" marR="0" lvl="2" indent="0" algn="l" rtl="0">
              <a:lnSpc>
                <a:spcPct val="90000"/>
              </a:lnSpc>
              <a:spcBef>
                <a:spcPts val="375"/>
              </a:spcBef>
              <a:buClr>
                <a:srgbClr val="EDEDED"/>
              </a:buClr>
              <a:buFont typeface="Arial"/>
              <a:buNone/>
              <a:defRPr sz="1350" b="1" i="0" u="none" strike="noStrike" cap="none">
                <a:solidFill>
                  <a:srgbClr val="EDEDED"/>
                </a:solidFill>
                <a:latin typeface="Corbel"/>
                <a:ea typeface="Corbel"/>
                <a:cs typeface="Corbel"/>
                <a:sym typeface="Corbel"/>
              </a:defRPr>
            </a:lvl3pPr>
            <a:lvl4pPr marL="1028700" marR="0" lvl="3" indent="0" algn="l" rtl="0">
              <a:lnSpc>
                <a:spcPct val="90000"/>
              </a:lnSpc>
              <a:spcBef>
                <a:spcPts val="375"/>
              </a:spcBef>
              <a:buClr>
                <a:srgbClr val="EDEDED"/>
              </a:buClr>
              <a:buFont typeface="Arial"/>
              <a:buNone/>
              <a:defRPr sz="1200" b="1" i="0" u="none" strike="noStrike" cap="none">
                <a:solidFill>
                  <a:srgbClr val="EDEDED"/>
                </a:solidFill>
                <a:latin typeface="Corbel"/>
                <a:ea typeface="Corbel"/>
                <a:cs typeface="Corbel"/>
                <a:sym typeface="Corbel"/>
              </a:defRPr>
            </a:lvl4pPr>
            <a:lvl5pPr marL="1371600" marR="0" lvl="4" indent="0" algn="l" rtl="0">
              <a:lnSpc>
                <a:spcPct val="90000"/>
              </a:lnSpc>
              <a:spcBef>
                <a:spcPts val="375"/>
              </a:spcBef>
              <a:buClr>
                <a:srgbClr val="EDEDED"/>
              </a:buClr>
              <a:buFont typeface="Arial"/>
              <a:buNone/>
              <a:defRPr sz="1200" b="1" i="0" u="none" strike="noStrike" cap="none">
                <a:solidFill>
                  <a:srgbClr val="EDEDED"/>
                </a:solidFill>
                <a:latin typeface="Corbel"/>
                <a:ea typeface="Corbel"/>
                <a:cs typeface="Corbel"/>
                <a:sym typeface="Corbel"/>
              </a:defRPr>
            </a:lvl5pPr>
            <a:lvl6pPr marL="1714500" marR="0" lvl="5" indent="0" algn="l" rtl="0">
              <a:lnSpc>
                <a:spcPct val="90000"/>
              </a:lnSpc>
              <a:spcBef>
                <a:spcPts val="375"/>
              </a:spcBef>
              <a:buClr>
                <a:schemeClr val="lt1"/>
              </a:buClr>
              <a:buFont typeface="Arial"/>
              <a:buNone/>
              <a:defRPr sz="1200" b="1" i="0" u="none" strike="noStrike" cap="none">
                <a:solidFill>
                  <a:schemeClr val="lt1"/>
                </a:solidFill>
                <a:latin typeface="Corbel"/>
                <a:ea typeface="Corbel"/>
                <a:cs typeface="Corbel"/>
                <a:sym typeface="Corbel"/>
              </a:defRPr>
            </a:lvl6pPr>
            <a:lvl7pPr marL="2057400" marR="0" lvl="6" indent="0" algn="l" rtl="0">
              <a:lnSpc>
                <a:spcPct val="90000"/>
              </a:lnSpc>
              <a:spcBef>
                <a:spcPts val="375"/>
              </a:spcBef>
              <a:buClr>
                <a:schemeClr val="lt1"/>
              </a:buClr>
              <a:buFont typeface="Arial"/>
              <a:buNone/>
              <a:defRPr sz="1200" b="1" i="0" u="none" strike="noStrike" cap="none">
                <a:solidFill>
                  <a:schemeClr val="lt1"/>
                </a:solidFill>
                <a:latin typeface="Corbel"/>
                <a:ea typeface="Corbel"/>
                <a:cs typeface="Corbel"/>
                <a:sym typeface="Corbel"/>
              </a:defRPr>
            </a:lvl7pPr>
            <a:lvl8pPr marL="2400300" marR="0" lvl="7" indent="0" algn="l" rtl="0">
              <a:lnSpc>
                <a:spcPct val="90000"/>
              </a:lnSpc>
              <a:spcBef>
                <a:spcPts val="375"/>
              </a:spcBef>
              <a:buClr>
                <a:schemeClr val="lt1"/>
              </a:buClr>
              <a:buFont typeface="Arial"/>
              <a:buNone/>
              <a:defRPr sz="1200" b="1" i="0" u="none" strike="noStrike" cap="none">
                <a:solidFill>
                  <a:schemeClr val="lt1"/>
                </a:solidFill>
                <a:latin typeface="Corbel"/>
                <a:ea typeface="Corbel"/>
                <a:cs typeface="Corbel"/>
                <a:sym typeface="Corbel"/>
              </a:defRPr>
            </a:lvl8pPr>
            <a:lvl9pPr marL="2743200" marR="0" lvl="8" indent="0" algn="l" rtl="0">
              <a:lnSpc>
                <a:spcPct val="90000"/>
              </a:lnSpc>
              <a:spcBef>
                <a:spcPts val="375"/>
              </a:spcBef>
              <a:buClr>
                <a:schemeClr val="lt1"/>
              </a:buClr>
              <a:buFont typeface="Arial"/>
              <a:buNone/>
              <a:defRPr sz="1200" b="1" i="0" u="none" strike="noStrike" cap="none">
                <a:solidFill>
                  <a:schemeClr val="lt1"/>
                </a:solidFill>
                <a:latin typeface="Corbel"/>
                <a:ea typeface="Corbel"/>
                <a:cs typeface="Corbel"/>
                <a:sym typeface="Corbel"/>
              </a:defRPr>
            </a:lvl9pPr>
          </a:lstStyle>
          <a:p>
            <a:endParaRPr/>
          </a:p>
        </p:txBody>
      </p:sp>
      <p:sp>
        <p:nvSpPr>
          <p:cNvPr id="140" name="Shape 140"/>
          <p:cNvSpPr>
            <a:spLocks noGrp="1"/>
          </p:cNvSpPr>
          <p:nvPr>
            <p:ph type="pic" idx="2"/>
          </p:nvPr>
        </p:nvSpPr>
        <p:spPr>
          <a:xfrm>
            <a:off x="999063" y="2256353"/>
            <a:ext cx="2205037" cy="1524000"/>
          </a:xfrm>
          <a:prstGeom prst="roundRect">
            <a:avLst>
              <a:gd name="adj" fmla="val 1858"/>
            </a:avLst>
          </a:prstGeom>
          <a:noFill/>
          <a:ln>
            <a:noFill/>
          </a:ln>
          <a:effectLst>
            <a:outerShdw blurRad="50799" dist="50800" dir="5400000" algn="tl" rotWithShape="0">
              <a:srgbClr val="000000">
                <a:alpha val="42745"/>
              </a:srgbClr>
            </a:outerShdw>
          </a:effectLst>
        </p:spPr>
        <p:txBody>
          <a:bodyPr lIns="91425" tIns="91425" rIns="91425" bIns="91425" anchor="t" anchorCtr="0"/>
          <a:lstStyle>
            <a:lvl1pPr marL="0" marR="0" lvl="0" indent="0" algn="ctr" rtl="0">
              <a:lnSpc>
                <a:spcPct val="90000"/>
              </a:lnSpc>
              <a:spcBef>
                <a:spcPts val="750"/>
              </a:spcBef>
              <a:buClr>
                <a:srgbClr val="EDEDED"/>
              </a:buClr>
              <a:buFont typeface="Arial"/>
              <a:buNone/>
              <a:defRPr sz="1200" b="0" i="0" u="none" strike="noStrike" cap="none">
                <a:solidFill>
                  <a:srgbClr val="EDEDED"/>
                </a:solidFill>
                <a:latin typeface="Corbel"/>
                <a:ea typeface="Corbel"/>
                <a:cs typeface="Corbel"/>
                <a:sym typeface="Corbel"/>
              </a:defRPr>
            </a:lvl1pPr>
            <a:lvl2pPr marL="342900" marR="0" lvl="1" indent="0" algn="l" rtl="0">
              <a:lnSpc>
                <a:spcPct val="90000"/>
              </a:lnSpc>
              <a:spcBef>
                <a:spcPts val="375"/>
              </a:spcBef>
              <a:buClr>
                <a:srgbClr val="EDEDED"/>
              </a:buClr>
              <a:buFont typeface="Arial"/>
              <a:buNone/>
              <a:defRPr sz="1200" b="0" i="0" u="none" strike="noStrike" cap="none">
                <a:solidFill>
                  <a:srgbClr val="EDEDED"/>
                </a:solidFill>
                <a:latin typeface="Corbel"/>
                <a:ea typeface="Corbel"/>
                <a:cs typeface="Corbel"/>
                <a:sym typeface="Corbel"/>
              </a:defRPr>
            </a:lvl2pPr>
            <a:lvl3pPr marL="685800" marR="0" lvl="2" indent="0" algn="l" rtl="0">
              <a:lnSpc>
                <a:spcPct val="90000"/>
              </a:lnSpc>
              <a:spcBef>
                <a:spcPts val="375"/>
              </a:spcBef>
              <a:buClr>
                <a:srgbClr val="EDEDED"/>
              </a:buClr>
              <a:buFont typeface="Arial"/>
              <a:buNone/>
              <a:defRPr sz="1200" b="0" i="0" u="none" strike="noStrike" cap="none">
                <a:solidFill>
                  <a:srgbClr val="EDEDED"/>
                </a:solidFill>
                <a:latin typeface="Corbel"/>
                <a:ea typeface="Corbel"/>
                <a:cs typeface="Corbel"/>
                <a:sym typeface="Corbel"/>
              </a:defRPr>
            </a:lvl3pPr>
            <a:lvl4pPr marL="1028700" marR="0" lvl="3" indent="0" algn="l" rtl="0">
              <a:lnSpc>
                <a:spcPct val="90000"/>
              </a:lnSpc>
              <a:spcBef>
                <a:spcPts val="375"/>
              </a:spcBef>
              <a:buClr>
                <a:srgbClr val="EDEDED"/>
              </a:buClr>
              <a:buFont typeface="Arial"/>
              <a:buNone/>
              <a:defRPr sz="1200" b="0" i="0" u="none" strike="noStrike" cap="none">
                <a:solidFill>
                  <a:srgbClr val="EDEDED"/>
                </a:solidFill>
                <a:latin typeface="Corbel"/>
                <a:ea typeface="Corbel"/>
                <a:cs typeface="Corbel"/>
                <a:sym typeface="Corbel"/>
              </a:defRPr>
            </a:lvl4pPr>
            <a:lvl5pPr marL="1371600" marR="0" lvl="4" indent="0" algn="l" rtl="0">
              <a:lnSpc>
                <a:spcPct val="90000"/>
              </a:lnSpc>
              <a:spcBef>
                <a:spcPts val="375"/>
              </a:spcBef>
              <a:buClr>
                <a:srgbClr val="EDEDED"/>
              </a:buClr>
              <a:buFont typeface="Arial"/>
              <a:buNone/>
              <a:defRPr sz="1200" b="0" i="0" u="none" strike="noStrike" cap="none">
                <a:solidFill>
                  <a:srgbClr val="EDEDED"/>
                </a:solidFill>
                <a:latin typeface="Corbel"/>
                <a:ea typeface="Corbel"/>
                <a:cs typeface="Corbel"/>
                <a:sym typeface="Corbel"/>
              </a:defRPr>
            </a:lvl5pPr>
            <a:lvl6pPr marL="1714500" marR="0" lvl="5" indent="0" algn="l" rtl="0">
              <a:lnSpc>
                <a:spcPct val="90000"/>
              </a:lnSpc>
              <a:spcBef>
                <a:spcPts val="375"/>
              </a:spcBef>
              <a:buClr>
                <a:schemeClr val="lt1"/>
              </a:buClr>
              <a:buFont typeface="Arial"/>
              <a:buNone/>
              <a:defRPr sz="1200" b="0" i="0" u="none" strike="noStrike" cap="none">
                <a:solidFill>
                  <a:schemeClr val="lt1"/>
                </a:solidFill>
                <a:latin typeface="Corbel"/>
                <a:ea typeface="Corbel"/>
                <a:cs typeface="Corbel"/>
                <a:sym typeface="Corbel"/>
              </a:defRPr>
            </a:lvl6pPr>
            <a:lvl7pPr marL="2057400" marR="0" lvl="6" indent="0" algn="l" rtl="0">
              <a:lnSpc>
                <a:spcPct val="90000"/>
              </a:lnSpc>
              <a:spcBef>
                <a:spcPts val="375"/>
              </a:spcBef>
              <a:buClr>
                <a:schemeClr val="lt1"/>
              </a:buClr>
              <a:buFont typeface="Arial"/>
              <a:buNone/>
              <a:defRPr sz="1200" b="0" i="0" u="none" strike="noStrike" cap="none">
                <a:solidFill>
                  <a:schemeClr val="lt1"/>
                </a:solidFill>
                <a:latin typeface="Corbel"/>
                <a:ea typeface="Corbel"/>
                <a:cs typeface="Corbel"/>
                <a:sym typeface="Corbel"/>
              </a:defRPr>
            </a:lvl7pPr>
            <a:lvl8pPr marL="2400300" marR="0" lvl="7" indent="0" algn="l" rtl="0">
              <a:lnSpc>
                <a:spcPct val="90000"/>
              </a:lnSpc>
              <a:spcBef>
                <a:spcPts val="375"/>
              </a:spcBef>
              <a:buClr>
                <a:schemeClr val="lt1"/>
              </a:buClr>
              <a:buFont typeface="Arial"/>
              <a:buNone/>
              <a:defRPr sz="1200" b="0" i="0" u="none" strike="noStrike" cap="none">
                <a:solidFill>
                  <a:schemeClr val="lt1"/>
                </a:solidFill>
                <a:latin typeface="Corbel"/>
                <a:ea typeface="Corbel"/>
                <a:cs typeface="Corbel"/>
                <a:sym typeface="Corbel"/>
              </a:defRPr>
            </a:lvl8pPr>
            <a:lvl9pPr marL="2743200" marR="0" lvl="8" indent="0" algn="l" rtl="0">
              <a:lnSpc>
                <a:spcPct val="90000"/>
              </a:lnSpc>
              <a:spcBef>
                <a:spcPts val="375"/>
              </a:spcBef>
              <a:buClr>
                <a:schemeClr val="lt1"/>
              </a:buClr>
              <a:buFont typeface="Arial"/>
              <a:buNone/>
              <a:defRPr sz="1200" b="0" i="0" u="none" strike="noStrike" cap="none">
                <a:solidFill>
                  <a:schemeClr val="lt1"/>
                </a:solidFill>
                <a:latin typeface="Corbel"/>
                <a:ea typeface="Corbel"/>
                <a:cs typeface="Corbel"/>
                <a:sym typeface="Corbel"/>
              </a:defRPr>
            </a:lvl9pPr>
          </a:lstStyle>
          <a:p>
            <a:endParaRPr/>
          </a:p>
        </p:txBody>
      </p:sp>
      <p:sp>
        <p:nvSpPr>
          <p:cNvPr id="141" name="Shape 141"/>
          <p:cNvSpPr txBox="1">
            <a:spLocks noGrp="1"/>
          </p:cNvSpPr>
          <p:nvPr>
            <p:ph type="body" idx="3"/>
          </p:nvPr>
        </p:nvSpPr>
        <p:spPr>
          <a:xfrm>
            <a:off x="999063" y="4873766"/>
            <a:ext cx="2205037" cy="659188"/>
          </a:xfrm>
          <a:prstGeom prst="rect">
            <a:avLst/>
          </a:prstGeom>
          <a:noFill/>
          <a:ln>
            <a:noFill/>
          </a:ln>
        </p:spPr>
        <p:txBody>
          <a:bodyPr lIns="91425" tIns="91425" rIns="91425" bIns="91425" anchor="t" anchorCtr="0"/>
          <a:lstStyle>
            <a:lvl1pPr marL="0" marR="0" lvl="0" indent="0" algn="l" rtl="0">
              <a:lnSpc>
                <a:spcPct val="90000"/>
              </a:lnSpc>
              <a:spcBef>
                <a:spcPts val="750"/>
              </a:spcBef>
              <a:buClr>
                <a:srgbClr val="EDEDED"/>
              </a:buClr>
              <a:buFont typeface="Arial"/>
              <a:buNone/>
              <a:defRPr sz="1050" b="0" i="0" u="none" strike="noStrike" cap="none">
                <a:solidFill>
                  <a:srgbClr val="EDEDED"/>
                </a:solidFill>
                <a:latin typeface="Corbel"/>
                <a:ea typeface="Corbel"/>
                <a:cs typeface="Corbel"/>
                <a:sym typeface="Corbel"/>
              </a:defRPr>
            </a:lvl1pPr>
            <a:lvl2pPr marL="342900" marR="0" lvl="1" indent="0" algn="l" rtl="0">
              <a:lnSpc>
                <a:spcPct val="90000"/>
              </a:lnSpc>
              <a:spcBef>
                <a:spcPts val="375"/>
              </a:spcBef>
              <a:buClr>
                <a:srgbClr val="EDEDED"/>
              </a:buClr>
              <a:buFont typeface="Arial"/>
              <a:buNone/>
              <a:defRPr sz="900" b="0" i="0" u="none" strike="noStrike" cap="none">
                <a:solidFill>
                  <a:srgbClr val="EDEDED"/>
                </a:solidFill>
                <a:latin typeface="Corbel"/>
                <a:ea typeface="Corbel"/>
                <a:cs typeface="Corbel"/>
                <a:sym typeface="Corbel"/>
              </a:defRPr>
            </a:lvl2pPr>
            <a:lvl3pPr marL="685800" marR="0" lvl="2" indent="0" algn="l" rtl="0">
              <a:lnSpc>
                <a:spcPct val="90000"/>
              </a:lnSpc>
              <a:spcBef>
                <a:spcPts val="375"/>
              </a:spcBef>
              <a:buClr>
                <a:srgbClr val="EDEDED"/>
              </a:buClr>
              <a:buFont typeface="Arial"/>
              <a:buNone/>
              <a:defRPr sz="750" b="0" i="0" u="none" strike="noStrike" cap="none">
                <a:solidFill>
                  <a:srgbClr val="EDEDED"/>
                </a:solidFill>
                <a:latin typeface="Corbel"/>
                <a:ea typeface="Corbel"/>
                <a:cs typeface="Corbel"/>
                <a:sym typeface="Corbel"/>
              </a:defRPr>
            </a:lvl3pPr>
            <a:lvl4pPr marL="1028700" marR="0" lvl="3" indent="0" algn="l" rtl="0">
              <a:lnSpc>
                <a:spcPct val="90000"/>
              </a:lnSpc>
              <a:spcBef>
                <a:spcPts val="375"/>
              </a:spcBef>
              <a:buClr>
                <a:srgbClr val="EDEDED"/>
              </a:buClr>
              <a:buFont typeface="Arial"/>
              <a:buNone/>
              <a:defRPr sz="675" b="0" i="0" u="none" strike="noStrike" cap="none">
                <a:solidFill>
                  <a:srgbClr val="EDEDED"/>
                </a:solidFill>
                <a:latin typeface="Corbel"/>
                <a:ea typeface="Corbel"/>
                <a:cs typeface="Corbel"/>
                <a:sym typeface="Corbel"/>
              </a:defRPr>
            </a:lvl4pPr>
            <a:lvl5pPr marL="1371600" marR="0" lvl="4" indent="0" algn="l" rtl="0">
              <a:lnSpc>
                <a:spcPct val="90000"/>
              </a:lnSpc>
              <a:spcBef>
                <a:spcPts val="375"/>
              </a:spcBef>
              <a:buClr>
                <a:srgbClr val="EDEDED"/>
              </a:buClr>
              <a:buFont typeface="Arial"/>
              <a:buNone/>
              <a:defRPr sz="675" b="0" i="0" u="none" strike="noStrike" cap="none">
                <a:solidFill>
                  <a:srgbClr val="EDEDED"/>
                </a:solidFill>
                <a:latin typeface="Corbel"/>
                <a:ea typeface="Corbel"/>
                <a:cs typeface="Corbel"/>
                <a:sym typeface="Corbel"/>
              </a:defRPr>
            </a:lvl5pPr>
            <a:lvl6pPr marL="1714500" marR="0" lvl="5" indent="0" algn="l" rtl="0">
              <a:lnSpc>
                <a:spcPct val="90000"/>
              </a:lnSpc>
              <a:spcBef>
                <a:spcPts val="375"/>
              </a:spcBef>
              <a:buClr>
                <a:schemeClr val="lt1"/>
              </a:buClr>
              <a:buFont typeface="Arial"/>
              <a:buNone/>
              <a:defRPr sz="675" b="0" i="0" u="none" strike="noStrike" cap="none">
                <a:solidFill>
                  <a:schemeClr val="lt1"/>
                </a:solidFill>
                <a:latin typeface="Corbel"/>
                <a:ea typeface="Corbel"/>
                <a:cs typeface="Corbel"/>
                <a:sym typeface="Corbel"/>
              </a:defRPr>
            </a:lvl6pPr>
            <a:lvl7pPr marL="2057400" marR="0" lvl="6" indent="0" algn="l" rtl="0">
              <a:lnSpc>
                <a:spcPct val="90000"/>
              </a:lnSpc>
              <a:spcBef>
                <a:spcPts val="375"/>
              </a:spcBef>
              <a:buClr>
                <a:schemeClr val="lt1"/>
              </a:buClr>
              <a:buFont typeface="Arial"/>
              <a:buNone/>
              <a:defRPr sz="675" b="0" i="0" u="none" strike="noStrike" cap="none">
                <a:solidFill>
                  <a:schemeClr val="lt1"/>
                </a:solidFill>
                <a:latin typeface="Corbel"/>
                <a:ea typeface="Corbel"/>
                <a:cs typeface="Corbel"/>
                <a:sym typeface="Corbel"/>
              </a:defRPr>
            </a:lvl7pPr>
            <a:lvl8pPr marL="2400300" marR="0" lvl="7" indent="0" algn="l" rtl="0">
              <a:lnSpc>
                <a:spcPct val="90000"/>
              </a:lnSpc>
              <a:spcBef>
                <a:spcPts val="375"/>
              </a:spcBef>
              <a:buClr>
                <a:schemeClr val="lt1"/>
              </a:buClr>
              <a:buFont typeface="Arial"/>
              <a:buNone/>
              <a:defRPr sz="675" b="0" i="0" u="none" strike="noStrike" cap="none">
                <a:solidFill>
                  <a:schemeClr val="lt1"/>
                </a:solidFill>
                <a:latin typeface="Corbel"/>
                <a:ea typeface="Corbel"/>
                <a:cs typeface="Corbel"/>
                <a:sym typeface="Corbel"/>
              </a:defRPr>
            </a:lvl8pPr>
            <a:lvl9pPr marL="2743200" marR="0" lvl="8" indent="0" algn="l" rtl="0">
              <a:lnSpc>
                <a:spcPct val="90000"/>
              </a:lnSpc>
              <a:spcBef>
                <a:spcPts val="375"/>
              </a:spcBef>
              <a:buClr>
                <a:schemeClr val="lt1"/>
              </a:buClr>
              <a:buFont typeface="Arial"/>
              <a:buNone/>
              <a:defRPr sz="675" b="0" i="0" u="none" strike="noStrike" cap="none">
                <a:solidFill>
                  <a:schemeClr val="lt1"/>
                </a:solidFill>
                <a:latin typeface="Corbel"/>
                <a:ea typeface="Corbel"/>
                <a:cs typeface="Corbel"/>
                <a:sym typeface="Corbel"/>
              </a:defRPr>
            </a:lvl9pPr>
          </a:lstStyle>
          <a:p>
            <a:endParaRPr/>
          </a:p>
        </p:txBody>
      </p:sp>
      <p:sp>
        <p:nvSpPr>
          <p:cNvPr id="142" name="Shape 142"/>
          <p:cNvSpPr txBox="1">
            <a:spLocks noGrp="1"/>
          </p:cNvSpPr>
          <p:nvPr>
            <p:ph type="body" idx="4"/>
          </p:nvPr>
        </p:nvSpPr>
        <p:spPr>
          <a:xfrm>
            <a:off x="3426748" y="4297503"/>
            <a:ext cx="2197893" cy="576262"/>
          </a:xfrm>
          <a:prstGeom prst="rect">
            <a:avLst/>
          </a:prstGeom>
          <a:noFill/>
          <a:ln>
            <a:noFill/>
          </a:ln>
        </p:spPr>
        <p:txBody>
          <a:bodyPr lIns="91425" tIns="91425" rIns="91425" bIns="91425" anchor="b" anchorCtr="0"/>
          <a:lstStyle>
            <a:lvl1pPr marL="0" marR="0" lvl="0" indent="0" algn="l" rtl="0">
              <a:lnSpc>
                <a:spcPct val="90000"/>
              </a:lnSpc>
              <a:spcBef>
                <a:spcPts val="750"/>
              </a:spcBef>
              <a:buClr>
                <a:srgbClr val="EDEDED"/>
              </a:buClr>
              <a:buFont typeface="Arial"/>
              <a:buNone/>
              <a:defRPr sz="1800" b="0" i="0" u="none" strike="noStrike" cap="none">
                <a:solidFill>
                  <a:srgbClr val="EDEDED"/>
                </a:solidFill>
                <a:latin typeface="Corbel"/>
                <a:ea typeface="Corbel"/>
                <a:cs typeface="Corbel"/>
                <a:sym typeface="Corbel"/>
              </a:defRPr>
            </a:lvl1pPr>
            <a:lvl2pPr marL="342900" marR="0" lvl="1" indent="0" algn="l" rtl="0">
              <a:lnSpc>
                <a:spcPct val="90000"/>
              </a:lnSpc>
              <a:spcBef>
                <a:spcPts val="375"/>
              </a:spcBef>
              <a:buClr>
                <a:srgbClr val="EDEDED"/>
              </a:buClr>
              <a:buFont typeface="Arial"/>
              <a:buNone/>
              <a:defRPr sz="1500" b="1" i="0" u="none" strike="noStrike" cap="none">
                <a:solidFill>
                  <a:srgbClr val="EDEDED"/>
                </a:solidFill>
                <a:latin typeface="Corbel"/>
                <a:ea typeface="Corbel"/>
                <a:cs typeface="Corbel"/>
                <a:sym typeface="Corbel"/>
              </a:defRPr>
            </a:lvl2pPr>
            <a:lvl3pPr marL="685800" marR="0" lvl="2" indent="0" algn="l" rtl="0">
              <a:lnSpc>
                <a:spcPct val="90000"/>
              </a:lnSpc>
              <a:spcBef>
                <a:spcPts val="375"/>
              </a:spcBef>
              <a:buClr>
                <a:srgbClr val="EDEDED"/>
              </a:buClr>
              <a:buFont typeface="Arial"/>
              <a:buNone/>
              <a:defRPr sz="1350" b="1" i="0" u="none" strike="noStrike" cap="none">
                <a:solidFill>
                  <a:srgbClr val="EDEDED"/>
                </a:solidFill>
                <a:latin typeface="Corbel"/>
                <a:ea typeface="Corbel"/>
                <a:cs typeface="Corbel"/>
                <a:sym typeface="Corbel"/>
              </a:defRPr>
            </a:lvl3pPr>
            <a:lvl4pPr marL="1028700" marR="0" lvl="3" indent="0" algn="l" rtl="0">
              <a:lnSpc>
                <a:spcPct val="90000"/>
              </a:lnSpc>
              <a:spcBef>
                <a:spcPts val="375"/>
              </a:spcBef>
              <a:buClr>
                <a:srgbClr val="EDEDED"/>
              </a:buClr>
              <a:buFont typeface="Arial"/>
              <a:buNone/>
              <a:defRPr sz="1200" b="1" i="0" u="none" strike="noStrike" cap="none">
                <a:solidFill>
                  <a:srgbClr val="EDEDED"/>
                </a:solidFill>
                <a:latin typeface="Corbel"/>
                <a:ea typeface="Corbel"/>
                <a:cs typeface="Corbel"/>
                <a:sym typeface="Corbel"/>
              </a:defRPr>
            </a:lvl4pPr>
            <a:lvl5pPr marL="1371600" marR="0" lvl="4" indent="0" algn="l" rtl="0">
              <a:lnSpc>
                <a:spcPct val="90000"/>
              </a:lnSpc>
              <a:spcBef>
                <a:spcPts val="375"/>
              </a:spcBef>
              <a:buClr>
                <a:srgbClr val="EDEDED"/>
              </a:buClr>
              <a:buFont typeface="Arial"/>
              <a:buNone/>
              <a:defRPr sz="1200" b="1" i="0" u="none" strike="noStrike" cap="none">
                <a:solidFill>
                  <a:srgbClr val="EDEDED"/>
                </a:solidFill>
                <a:latin typeface="Corbel"/>
                <a:ea typeface="Corbel"/>
                <a:cs typeface="Corbel"/>
                <a:sym typeface="Corbel"/>
              </a:defRPr>
            </a:lvl5pPr>
            <a:lvl6pPr marL="1714500" marR="0" lvl="5" indent="0" algn="l" rtl="0">
              <a:lnSpc>
                <a:spcPct val="90000"/>
              </a:lnSpc>
              <a:spcBef>
                <a:spcPts val="375"/>
              </a:spcBef>
              <a:buClr>
                <a:schemeClr val="lt1"/>
              </a:buClr>
              <a:buFont typeface="Arial"/>
              <a:buNone/>
              <a:defRPr sz="1200" b="1" i="0" u="none" strike="noStrike" cap="none">
                <a:solidFill>
                  <a:schemeClr val="lt1"/>
                </a:solidFill>
                <a:latin typeface="Corbel"/>
                <a:ea typeface="Corbel"/>
                <a:cs typeface="Corbel"/>
                <a:sym typeface="Corbel"/>
              </a:defRPr>
            </a:lvl6pPr>
            <a:lvl7pPr marL="2057400" marR="0" lvl="6" indent="0" algn="l" rtl="0">
              <a:lnSpc>
                <a:spcPct val="90000"/>
              </a:lnSpc>
              <a:spcBef>
                <a:spcPts val="375"/>
              </a:spcBef>
              <a:buClr>
                <a:schemeClr val="lt1"/>
              </a:buClr>
              <a:buFont typeface="Arial"/>
              <a:buNone/>
              <a:defRPr sz="1200" b="1" i="0" u="none" strike="noStrike" cap="none">
                <a:solidFill>
                  <a:schemeClr val="lt1"/>
                </a:solidFill>
                <a:latin typeface="Corbel"/>
                <a:ea typeface="Corbel"/>
                <a:cs typeface="Corbel"/>
                <a:sym typeface="Corbel"/>
              </a:defRPr>
            </a:lvl7pPr>
            <a:lvl8pPr marL="2400300" marR="0" lvl="7" indent="0" algn="l" rtl="0">
              <a:lnSpc>
                <a:spcPct val="90000"/>
              </a:lnSpc>
              <a:spcBef>
                <a:spcPts val="375"/>
              </a:spcBef>
              <a:buClr>
                <a:schemeClr val="lt1"/>
              </a:buClr>
              <a:buFont typeface="Arial"/>
              <a:buNone/>
              <a:defRPr sz="1200" b="1" i="0" u="none" strike="noStrike" cap="none">
                <a:solidFill>
                  <a:schemeClr val="lt1"/>
                </a:solidFill>
                <a:latin typeface="Corbel"/>
                <a:ea typeface="Corbel"/>
                <a:cs typeface="Corbel"/>
                <a:sym typeface="Corbel"/>
              </a:defRPr>
            </a:lvl8pPr>
            <a:lvl9pPr marL="2743200" marR="0" lvl="8" indent="0" algn="l" rtl="0">
              <a:lnSpc>
                <a:spcPct val="90000"/>
              </a:lnSpc>
              <a:spcBef>
                <a:spcPts val="375"/>
              </a:spcBef>
              <a:buClr>
                <a:schemeClr val="lt1"/>
              </a:buClr>
              <a:buFont typeface="Arial"/>
              <a:buNone/>
              <a:defRPr sz="1200" b="1" i="0" u="none" strike="noStrike" cap="none">
                <a:solidFill>
                  <a:schemeClr val="lt1"/>
                </a:solidFill>
                <a:latin typeface="Corbel"/>
                <a:ea typeface="Corbel"/>
                <a:cs typeface="Corbel"/>
                <a:sym typeface="Corbel"/>
              </a:defRPr>
            </a:lvl9pPr>
          </a:lstStyle>
          <a:p>
            <a:endParaRPr/>
          </a:p>
        </p:txBody>
      </p:sp>
      <p:sp>
        <p:nvSpPr>
          <p:cNvPr id="143" name="Shape 143"/>
          <p:cNvSpPr>
            <a:spLocks noGrp="1"/>
          </p:cNvSpPr>
          <p:nvPr>
            <p:ph type="pic" idx="5"/>
          </p:nvPr>
        </p:nvSpPr>
        <p:spPr>
          <a:xfrm>
            <a:off x="3426746" y="2256353"/>
            <a:ext cx="2197893" cy="1524000"/>
          </a:xfrm>
          <a:prstGeom prst="roundRect">
            <a:avLst>
              <a:gd name="adj" fmla="val 1858"/>
            </a:avLst>
          </a:prstGeom>
          <a:noFill/>
          <a:ln>
            <a:noFill/>
          </a:ln>
          <a:effectLst>
            <a:outerShdw blurRad="50799" dist="50800" dir="5400000" algn="tl" rotWithShape="0">
              <a:srgbClr val="000000">
                <a:alpha val="42745"/>
              </a:srgbClr>
            </a:outerShdw>
          </a:effectLst>
        </p:spPr>
        <p:txBody>
          <a:bodyPr lIns="91425" tIns="91425" rIns="91425" bIns="91425" anchor="t" anchorCtr="0"/>
          <a:lstStyle>
            <a:lvl1pPr marL="0" marR="0" lvl="0" indent="0" algn="ctr" rtl="0">
              <a:lnSpc>
                <a:spcPct val="90000"/>
              </a:lnSpc>
              <a:spcBef>
                <a:spcPts val="750"/>
              </a:spcBef>
              <a:buClr>
                <a:srgbClr val="EDEDED"/>
              </a:buClr>
              <a:buFont typeface="Arial"/>
              <a:buNone/>
              <a:defRPr sz="1200" b="0" i="0" u="none" strike="noStrike" cap="none">
                <a:solidFill>
                  <a:srgbClr val="EDEDED"/>
                </a:solidFill>
                <a:latin typeface="Corbel"/>
                <a:ea typeface="Corbel"/>
                <a:cs typeface="Corbel"/>
                <a:sym typeface="Corbel"/>
              </a:defRPr>
            </a:lvl1pPr>
            <a:lvl2pPr marL="342900" marR="0" lvl="1" indent="0" algn="l" rtl="0">
              <a:lnSpc>
                <a:spcPct val="90000"/>
              </a:lnSpc>
              <a:spcBef>
                <a:spcPts val="375"/>
              </a:spcBef>
              <a:buClr>
                <a:srgbClr val="EDEDED"/>
              </a:buClr>
              <a:buFont typeface="Arial"/>
              <a:buNone/>
              <a:defRPr sz="1200" b="0" i="0" u="none" strike="noStrike" cap="none">
                <a:solidFill>
                  <a:srgbClr val="EDEDED"/>
                </a:solidFill>
                <a:latin typeface="Corbel"/>
                <a:ea typeface="Corbel"/>
                <a:cs typeface="Corbel"/>
                <a:sym typeface="Corbel"/>
              </a:defRPr>
            </a:lvl2pPr>
            <a:lvl3pPr marL="685800" marR="0" lvl="2" indent="0" algn="l" rtl="0">
              <a:lnSpc>
                <a:spcPct val="90000"/>
              </a:lnSpc>
              <a:spcBef>
                <a:spcPts val="375"/>
              </a:spcBef>
              <a:buClr>
                <a:srgbClr val="EDEDED"/>
              </a:buClr>
              <a:buFont typeface="Arial"/>
              <a:buNone/>
              <a:defRPr sz="1200" b="0" i="0" u="none" strike="noStrike" cap="none">
                <a:solidFill>
                  <a:srgbClr val="EDEDED"/>
                </a:solidFill>
                <a:latin typeface="Corbel"/>
                <a:ea typeface="Corbel"/>
                <a:cs typeface="Corbel"/>
                <a:sym typeface="Corbel"/>
              </a:defRPr>
            </a:lvl3pPr>
            <a:lvl4pPr marL="1028700" marR="0" lvl="3" indent="0" algn="l" rtl="0">
              <a:lnSpc>
                <a:spcPct val="90000"/>
              </a:lnSpc>
              <a:spcBef>
                <a:spcPts val="375"/>
              </a:spcBef>
              <a:buClr>
                <a:srgbClr val="EDEDED"/>
              </a:buClr>
              <a:buFont typeface="Arial"/>
              <a:buNone/>
              <a:defRPr sz="1200" b="0" i="0" u="none" strike="noStrike" cap="none">
                <a:solidFill>
                  <a:srgbClr val="EDEDED"/>
                </a:solidFill>
                <a:latin typeface="Corbel"/>
                <a:ea typeface="Corbel"/>
                <a:cs typeface="Corbel"/>
                <a:sym typeface="Corbel"/>
              </a:defRPr>
            </a:lvl4pPr>
            <a:lvl5pPr marL="1371600" marR="0" lvl="4" indent="0" algn="l" rtl="0">
              <a:lnSpc>
                <a:spcPct val="90000"/>
              </a:lnSpc>
              <a:spcBef>
                <a:spcPts val="375"/>
              </a:spcBef>
              <a:buClr>
                <a:srgbClr val="EDEDED"/>
              </a:buClr>
              <a:buFont typeface="Arial"/>
              <a:buNone/>
              <a:defRPr sz="1200" b="0" i="0" u="none" strike="noStrike" cap="none">
                <a:solidFill>
                  <a:srgbClr val="EDEDED"/>
                </a:solidFill>
                <a:latin typeface="Corbel"/>
                <a:ea typeface="Corbel"/>
                <a:cs typeface="Corbel"/>
                <a:sym typeface="Corbel"/>
              </a:defRPr>
            </a:lvl5pPr>
            <a:lvl6pPr marL="1714500" marR="0" lvl="5" indent="0" algn="l" rtl="0">
              <a:lnSpc>
                <a:spcPct val="90000"/>
              </a:lnSpc>
              <a:spcBef>
                <a:spcPts val="375"/>
              </a:spcBef>
              <a:buClr>
                <a:schemeClr val="lt1"/>
              </a:buClr>
              <a:buFont typeface="Arial"/>
              <a:buNone/>
              <a:defRPr sz="1200" b="0" i="0" u="none" strike="noStrike" cap="none">
                <a:solidFill>
                  <a:schemeClr val="lt1"/>
                </a:solidFill>
                <a:latin typeface="Corbel"/>
                <a:ea typeface="Corbel"/>
                <a:cs typeface="Corbel"/>
                <a:sym typeface="Corbel"/>
              </a:defRPr>
            </a:lvl6pPr>
            <a:lvl7pPr marL="2057400" marR="0" lvl="6" indent="0" algn="l" rtl="0">
              <a:lnSpc>
                <a:spcPct val="90000"/>
              </a:lnSpc>
              <a:spcBef>
                <a:spcPts val="375"/>
              </a:spcBef>
              <a:buClr>
                <a:schemeClr val="lt1"/>
              </a:buClr>
              <a:buFont typeface="Arial"/>
              <a:buNone/>
              <a:defRPr sz="1200" b="0" i="0" u="none" strike="noStrike" cap="none">
                <a:solidFill>
                  <a:schemeClr val="lt1"/>
                </a:solidFill>
                <a:latin typeface="Corbel"/>
                <a:ea typeface="Corbel"/>
                <a:cs typeface="Corbel"/>
                <a:sym typeface="Corbel"/>
              </a:defRPr>
            </a:lvl7pPr>
            <a:lvl8pPr marL="2400300" marR="0" lvl="7" indent="0" algn="l" rtl="0">
              <a:lnSpc>
                <a:spcPct val="90000"/>
              </a:lnSpc>
              <a:spcBef>
                <a:spcPts val="375"/>
              </a:spcBef>
              <a:buClr>
                <a:schemeClr val="lt1"/>
              </a:buClr>
              <a:buFont typeface="Arial"/>
              <a:buNone/>
              <a:defRPr sz="1200" b="0" i="0" u="none" strike="noStrike" cap="none">
                <a:solidFill>
                  <a:schemeClr val="lt1"/>
                </a:solidFill>
                <a:latin typeface="Corbel"/>
                <a:ea typeface="Corbel"/>
                <a:cs typeface="Corbel"/>
                <a:sym typeface="Corbel"/>
              </a:defRPr>
            </a:lvl8pPr>
            <a:lvl9pPr marL="2743200" marR="0" lvl="8" indent="0" algn="l" rtl="0">
              <a:lnSpc>
                <a:spcPct val="90000"/>
              </a:lnSpc>
              <a:spcBef>
                <a:spcPts val="375"/>
              </a:spcBef>
              <a:buClr>
                <a:schemeClr val="lt1"/>
              </a:buClr>
              <a:buFont typeface="Arial"/>
              <a:buNone/>
              <a:defRPr sz="1200" b="0" i="0" u="none" strike="noStrike" cap="none">
                <a:solidFill>
                  <a:schemeClr val="lt1"/>
                </a:solidFill>
                <a:latin typeface="Corbel"/>
                <a:ea typeface="Corbel"/>
                <a:cs typeface="Corbel"/>
                <a:sym typeface="Corbel"/>
              </a:defRPr>
            </a:lvl9pPr>
          </a:lstStyle>
          <a:p>
            <a:endParaRPr/>
          </a:p>
        </p:txBody>
      </p:sp>
      <p:sp>
        <p:nvSpPr>
          <p:cNvPr id="144" name="Shape 144"/>
          <p:cNvSpPr txBox="1">
            <a:spLocks noGrp="1"/>
          </p:cNvSpPr>
          <p:nvPr>
            <p:ph type="body" idx="6"/>
          </p:nvPr>
        </p:nvSpPr>
        <p:spPr>
          <a:xfrm>
            <a:off x="3425732" y="4873764"/>
            <a:ext cx="2200805" cy="659188"/>
          </a:xfrm>
          <a:prstGeom prst="rect">
            <a:avLst/>
          </a:prstGeom>
          <a:noFill/>
          <a:ln>
            <a:noFill/>
          </a:ln>
        </p:spPr>
        <p:txBody>
          <a:bodyPr lIns="91425" tIns="91425" rIns="91425" bIns="91425" anchor="t" anchorCtr="0"/>
          <a:lstStyle>
            <a:lvl1pPr marL="0" marR="0" lvl="0" indent="0" algn="l" rtl="0">
              <a:lnSpc>
                <a:spcPct val="90000"/>
              </a:lnSpc>
              <a:spcBef>
                <a:spcPts val="750"/>
              </a:spcBef>
              <a:buClr>
                <a:srgbClr val="EDEDED"/>
              </a:buClr>
              <a:buFont typeface="Arial"/>
              <a:buNone/>
              <a:defRPr sz="1050" b="0" i="0" u="none" strike="noStrike" cap="none">
                <a:solidFill>
                  <a:srgbClr val="EDEDED"/>
                </a:solidFill>
                <a:latin typeface="Corbel"/>
                <a:ea typeface="Corbel"/>
                <a:cs typeface="Corbel"/>
                <a:sym typeface="Corbel"/>
              </a:defRPr>
            </a:lvl1pPr>
            <a:lvl2pPr marL="342900" marR="0" lvl="1" indent="0" algn="l" rtl="0">
              <a:lnSpc>
                <a:spcPct val="90000"/>
              </a:lnSpc>
              <a:spcBef>
                <a:spcPts val="375"/>
              </a:spcBef>
              <a:buClr>
                <a:srgbClr val="EDEDED"/>
              </a:buClr>
              <a:buFont typeface="Arial"/>
              <a:buNone/>
              <a:defRPr sz="900" b="0" i="0" u="none" strike="noStrike" cap="none">
                <a:solidFill>
                  <a:srgbClr val="EDEDED"/>
                </a:solidFill>
                <a:latin typeface="Corbel"/>
                <a:ea typeface="Corbel"/>
                <a:cs typeface="Corbel"/>
                <a:sym typeface="Corbel"/>
              </a:defRPr>
            </a:lvl2pPr>
            <a:lvl3pPr marL="685800" marR="0" lvl="2" indent="0" algn="l" rtl="0">
              <a:lnSpc>
                <a:spcPct val="90000"/>
              </a:lnSpc>
              <a:spcBef>
                <a:spcPts val="375"/>
              </a:spcBef>
              <a:buClr>
                <a:srgbClr val="EDEDED"/>
              </a:buClr>
              <a:buFont typeface="Arial"/>
              <a:buNone/>
              <a:defRPr sz="750" b="0" i="0" u="none" strike="noStrike" cap="none">
                <a:solidFill>
                  <a:srgbClr val="EDEDED"/>
                </a:solidFill>
                <a:latin typeface="Corbel"/>
                <a:ea typeface="Corbel"/>
                <a:cs typeface="Corbel"/>
                <a:sym typeface="Corbel"/>
              </a:defRPr>
            </a:lvl3pPr>
            <a:lvl4pPr marL="1028700" marR="0" lvl="3" indent="0" algn="l" rtl="0">
              <a:lnSpc>
                <a:spcPct val="90000"/>
              </a:lnSpc>
              <a:spcBef>
                <a:spcPts val="375"/>
              </a:spcBef>
              <a:buClr>
                <a:srgbClr val="EDEDED"/>
              </a:buClr>
              <a:buFont typeface="Arial"/>
              <a:buNone/>
              <a:defRPr sz="675" b="0" i="0" u="none" strike="noStrike" cap="none">
                <a:solidFill>
                  <a:srgbClr val="EDEDED"/>
                </a:solidFill>
                <a:latin typeface="Corbel"/>
                <a:ea typeface="Corbel"/>
                <a:cs typeface="Corbel"/>
                <a:sym typeface="Corbel"/>
              </a:defRPr>
            </a:lvl4pPr>
            <a:lvl5pPr marL="1371600" marR="0" lvl="4" indent="0" algn="l" rtl="0">
              <a:lnSpc>
                <a:spcPct val="90000"/>
              </a:lnSpc>
              <a:spcBef>
                <a:spcPts val="375"/>
              </a:spcBef>
              <a:buClr>
                <a:srgbClr val="EDEDED"/>
              </a:buClr>
              <a:buFont typeface="Arial"/>
              <a:buNone/>
              <a:defRPr sz="675" b="0" i="0" u="none" strike="noStrike" cap="none">
                <a:solidFill>
                  <a:srgbClr val="EDEDED"/>
                </a:solidFill>
                <a:latin typeface="Corbel"/>
                <a:ea typeface="Corbel"/>
                <a:cs typeface="Corbel"/>
                <a:sym typeface="Corbel"/>
              </a:defRPr>
            </a:lvl5pPr>
            <a:lvl6pPr marL="1714500" marR="0" lvl="5" indent="0" algn="l" rtl="0">
              <a:lnSpc>
                <a:spcPct val="90000"/>
              </a:lnSpc>
              <a:spcBef>
                <a:spcPts val="375"/>
              </a:spcBef>
              <a:buClr>
                <a:schemeClr val="lt1"/>
              </a:buClr>
              <a:buFont typeface="Arial"/>
              <a:buNone/>
              <a:defRPr sz="675" b="0" i="0" u="none" strike="noStrike" cap="none">
                <a:solidFill>
                  <a:schemeClr val="lt1"/>
                </a:solidFill>
                <a:latin typeface="Corbel"/>
                <a:ea typeface="Corbel"/>
                <a:cs typeface="Corbel"/>
                <a:sym typeface="Corbel"/>
              </a:defRPr>
            </a:lvl6pPr>
            <a:lvl7pPr marL="2057400" marR="0" lvl="6" indent="0" algn="l" rtl="0">
              <a:lnSpc>
                <a:spcPct val="90000"/>
              </a:lnSpc>
              <a:spcBef>
                <a:spcPts val="375"/>
              </a:spcBef>
              <a:buClr>
                <a:schemeClr val="lt1"/>
              </a:buClr>
              <a:buFont typeface="Arial"/>
              <a:buNone/>
              <a:defRPr sz="675" b="0" i="0" u="none" strike="noStrike" cap="none">
                <a:solidFill>
                  <a:schemeClr val="lt1"/>
                </a:solidFill>
                <a:latin typeface="Corbel"/>
                <a:ea typeface="Corbel"/>
                <a:cs typeface="Corbel"/>
                <a:sym typeface="Corbel"/>
              </a:defRPr>
            </a:lvl7pPr>
            <a:lvl8pPr marL="2400300" marR="0" lvl="7" indent="0" algn="l" rtl="0">
              <a:lnSpc>
                <a:spcPct val="90000"/>
              </a:lnSpc>
              <a:spcBef>
                <a:spcPts val="375"/>
              </a:spcBef>
              <a:buClr>
                <a:schemeClr val="lt1"/>
              </a:buClr>
              <a:buFont typeface="Arial"/>
              <a:buNone/>
              <a:defRPr sz="675" b="0" i="0" u="none" strike="noStrike" cap="none">
                <a:solidFill>
                  <a:schemeClr val="lt1"/>
                </a:solidFill>
                <a:latin typeface="Corbel"/>
                <a:ea typeface="Corbel"/>
                <a:cs typeface="Corbel"/>
                <a:sym typeface="Corbel"/>
              </a:defRPr>
            </a:lvl8pPr>
            <a:lvl9pPr marL="2743200" marR="0" lvl="8" indent="0" algn="l" rtl="0">
              <a:lnSpc>
                <a:spcPct val="90000"/>
              </a:lnSpc>
              <a:spcBef>
                <a:spcPts val="375"/>
              </a:spcBef>
              <a:buClr>
                <a:schemeClr val="lt1"/>
              </a:buClr>
              <a:buFont typeface="Arial"/>
              <a:buNone/>
              <a:defRPr sz="675" b="0" i="0" u="none" strike="noStrike" cap="none">
                <a:solidFill>
                  <a:schemeClr val="lt1"/>
                </a:solidFill>
                <a:latin typeface="Corbel"/>
                <a:ea typeface="Corbel"/>
                <a:cs typeface="Corbel"/>
                <a:sym typeface="Corbel"/>
              </a:defRPr>
            </a:lvl9pPr>
          </a:lstStyle>
          <a:p>
            <a:endParaRPr/>
          </a:p>
        </p:txBody>
      </p:sp>
      <p:sp>
        <p:nvSpPr>
          <p:cNvPr id="145" name="Shape 145"/>
          <p:cNvSpPr txBox="1">
            <a:spLocks noGrp="1"/>
          </p:cNvSpPr>
          <p:nvPr>
            <p:ph type="body" idx="7"/>
          </p:nvPr>
        </p:nvSpPr>
        <p:spPr>
          <a:xfrm>
            <a:off x="5853242" y="4297503"/>
            <a:ext cx="2199085" cy="576262"/>
          </a:xfrm>
          <a:prstGeom prst="rect">
            <a:avLst/>
          </a:prstGeom>
          <a:noFill/>
          <a:ln>
            <a:noFill/>
          </a:ln>
        </p:spPr>
        <p:txBody>
          <a:bodyPr lIns="91425" tIns="91425" rIns="91425" bIns="91425" anchor="b" anchorCtr="0"/>
          <a:lstStyle>
            <a:lvl1pPr marL="0" marR="0" lvl="0" indent="0" algn="l" rtl="0">
              <a:lnSpc>
                <a:spcPct val="90000"/>
              </a:lnSpc>
              <a:spcBef>
                <a:spcPts val="750"/>
              </a:spcBef>
              <a:buClr>
                <a:srgbClr val="EDEDED"/>
              </a:buClr>
              <a:buFont typeface="Arial"/>
              <a:buNone/>
              <a:defRPr sz="1800" b="0" i="0" u="none" strike="noStrike" cap="none">
                <a:solidFill>
                  <a:srgbClr val="EDEDED"/>
                </a:solidFill>
                <a:latin typeface="Corbel"/>
                <a:ea typeface="Corbel"/>
                <a:cs typeface="Corbel"/>
                <a:sym typeface="Corbel"/>
              </a:defRPr>
            </a:lvl1pPr>
            <a:lvl2pPr marL="342900" marR="0" lvl="1" indent="0" algn="l" rtl="0">
              <a:lnSpc>
                <a:spcPct val="90000"/>
              </a:lnSpc>
              <a:spcBef>
                <a:spcPts val="375"/>
              </a:spcBef>
              <a:buClr>
                <a:srgbClr val="EDEDED"/>
              </a:buClr>
              <a:buFont typeface="Arial"/>
              <a:buNone/>
              <a:defRPr sz="1500" b="1" i="0" u="none" strike="noStrike" cap="none">
                <a:solidFill>
                  <a:srgbClr val="EDEDED"/>
                </a:solidFill>
                <a:latin typeface="Corbel"/>
                <a:ea typeface="Corbel"/>
                <a:cs typeface="Corbel"/>
                <a:sym typeface="Corbel"/>
              </a:defRPr>
            </a:lvl2pPr>
            <a:lvl3pPr marL="685800" marR="0" lvl="2" indent="0" algn="l" rtl="0">
              <a:lnSpc>
                <a:spcPct val="90000"/>
              </a:lnSpc>
              <a:spcBef>
                <a:spcPts val="375"/>
              </a:spcBef>
              <a:buClr>
                <a:srgbClr val="EDEDED"/>
              </a:buClr>
              <a:buFont typeface="Arial"/>
              <a:buNone/>
              <a:defRPr sz="1350" b="1" i="0" u="none" strike="noStrike" cap="none">
                <a:solidFill>
                  <a:srgbClr val="EDEDED"/>
                </a:solidFill>
                <a:latin typeface="Corbel"/>
                <a:ea typeface="Corbel"/>
                <a:cs typeface="Corbel"/>
                <a:sym typeface="Corbel"/>
              </a:defRPr>
            </a:lvl3pPr>
            <a:lvl4pPr marL="1028700" marR="0" lvl="3" indent="0" algn="l" rtl="0">
              <a:lnSpc>
                <a:spcPct val="90000"/>
              </a:lnSpc>
              <a:spcBef>
                <a:spcPts val="375"/>
              </a:spcBef>
              <a:buClr>
                <a:srgbClr val="EDEDED"/>
              </a:buClr>
              <a:buFont typeface="Arial"/>
              <a:buNone/>
              <a:defRPr sz="1200" b="1" i="0" u="none" strike="noStrike" cap="none">
                <a:solidFill>
                  <a:srgbClr val="EDEDED"/>
                </a:solidFill>
                <a:latin typeface="Corbel"/>
                <a:ea typeface="Corbel"/>
                <a:cs typeface="Corbel"/>
                <a:sym typeface="Corbel"/>
              </a:defRPr>
            </a:lvl4pPr>
            <a:lvl5pPr marL="1371600" marR="0" lvl="4" indent="0" algn="l" rtl="0">
              <a:lnSpc>
                <a:spcPct val="90000"/>
              </a:lnSpc>
              <a:spcBef>
                <a:spcPts val="375"/>
              </a:spcBef>
              <a:buClr>
                <a:srgbClr val="EDEDED"/>
              </a:buClr>
              <a:buFont typeface="Arial"/>
              <a:buNone/>
              <a:defRPr sz="1200" b="1" i="0" u="none" strike="noStrike" cap="none">
                <a:solidFill>
                  <a:srgbClr val="EDEDED"/>
                </a:solidFill>
                <a:latin typeface="Corbel"/>
                <a:ea typeface="Corbel"/>
                <a:cs typeface="Corbel"/>
                <a:sym typeface="Corbel"/>
              </a:defRPr>
            </a:lvl5pPr>
            <a:lvl6pPr marL="1714500" marR="0" lvl="5" indent="0" algn="l" rtl="0">
              <a:lnSpc>
                <a:spcPct val="90000"/>
              </a:lnSpc>
              <a:spcBef>
                <a:spcPts val="375"/>
              </a:spcBef>
              <a:buClr>
                <a:schemeClr val="lt1"/>
              </a:buClr>
              <a:buFont typeface="Arial"/>
              <a:buNone/>
              <a:defRPr sz="1200" b="1" i="0" u="none" strike="noStrike" cap="none">
                <a:solidFill>
                  <a:schemeClr val="lt1"/>
                </a:solidFill>
                <a:latin typeface="Corbel"/>
                <a:ea typeface="Corbel"/>
                <a:cs typeface="Corbel"/>
                <a:sym typeface="Corbel"/>
              </a:defRPr>
            </a:lvl6pPr>
            <a:lvl7pPr marL="2057400" marR="0" lvl="6" indent="0" algn="l" rtl="0">
              <a:lnSpc>
                <a:spcPct val="90000"/>
              </a:lnSpc>
              <a:spcBef>
                <a:spcPts val="375"/>
              </a:spcBef>
              <a:buClr>
                <a:schemeClr val="lt1"/>
              </a:buClr>
              <a:buFont typeface="Arial"/>
              <a:buNone/>
              <a:defRPr sz="1200" b="1" i="0" u="none" strike="noStrike" cap="none">
                <a:solidFill>
                  <a:schemeClr val="lt1"/>
                </a:solidFill>
                <a:latin typeface="Corbel"/>
                <a:ea typeface="Corbel"/>
                <a:cs typeface="Corbel"/>
                <a:sym typeface="Corbel"/>
              </a:defRPr>
            </a:lvl7pPr>
            <a:lvl8pPr marL="2400300" marR="0" lvl="7" indent="0" algn="l" rtl="0">
              <a:lnSpc>
                <a:spcPct val="90000"/>
              </a:lnSpc>
              <a:spcBef>
                <a:spcPts val="375"/>
              </a:spcBef>
              <a:buClr>
                <a:schemeClr val="lt1"/>
              </a:buClr>
              <a:buFont typeface="Arial"/>
              <a:buNone/>
              <a:defRPr sz="1200" b="1" i="0" u="none" strike="noStrike" cap="none">
                <a:solidFill>
                  <a:schemeClr val="lt1"/>
                </a:solidFill>
                <a:latin typeface="Corbel"/>
                <a:ea typeface="Corbel"/>
                <a:cs typeface="Corbel"/>
                <a:sym typeface="Corbel"/>
              </a:defRPr>
            </a:lvl8pPr>
            <a:lvl9pPr marL="2743200" marR="0" lvl="8" indent="0" algn="l" rtl="0">
              <a:lnSpc>
                <a:spcPct val="90000"/>
              </a:lnSpc>
              <a:spcBef>
                <a:spcPts val="375"/>
              </a:spcBef>
              <a:buClr>
                <a:schemeClr val="lt1"/>
              </a:buClr>
              <a:buFont typeface="Arial"/>
              <a:buNone/>
              <a:defRPr sz="1200" b="1" i="0" u="none" strike="noStrike" cap="none">
                <a:solidFill>
                  <a:schemeClr val="lt1"/>
                </a:solidFill>
                <a:latin typeface="Corbel"/>
                <a:ea typeface="Corbel"/>
                <a:cs typeface="Corbel"/>
                <a:sym typeface="Corbel"/>
              </a:defRPr>
            </a:lvl9pPr>
          </a:lstStyle>
          <a:p>
            <a:endParaRPr/>
          </a:p>
        </p:txBody>
      </p:sp>
      <p:sp>
        <p:nvSpPr>
          <p:cNvPr id="146" name="Shape 146"/>
          <p:cNvSpPr>
            <a:spLocks noGrp="1"/>
          </p:cNvSpPr>
          <p:nvPr>
            <p:ph type="pic" idx="8"/>
          </p:nvPr>
        </p:nvSpPr>
        <p:spPr>
          <a:xfrm>
            <a:off x="5853241" y="2256353"/>
            <a:ext cx="2199085" cy="1524000"/>
          </a:xfrm>
          <a:prstGeom prst="roundRect">
            <a:avLst>
              <a:gd name="adj" fmla="val 1858"/>
            </a:avLst>
          </a:prstGeom>
          <a:noFill/>
          <a:ln>
            <a:noFill/>
          </a:ln>
          <a:effectLst>
            <a:outerShdw blurRad="50799" dist="50800" dir="5400000" algn="tl" rotWithShape="0">
              <a:srgbClr val="000000">
                <a:alpha val="42745"/>
              </a:srgbClr>
            </a:outerShdw>
          </a:effectLst>
        </p:spPr>
        <p:txBody>
          <a:bodyPr lIns="91425" tIns="91425" rIns="91425" bIns="91425" anchor="t" anchorCtr="0"/>
          <a:lstStyle>
            <a:lvl1pPr marL="0" marR="0" lvl="0" indent="0" algn="ctr" rtl="0">
              <a:lnSpc>
                <a:spcPct val="90000"/>
              </a:lnSpc>
              <a:spcBef>
                <a:spcPts val="750"/>
              </a:spcBef>
              <a:buClr>
                <a:srgbClr val="EDEDED"/>
              </a:buClr>
              <a:buFont typeface="Arial"/>
              <a:buNone/>
              <a:defRPr sz="1200" b="0" i="0" u="none" strike="noStrike" cap="none">
                <a:solidFill>
                  <a:srgbClr val="EDEDED"/>
                </a:solidFill>
                <a:latin typeface="Corbel"/>
                <a:ea typeface="Corbel"/>
                <a:cs typeface="Corbel"/>
                <a:sym typeface="Corbel"/>
              </a:defRPr>
            </a:lvl1pPr>
            <a:lvl2pPr marL="342900" marR="0" lvl="1" indent="0" algn="l" rtl="0">
              <a:lnSpc>
                <a:spcPct val="90000"/>
              </a:lnSpc>
              <a:spcBef>
                <a:spcPts val="375"/>
              </a:spcBef>
              <a:buClr>
                <a:srgbClr val="EDEDED"/>
              </a:buClr>
              <a:buFont typeface="Arial"/>
              <a:buNone/>
              <a:defRPr sz="1200" b="0" i="0" u="none" strike="noStrike" cap="none">
                <a:solidFill>
                  <a:srgbClr val="EDEDED"/>
                </a:solidFill>
                <a:latin typeface="Corbel"/>
                <a:ea typeface="Corbel"/>
                <a:cs typeface="Corbel"/>
                <a:sym typeface="Corbel"/>
              </a:defRPr>
            </a:lvl2pPr>
            <a:lvl3pPr marL="685800" marR="0" lvl="2" indent="0" algn="l" rtl="0">
              <a:lnSpc>
                <a:spcPct val="90000"/>
              </a:lnSpc>
              <a:spcBef>
                <a:spcPts val="375"/>
              </a:spcBef>
              <a:buClr>
                <a:srgbClr val="EDEDED"/>
              </a:buClr>
              <a:buFont typeface="Arial"/>
              <a:buNone/>
              <a:defRPr sz="1200" b="0" i="0" u="none" strike="noStrike" cap="none">
                <a:solidFill>
                  <a:srgbClr val="EDEDED"/>
                </a:solidFill>
                <a:latin typeface="Corbel"/>
                <a:ea typeface="Corbel"/>
                <a:cs typeface="Corbel"/>
                <a:sym typeface="Corbel"/>
              </a:defRPr>
            </a:lvl3pPr>
            <a:lvl4pPr marL="1028700" marR="0" lvl="3" indent="0" algn="l" rtl="0">
              <a:lnSpc>
                <a:spcPct val="90000"/>
              </a:lnSpc>
              <a:spcBef>
                <a:spcPts val="375"/>
              </a:spcBef>
              <a:buClr>
                <a:srgbClr val="EDEDED"/>
              </a:buClr>
              <a:buFont typeface="Arial"/>
              <a:buNone/>
              <a:defRPr sz="1200" b="0" i="0" u="none" strike="noStrike" cap="none">
                <a:solidFill>
                  <a:srgbClr val="EDEDED"/>
                </a:solidFill>
                <a:latin typeface="Corbel"/>
                <a:ea typeface="Corbel"/>
                <a:cs typeface="Corbel"/>
                <a:sym typeface="Corbel"/>
              </a:defRPr>
            </a:lvl4pPr>
            <a:lvl5pPr marL="1371600" marR="0" lvl="4" indent="0" algn="l" rtl="0">
              <a:lnSpc>
                <a:spcPct val="90000"/>
              </a:lnSpc>
              <a:spcBef>
                <a:spcPts val="375"/>
              </a:spcBef>
              <a:buClr>
                <a:srgbClr val="EDEDED"/>
              </a:buClr>
              <a:buFont typeface="Arial"/>
              <a:buNone/>
              <a:defRPr sz="1200" b="0" i="0" u="none" strike="noStrike" cap="none">
                <a:solidFill>
                  <a:srgbClr val="EDEDED"/>
                </a:solidFill>
                <a:latin typeface="Corbel"/>
                <a:ea typeface="Corbel"/>
                <a:cs typeface="Corbel"/>
                <a:sym typeface="Corbel"/>
              </a:defRPr>
            </a:lvl5pPr>
            <a:lvl6pPr marL="1714500" marR="0" lvl="5" indent="0" algn="l" rtl="0">
              <a:lnSpc>
                <a:spcPct val="90000"/>
              </a:lnSpc>
              <a:spcBef>
                <a:spcPts val="375"/>
              </a:spcBef>
              <a:buClr>
                <a:schemeClr val="lt1"/>
              </a:buClr>
              <a:buFont typeface="Arial"/>
              <a:buNone/>
              <a:defRPr sz="1200" b="0" i="0" u="none" strike="noStrike" cap="none">
                <a:solidFill>
                  <a:schemeClr val="lt1"/>
                </a:solidFill>
                <a:latin typeface="Corbel"/>
                <a:ea typeface="Corbel"/>
                <a:cs typeface="Corbel"/>
                <a:sym typeface="Corbel"/>
              </a:defRPr>
            </a:lvl6pPr>
            <a:lvl7pPr marL="2057400" marR="0" lvl="6" indent="0" algn="l" rtl="0">
              <a:lnSpc>
                <a:spcPct val="90000"/>
              </a:lnSpc>
              <a:spcBef>
                <a:spcPts val="375"/>
              </a:spcBef>
              <a:buClr>
                <a:schemeClr val="lt1"/>
              </a:buClr>
              <a:buFont typeface="Arial"/>
              <a:buNone/>
              <a:defRPr sz="1200" b="0" i="0" u="none" strike="noStrike" cap="none">
                <a:solidFill>
                  <a:schemeClr val="lt1"/>
                </a:solidFill>
                <a:latin typeface="Corbel"/>
                <a:ea typeface="Corbel"/>
                <a:cs typeface="Corbel"/>
                <a:sym typeface="Corbel"/>
              </a:defRPr>
            </a:lvl7pPr>
            <a:lvl8pPr marL="2400300" marR="0" lvl="7" indent="0" algn="l" rtl="0">
              <a:lnSpc>
                <a:spcPct val="90000"/>
              </a:lnSpc>
              <a:spcBef>
                <a:spcPts val="375"/>
              </a:spcBef>
              <a:buClr>
                <a:schemeClr val="lt1"/>
              </a:buClr>
              <a:buFont typeface="Arial"/>
              <a:buNone/>
              <a:defRPr sz="1200" b="0" i="0" u="none" strike="noStrike" cap="none">
                <a:solidFill>
                  <a:schemeClr val="lt1"/>
                </a:solidFill>
                <a:latin typeface="Corbel"/>
                <a:ea typeface="Corbel"/>
                <a:cs typeface="Corbel"/>
                <a:sym typeface="Corbel"/>
              </a:defRPr>
            </a:lvl8pPr>
            <a:lvl9pPr marL="2743200" marR="0" lvl="8" indent="0" algn="l" rtl="0">
              <a:lnSpc>
                <a:spcPct val="90000"/>
              </a:lnSpc>
              <a:spcBef>
                <a:spcPts val="375"/>
              </a:spcBef>
              <a:buClr>
                <a:schemeClr val="lt1"/>
              </a:buClr>
              <a:buFont typeface="Arial"/>
              <a:buNone/>
              <a:defRPr sz="1200" b="0" i="0" u="none" strike="noStrike" cap="none">
                <a:solidFill>
                  <a:schemeClr val="lt1"/>
                </a:solidFill>
                <a:latin typeface="Corbel"/>
                <a:ea typeface="Corbel"/>
                <a:cs typeface="Corbel"/>
                <a:sym typeface="Corbel"/>
              </a:defRPr>
            </a:lvl9pPr>
          </a:lstStyle>
          <a:p>
            <a:endParaRPr/>
          </a:p>
        </p:txBody>
      </p:sp>
      <p:sp>
        <p:nvSpPr>
          <p:cNvPr id="147" name="Shape 147"/>
          <p:cNvSpPr txBox="1">
            <a:spLocks noGrp="1"/>
          </p:cNvSpPr>
          <p:nvPr>
            <p:ph type="body" idx="9"/>
          </p:nvPr>
        </p:nvSpPr>
        <p:spPr>
          <a:xfrm>
            <a:off x="5853148" y="4873762"/>
            <a:ext cx="2201997" cy="659188"/>
          </a:xfrm>
          <a:prstGeom prst="rect">
            <a:avLst/>
          </a:prstGeom>
          <a:noFill/>
          <a:ln>
            <a:noFill/>
          </a:ln>
        </p:spPr>
        <p:txBody>
          <a:bodyPr lIns="91425" tIns="91425" rIns="91425" bIns="91425" anchor="t" anchorCtr="0"/>
          <a:lstStyle>
            <a:lvl1pPr marL="0" marR="0" lvl="0" indent="0" algn="l" rtl="0">
              <a:lnSpc>
                <a:spcPct val="90000"/>
              </a:lnSpc>
              <a:spcBef>
                <a:spcPts val="750"/>
              </a:spcBef>
              <a:buClr>
                <a:srgbClr val="EDEDED"/>
              </a:buClr>
              <a:buFont typeface="Arial"/>
              <a:buNone/>
              <a:defRPr sz="1050" b="0" i="0" u="none" strike="noStrike" cap="none">
                <a:solidFill>
                  <a:srgbClr val="EDEDED"/>
                </a:solidFill>
                <a:latin typeface="Corbel"/>
                <a:ea typeface="Corbel"/>
                <a:cs typeface="Corbel"/>
                <a:sym typeface="Corbel"/>
              </a:defRPr>
            </a:lvl1pPr>
            <a:lvl2pPr marL="342900" marR="0" lvl="1" indent="0" algn="l" rtl="0">
              <a:lnSpc>
                <a:spcPct val="90000"/>
              </a:lnSpc>
              <a:spcBef>
                <a:spcPts val="375"/>
              </a:spcBef>
              <a:buClr>
                <a:srgbClr val="EDEDED"/>
              </a:buClr>
              <a:buFont typeface="Arial"/>
              <a:buNone/>
              <a:defRPr sz="900" b="0" i="0" u="none" strike="noStrike" cap="none">
                <a:solidFill>
                  <a:srgbClr val="EDEDED"/>
                </a:solidFill>
                <a:latin typeface="Corbel"/>
                <a:ea typeface="Corbel"/>
                <a:cs typeface="Corbel"/>
                <a:sym typeface="Corbel"/>
              </a:defRPr>
            </a:lvl2pPr>
            <a:lvl3pPr marL="685800" marR="0" lvl="2" indent="0" algn="l" rtl="0">
              <a:lnSpc>
                <a:spcPct val="90000"/>
              </a:lnSpc>
              <a:spcBef>
                <a:spcPts val="375"/>
              </a:spcBef>
              <a:buClr>
                <a:srgbClr val="EDEDED"/>
              </a:buClr>
              <a:buFont typeface="Arial"/>
              <a:buNone/>
              <a:defRPr sz="750" b="0" i="0" u="none" strike="noStrike" cap="none">
                <a:solidFill>
                  <a:srgbClr val="EDEDED"/>
                </a:solidFill>
                <a:latin typeface="Corbel"/>
                <a:ea typeface="Corbel"/>
                <a:cs typeface="Corbel"/>
                <a:sym typeface="Corbel"/>
              </a:defRPr>
            </a:lvl3pPr>
            <a:lvl4pPr marL="1028700" marR="0" lvl="3" indent="0" algn="l" rtl="0">
              <a:lnSpc>
                <a:spcPct val="90000"/>
              </a:lnSpc>
              <a:spcBef>
                <a:spcPts val="375"/>
              </a:spcBef>
              <a:buClr>
                <a:srgbClr val="EDEDED"/>
              </a:buClr>
              <a:buFont typeface="Arial"/>
              <a:buNone/>
              <a:defRPr sz="675" b="0" i="0" u="none" strike="noStrike" cap="none">
                <a:solidFill>
                  <a:srgbClr val="EDEDED"/>
                </a:solidFill>
                <a:latin typeface="Corbel"/>
                <a:ea typeface="Corbel"/>
                <a:cs typeface="Corbel"/>
                <a:sym typeface="Corbel"/>
              </a:defRPr>
            </a:lvl4pPr>
            <a:lvl5pPr marL="1371600" marR="0" lvl="4" indent="0" algn="l" rtl="0">
              <a:lnSpc>
                <a:spcPct val="90000"/>
              </a:lnSpc>
              <a:spcBef>
                <a:spcPts val="375"/>
              </a:spcBef>
              <a:buClr>
                <a:srgbClr val="EDEDED"/>
              </a:buClr>
              <a:buFont typeface="Arial"/>
              <a:buNone/>
              <a:defRPr sz="675" b="0" i="0" u="none" strike="noStrike" cap="none">
                <a:solidFill>
                  <a:srgbClr val="EDEDED"/>
                </a:solidFill>
                <a:latin typeface="Corbel"/>
                <a:ea typeface="Corbel"/>
                <a:cs typeface="Corbel"/>
                <a:sym typeface="Corbel"/>
              </a:defRPr>
            </a:lvl5pPr>
            <a:lvl6pPr marL="1714500" marR="0" lvl="5" indent="0" algn="l" rtl="0">
              <a:lnSpc>
                <a:spcPct val="90000"/>
              </a:lnSpc>
              <a:spcBef>
                <a:spcPts val="375"/>
              </a:spcBef>
              <a:buClr>
                <a:schemeClr val="lt1"/>
              </a:buClr>
              <a:buFont typeface="Arial"/>
              <a:buNone/>
              <a:defRPr sz="675" b="0" i="0" u="none" strike="noStrike" cap="none">
                <a:solidFill>
                  <a:schemeClr val="lt1"/>
                </a:solidFill>
                <a:latin typeface="Corbel"/>
                <a:ea typeface="Corbel"/>
                <a:cs typeface="Corbel"/>
                <a:sym typeface="Corbel"/>
              </a:defRPr>
            </a:lvl6pPr>
            <a:lvl7pPr marL="2057400" marR="0" lvl="6" indent="0" algn="l" rtl="0">
              <a:lnSpc>
                <a:spcPct val="90000"/>
              </a:lnSpc>
              <a:spcBef>
                <a:spcPts val="375"/>
              </a:spcBef>
              <a:buClr>
                <a:schemeClr val="lt1"/>
              </a:buClr>
              <a:buFont typeface="Arial"/>
              <a:buNone/>
              <a:defRPr sz="675" b="0" i="0" u="none" strike="noStrike" cap="none">
                <a:solidFill>
                  <a:schemeClr val="lt1"/>
                </a:solidFill>
                <a:latin typeface="Corbel"/>
                <a:ea typeface="Corbel"/>
                <a:cs typeface="Corbel"/>
                <a:sym typeface="Corbel"/>
              </a:defRPr>
            </a:lvl7pPr>
            <a:lvl8pPr marL="2400300" marR="0" lvl="7" indent="0" algn="l" rtl="0">
              <a:lnSpc>
                <a:spcPct val="90000"/>
              </a:lnSpc>
              <a:spcBef>
                <a:spcPts val="375"/>
              </a:spcBef>
              <a:buClr>
                <a:schemeClr val="lt1"/>
              </a:buClr>
              <a:buFont typeface="Arial"/>
              <a:buNone/>
              <a:defRPr sz="675" b="0" i="0" u="none" strike="noStrike" cap="none">
                <a:solidFill>
                  <a:schemeClr val="lt1"/>
                </a:solidFill>
                <a:latin typeface="Corbel"/>
                <a:ea typeface="Corbel"/>
                <a:cs typeface="Corbel"/>
                <a:sym typeface="Corbel"/>
              </a:defRPr>
            </a:lvl8pPr>
            <a:lvl9pPr marL="2743200" marR="0" lvl="8" indent="0" algn="l" rtl="0">
              <a:lnSpc>
                <a:spcPct val="90000"/>
              </a:lnSpc>
              <a:spcBef>
                <a:spcPts val="375"/>
              </a:spcBef>
              <a:buClr>
                <a:schemeClr val="lt1"/>
              </a:buClr>
              <a:buFont typeface="Arial"/>
              <a:buNone/>
              <a:defRPr sz="675" b="0" i="0" u="none" strike="noStrike" cap="none">
                <a:solidFill>
                  <a:schemeClr val="lt1"/>
                </a:solidFill>
                <a:latin typeface="Corbel"/>
                <a:ea typeface="Corbel"/>
                <a:cs typeface="Corbel"/>
                <a:sym typeface="Corbel"/>
              </a:defRPr>
            </a:lvl9pPr>
          </a:lstStyle>
          <a:p>
            <a:endParaRPr/>
          </a:p>
        </p:txBody>
      </p:sp>
      <p:sp>
        <p:nvSpPr>
          <p:cNvPr id="148" name="Shape 148"/>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149" name="Shape 149"/>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150" name="Shape 150"/>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a:t>
            </a:fld>
            <a:endParaRPr lang="en-US" sz="900">
              <a:solidFill>
                <a:srgbClr val="EDEDED"/>
              </a:solidFill>
              <a:latin typeface="Corbel"/>
              <a:ea typeface="Corbel"/>
              <a:cs typeface="Corbel"/>
              <a:sym typeface="Corbe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DEDED"/>
              </a:buClr>
              <a:buFont typeface="Corbel"/>
              <a:buNone/>
              <a:defRPr sz="4400" b="0" i="0" u="none" strike="noStrike" cap="none">
                <a:solidFill>
                  <a:srgbClr val="EDEDED"/>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3" name="Shape 153"/>
          <p:cNvSpPr txBox="1">
            <a:spLocks noGrp="1"/>
          </p:cNvSpPr>
          <p:nvPr>
            <p:ph type="body" idx="1"/>
          </p:nvPr>
        </p:nvSpPr>
        <p:spPr>
          <a:xfrm rot="5400000">
            <a:off x="2502006" y="163619"/>
            <a:ext cx="4351338" cy="7675349"/>
          </a:xfrm>
          <a:prstGeom prst="rect">
            <a:avLst/>
          </a:prstGeom>
          <a:noFill/>
          <a:ln>
            <a:noFill/>
          </a:ln>
        </p:spPr>
        <p:txBody>
          <a:bodyPr lIns="91425" tIns="91425" rIns="91425" bIns="91425" anchor="t" anchorCtr="0"/>
          <a:lstStyle>
            <a:lvl1pPr marL="171450" marR="0" lvl="0" indent="-19050" algn="l" rtl="0">
              <a:lnSpc>
                <a:spcPct val="90000"/>
              </a:lnSpc>
              <a:spcBef>
                <a:spcPts val="750"/>
              </a:spcBef>
              <a:buClr>
                <a:srgbClr val="EDEDED"/>
              </a:buClr>
              <a:buSzPct val="100000"/>
              <a:buFont typeface="Arial"/>
              <a:buChar char="•"/>
              <a:defRPr sz="2400" b="0" i="0" u="none" strike="noStrike" cap="none">
                <a:solidFill>
                  <a:srgbClr val="EDEDED"/>
                </a:solidFill>
                <a:latin typeface="Corbel"/>
                <a:ea typeface="Corbel"/>
                <a:cs typeface="Corbel"/>
                <a:sym typeface="Corbel"/>
              </a:defRPr>
            </a:lvl1pPr>
            <a:lvl2pPr marL="514350" marR="0" lvl="1" indent="-44450" algn="l" rtl="0">
              <a:lnSpc>
                <a:spcPct val="90000"/>
              </a:lnSpc>
              <a:spcBef>
                <a:spcPts val="375"/>
              </a:spcBef>
              <a:buClr>
                <a:srgbClr val="EDEDED"/>
              </a:buClr>
              <a:buSzPct val="100000"/>
              <a:buFont typeface="Arial"/>
              <a:buChar char="•"/>
              <a:defRPr sz="2000" b="0" i="0" u="none" strike="noStrike" cap="none">
                <a:solidFill>
                  <a:srgbClr val="EDEDED"/>
                </a:solidFill>
                <a:latin typeface="Corbel"/>
                <a:ea typeface="Corbel"/>
                <a:cs typeface="Corbel"/>
                <a:sym typeface="Corbel"/>
              </a:defRPr>
            </a:lvl2pPr>
            <a:lvl3pPr marL="857250" marR="0" lvl="2" indent="-69850" algn="l" rtl="0">
              <a:lnSpc>
                <a:spcPct val="90000"/>
              </a:lnSpc>
              <a:spcBef>
                <a:spcPts val="375"/>
              </a:spcBef>
              <a:buClr>
                <a:srgbClr val="EDEDED"/>
              </a:buClr>
              <a:buSzPct val="100000"/>
              <a:buFont typeface="Arial"/>
              <a:buChar char="•"/>
              <a:defRPr sz="1600" b="0" i="0" u="none" strike="noStrike" cap="none">
                <a:solidFill>
                  <a:srgbClr val="EDEDED"/>
                </a:solidFill>
                <a:latin typeface="Corbel"/>
                <a:ea typeface="Corbel"/>
                <a:cs typeface="Corbel"/>
                <a:sym typeface="Corbel"/>
              </a:defRPr>
            </a:lvl3pPr>
            <a:lvl4pPr marL="1200150" marR="0" lvl="3" indent="-82550" algn="l" rtl="0">
              <a:lnSpc>
                <a:spcPct val="90000"/>
              </a:lnSpc>
              <a:spcBef>
                <a:spcPts val="375"/>
              </a:spcBef>
              <a:buClr>
                <a:srgbClr val="EDEDED"/>
              </a:buClr>
              <a:buSzPct val="100000"/>
              <a:buFont typeface="Arial"/>
              <a:buChar char="•"/>
              <a:defRPr sz="1400" b="0" i="0" u="none" strike="noStrike" cap="none">
                <a:solidFill>
                  <a:srgbClr val="EDEDED"/>
                </a:solidFill>
                <a:latin typeface="Corbel"/>
                <a:ea typeface="Corbel"/>
                <a:cs typeface="Corbel"/>
                <a:sym typeface="Corbel"/>
              </a:defRPr>
            </a:lvl4pPr>
            <a:lvl5pPr marL="1543050" marR="0" lvl="4" indent="-82550" algn="l" rtl="0">
              <a:lnSpc>
                <a:spcPct val="90000"/>
              </a:lnSpc>
              <a:spcBef>
                <a:spcPts val="375"/>
              </a:spcBef>
              <a:buClr>
                <a:srgbClr val="EDEDED"/>
              </a:buClr>
              <a:buSzPct val="100000"/>
              <a:buFont typeface="Arial"/>
              <a:buChar char="•"/>
              <a:defRPr sz="1400" b="0" i="0" u="none" strike="noStrike" cap="none">
                <a:solidFill>
                  <a:srgbClr val="EDEDED"/>
                </a:solidFill>
                <a:latin typeface="Corbel"/>
                <a:ea typeface="Corbel"/>
                <a:cs typeface="Corbel"/>
                <a:sym typeface="Corbel"/>
              </a:defRPr>
            </a:lvl5pPr>
            <a:lvl6pPr marL="1885950" marR="0" lvl="5"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6pPr>
            <a:lvl7pPr marL="2228850" marR="0" lvl="6"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7pPr>
            <a:lvl8pPr marL="2571750" marR="0" lvl="7"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8pPr>
            <a:lvl9pPr marL="2914650" marR="0" lvl="8"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154" name="Shape 154"/>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155" name="Shape 155"/>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156" name="Shape 156"/>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a:t>
            </a:fld>
            <a:endParaRPr lang="en-US" sz="900">
              <a:solidFill>
                <a:srgbClr val="EDEDED"/>
              </a:solidFill>
              <a:latin typeface="Corbel"/>
              <a:ea typeface="Corbel"/>
              <a:cs typeface="Corbel"/>
              <a:sym typeface="Corbe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rot="5400000">
            <a:off x="4623593" y="2285206"/>
            <a:ext cx="5811838" cy="1971675"/>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DEDED"/>
              </a:buClr>
              <a:buFont typeface="Corbel"/>
              <a:buNone/>
              <a:defRPr sz="4400" b="0" i="0" u="none" strike="noStrike" cap="none">
                <a:solidFill>
                  <a:srgbClr val="EDEDED"/>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9" name="Shape 159"/>
          <p:cNvSpPr txBox="1">
            <a:spLocks noGrp="1"/>
          </p:cNvSpPr>
          <p:nvPr>
            <p:ph type="body" idx="1"/>
          </p:nvPr>
        </p:nvSpPr>
        <p:spPr>
          <a:xfrm rot="5400000">
            <a:off x="623093" y="370681"/>
            <a:ext cx="5811838" cy="5800725"/>
          </a:xfrm>
          <a:prstGeom prst="rect">
            <a:avLst/>
          </a:prstGeom>
          <a:noFill/>
          <a:ln>
            <a:noFill/>
          </a:ln>
        </p:spPr>
        <p:txBody>
          <a:bodyPr lIns="91425" tIns="91425" rIns="91425" bIns="91425" anchor="t" anchorCtr="0"/>
          <a:lstStyle>
            <a:lvl1pPr marL="171450" marR="0" lvl="0" indent="-19050" algn="l" rtl="0">
              <a:lnSpc>
                <a:spcPct val="90000"/>
              </a:lnSpc>
              <a:spcBef>
                <a:spcPts val="750"/>
              </a:spcBef>
              <a:buClr>
                <a:srgbClr val="EDEDED"/>
              </a:buClr>
              <a:buSzPct val="100000"/>
              <a:buFont typeface="Arial"/>
              <a:buChar char="•"/>
              <a:defRPr sz="2400" b="0" i="0" u="none" strike="noStrike" cap="none">
                <a:solidFill>
                  <a:srgbClr val="EDEDED"/>
                </a:solidFill>
                <a:latin typeface="Corbel"/>
                <a:ea typeface="Corbel"/>
                <a:cs typeface="Corbel"/>
                <a:sym typeface="Corbel"/>
              </a:defRPr>
            </a:lvl1pPr>
            <a:lvl2pPr marL="514350" marR="0" lvl="1" indent="-44450" algn="l" rtl="0">
              <a:lnSpc>
                <a:spcPct val="90000"/>
              </a:lnSpc>
              <a:spcBef>
                <a:spcPts val="375"/>
              </a:spcBef>
              <a:buClr>
                <a:srgbClr val="EDEDED"/>
              </a:buClr>
              <a:buSzPct val="100000"/>
              <a:buFont typeface="Arial"/>
              <a:buChar char="•"/>
              <a:defRPr sz="2000" b="0" i="0" u="none" strike="noStrike" cap="none">
                <a:solidFill>
                  <a:srgbClr val="EDEDED"/>
                </a:solidFill>
                <a:latin typeface="Corbel"/>
                <a:ea typeface="Corbel"/>
                <a:cs typeface="Corbel"/>
                <a:sym typeface="Corbel"/>
              </a:defRPr>
            </a:lvl2pPr>
            <a:lvl3pPr marL="857250" marR="0" lvl="2" indent="-69850" algn="l" rtl="0">
              <a:lnSpc>
                <a:spcPct val="90000"/>
              </a:lnSpc>
              <a:spcBef>
                <a:spcPts val="375"/>
              </a:spcBef>
              <a:buClr>
                <a:srgbClr val="EDEDED"/>
              </a:buClr>
              <a:buSzPct val="100000"/>
              <a:buFont typeface="Arial"/>
              <a:buChar char="•"/>
              <a:defRPr sz="1600" b="0" i="0" u="none" strike="noStrike" cap="none">
                <a:solidFill>
                  <a:srgbClr val="EDEDED"/>
                </a:solidFill>
                <a:latin typeface="Corbel"/>
                <a:ea typeface="Corbel"/>
                <a:cs typeface="Corbel"/>
                <a:sym typeface="Corbel"/>
              </a:defRPr>
            </a:lvl3pPr>
            <a:lvl4pPr marL="1200150" marR="0" lvl="3" indent="-82550" algn="l" rtl="0">
              <a:lnSpc>
                <a:spcPct val="90000"/>
              </a:lnSpc>
              <a:spcBef>
                <a:spcPts val="375"/>
              </a:spcBef>
              <a:buClr>
                <a:srgbClr val="EDEDED"/>
              </a:buClr>
              <a:buSzPct val="100000"/>
              <a:buFont typeface="Arial"/>
              <a:buChar char="•"/>
              <a:defRPr sz="1400" b="0" i="0" u="none" strike="noStrike" cap="none">
                <a:solidFill>
                  <a:srgbClr val="EDEDED"/>
                </a:solidFill>
                <a:latin typeface="Corbel"/>
                <a:ea typeface="Corbel"/>
                <a:cs typeface="Corbel"/>
                <a:sym typeface="Corbel"/>
              </a:defRPr>
            </a:lvl4pPr>
            <a:lvl5pPr marL="1543050" marR="0" lvl="4" indent="-82550" algn="l" rtl="0">
              <a:lnSpc>
                <a:spcPct val="90000"/>
              </a:lnSpc>
              <a:spcBef>
                <a:spcPts val="375"/>
              </a:spcBef>
              <a:buClr>
                <a:srgbClr val="EDEDED"/>
              </a:buClr>
              <a:buSzPct val="100000"/>
              <a:buFont typeface="Arial"/>
              <a:buChar char="•"/>
              <a:defRPr sz="1400" b="0" i="0" u="none" strike="noStrike" cap="none">
                <a:solidFill>
                  <a:srgbClr val="EDEDED"/>
                </a:solidFill>
                <a:latin typeface="Corbel"/>
                <a:ea typeface="Corbel"/>
                <a:cs typeface="Corbel"/>
                <a:sym typeface="Corbel"/>
              </a:defRPr>
            </a:lvl5pPr>
            <a:lvl6pPr marL="1885950" marR="0" lvl="5"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6pPr>
            <a:lvl7pPr marL="2228850" marR="0" lvl="6"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7pPr>
            <a:lvl8pPr marL="2571750" marR="0" lvl="7"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8pPr>
            <a:lvl9pPr marL="2914650" marR="0" lvl="8"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160" name="Shape 160"/>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161" name="Shape 161"/>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162" name="Shape 162"/>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a:t>
            </a:fld>
            <a:endParaRPr lang="en-US" sz="900">
              <a:solidFill>
                <a:srgbClr val="EDEDED"/>
              </a:solidFill>
              <a:latin typeface="Corbel"/>
              <a:ea typeface="Corbel"/>
              <a:cs typeface="Corbel"/>
              <a:sym typeface="Corbe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le Slide no subtitle">
    <p:spTree>
      <p:nvGrpSpPr>
        <p:cNvPr id="1" name="Shape 163"/>
        <p:cNvGrpSpPr/>
        <p:nvPr/>
      </p:nvGrpSpPr>
      <p:grpSpPr>
        <a:xfrm>
          <a:off x="0" y="0"/>
          <a:ext cx="0" cy="0"/>
          <a:chOff x="0" y="0"/>
          <a:chExt cx="0" cy="0"/>
        </a:xfrm>
      </p:grpSpPr>
      <p:sp>
        <p:nvSpPr>
          <p:cNvPr id="164" name="Shape 164"/>
          <p:cNvSpPr txBox="1">
            <a:spLocks noGrp="1"/>
          </p:cNvSpPr>
          <p:nvPr>
            <p:ph type="ctrTitle"/>
          </p:nvPr>
        </p:nvSpPr>
        <p:spPr>
          <a:xfrm>
            <a:off x="1657350" y="3730751"/>
            <a:ext cx="6858000" cy="2374765"/>
          </a:xfrm>
          <a:prstGeom prst="rect">
            <a:avLst/>
          </a:prstGeom>
          <a:noFill/>
          <a:ln>
            <a:noFill/>
          </a:ln>
        </p:spPr>
        <p:txBody>
          <a:bodyPr lIns="91425" tIns="91425" rIns="91425" bIns="91425" anchor="t" anchorCtr="0"/>
          <a:lstStyle>
            <a:lvl1pPr marL="0" marR="0" lvl="0" indent="0" algn="r" rtl="0">
              <a:lnSpc>
                <a:spcPct val="90000"/>
              </a:lnSpc>
              <a:spcBef>
                <a:spcPts val="0"/>
              </a:spcBef>
              <a:buClr>
                <a:srgbClr val="E2E2E2"/>
              </a:buClr>
              <a:buFont typeface="Corbel"/>
              <a:buNone/>
              <a:defRPr sz="5400" b="0" i="0" u="none" strike="noStrike" cap="none">
                <a:solidFill>
                  <a:srgbClr val="E2E2E2"/>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5" name="Shape 165"/>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166" name="Shape 166"/>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167" name="Shape 167"/>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a:t>
            </a:fld>
            <a:endParaRPr lang="en-US" sz="900">
              <a:solidFill>
                <a:srgbClr val="EDEDED"/>
              </a:solidFill>
              <a:latin typeface="Corbel"/>
              <a:ea typeface="Corbel"/>
              <a:cs typeface="Corbel"/>
              <a:sym typeface="Corbe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Blank">
    <p:spTree>
      <p:nvGrpSpPr>
        <p:cNvPr id="1" name="Shape 26"/>
        <p:cNvGrpSpPr/>
        <p:nvPr/>
      </p:nvGrpSpPr>
      <p:grpSpPr>
        <a:xfrm>
          <a:off x="0" y="0"/>
          <a:ext cx="0" cy="0"/>
          <a:chOff x="0" y="0"/>
          <a:chExt cx="0" cy="0"/>
        </a:xfrm>
      </p:grpSpPr>
      <p:sp>
        <p:nvSpPr>
          <p:cNvPr id="27" name="Shape 27"/>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28" name="Shape 28"/>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29" name="Shape 29"/>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a:t>
            </a:fld>
            <a:endParaRPr lang="en-US" sz="900">
              <a:solidFill>
                <a:srgbClr val="EDEDED"/>
              </a:solidFill>
              <a:latin typeface="Corbel"/>
              <a:ea typeface="Corbel"/>
              <a:cs typeface="Corbel"/>
              <a:sym typeface="Corbe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2_Blank">
    <p:spTree>
      <p:nvGrpSpPr>
        <p:cNvPr id="1" name="Shape 30"/>
        <p:cNvGrpSpPr/>
        <p:nvPr/>
      </p:nvGrpSpPr>
      <p:grpSpPr>
        <a:xfrm>
          <a:off x="0" y="0"/>
          <a:ext cx="0" cy="0"/>
          <a:chOff x="0" y="0"/>
          <a:chExt cx="0" cy="0"/>
        </a:xfrm>
      </p:grpSpPr>
      <p:sp>
        <p:nvSpPr>
          <p:cNvPr id="31" name="Shape 3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32" name="Shape 32"/>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33" name="Shape 3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a:t>
            </a:fld>
            <a:endParaRPr lang="en-US" sz="900">
              <a:solidFill>
                <a:srgbClr val="EDEDED"/>
              </a:solidFill>
              <a:latin typeface="Corbel"/>
              <a:ea typeface="Corbel"/>
              <a:cs typeface="Corbel"/>
              <a:sym typeface="Corbe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DEDED"/>
              </a:buClr>
              <a:buFont typeface="Corbel"/>
              <a:buNone/>
              <a:defRPr sz="4400" b="0" i="0" u="none" strike="noStrike" cap="none">
                <a:solidFill>
                  <a:srgbClr val="EDEDED"/>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6" name="Shape 36"/>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37" name="Shape 37"/>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38" name="Shape 38"/>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a:t>
            </a:fld>
            <a:endParaRPr lang="en-US" sz="900">
              <a:solidFill>
                <a:srgbClr val="EDEDED"/>
              </a:solidFill>
              <a:latin typeface="Corbel"/>
              <a:ea typeface="Corbel"/>
              <a:cs typeface="Corbel"/>
              <a:sym typeface="Corbe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DEDED"/>
              </a:buClr>
              <a:buFont typeface="Corbel"/>
              <a:buNone/>
              <a:defRPr sz="4400" b="0" i="0" u="none" strike="noStrike" cap="none">
                <a:solidFill>
                  <a:srgbClr val="EDEDED"/>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body" idx="1"/>
          </p:nvPr>
        </p:nvSpPr>
        <p:spPr>
          <a:xfrm>
            <a:off x="840000" y="1825625"/>
            <a:ext cx="7675349" cy="4351338"/>
          </a:xfrm>
          <a:prstGeom prst="rect">
            <a:avLst/>
          </a:prstGeom>
          <a:noFill/>
          <a:ln>
            <a:noFill/>
          </a:ln>
        </p:spPr>
        <p:txBody>
          <a:bodyPr lIns="91425" tIns="91425" rIns="91425" bIns="91425" anchor="t" anchorCtr="0"/>
          <a:lstStyle>
            <a:lvl1pPr marL="171450" marR="0" lvl="0" indent="-19050" algn="l" rtl="0">
              <a:lnSpc>
                <a:spcPct val="90000"/>
              </a:lnSpc>
              <a:spcBef>
                <a:spcPts val="750"/>
              </a:spcBef>
              <a:buClr>
                <a:srgbClr val="EDEDED"/>
              </a:buClr>
              <a:buSzPct val="100000"/>
              <a:buFont typeface="Arial"/>
              <a:buChar char="•"/>
              <a:defRPr sz="2400" b="0" i="0" u="none" strike="noStrike" cap="none">
                <a:solidFill>
                  <a:srgbClr val="EDEDED"/>
                </a:solidFill>
                <a:latin typeface="Corbel"/>
                <a:ea typeface="Corbel"/>
                <a:cs typeface="Corbel"/>
                <a:sym typeface="Corbel"/>
              </a:defRPr>
            </a:lvl1pPr>
            <a:lvl2pPr marL="514350" marR="0" lvl="1" indent="-44450" algn="l" rtl="0">
              <a:lnSpc>
                <a:spcPct val="90000"/>
              </a:lnSpc>
              <a:spcBef>
                <a:spcPts val="375"/>
              </a:spcBef>
              <a:buClr>
                <a:srgbClr val="EDEDED"/>
              </a:buClr>
              <a:buSzPct val="100000"/>
              <a:buFont typeface="Arial"/>
              <a:buChar char="•"/>
              <a:defRPr sz="2000" b="0" i="0" u="none" strike="noStrike" cap="none">
                <a:solidFill>
                  <a:srgbClr val="EDEDED"/>
                </a:solidFill>
                <a:latin typeface="Corbel"/>
                <a:ea typeface="Corbel"/>
                <a:cs typeface="Corbel"/>
                <a:sym typeface="Corbel"/>
              </a:defRPr>
            </a:lvl2pPr>
            <a:lvl3pPr marL="857250" marR="0" lvl="2" indent="-69850" algn="l" rtl="0">
              <a:lnSpc>
                <a:spcPct val="90000"/>
              </a:lnSpc>
              <a:spcBef>
                <a:spcPts val="375"/>
              </a:spcBef>
              <a:buClr>
                <a:srgbClr val="EDEDED"/>
              </a:buClr>
              <a:buSzPct val="100000"/>
              <a:buFont typeface="Arial"/>
              <a:buChar char="•"/>
              <a:defRPr sz="1600" b="0" i="0" u="none" strike="noStrike" cap="none">
                <a:solidFill>
                  <a:srgbClr val="EDEDED"/>
                </a:solidFill>
                <a:latin typeface="Corbel"/>
                <a:ea typeface="Corbel"/>
                <a:cs typeface="Corbel"/>
                <a:sym typeface="Corbel"/>
              </a:defRPr>
            </a:lvl3pPr>
            <a:lvl4pPr marL="1200150" marR="0" lvl="3" indent="-82550" algn="l" rtl="0">
              <a:lnSpc>
                <a:spcPct val="90000"/>
              </a:lnSpc>
              <a:spcBef>
                <a:spcPts val="375"/>
              </a:spcBef>
              <a:buClr>
                <a:srgbClr val="EDEDED"/>
              </a:buClr>
              <a:buSzPct val="100000"/>
              <a:buFont typeface="Arial"/>
              <a:buChar char="•"/>
              <a:defRPr sz="1400" b="0" i="0" u="none" strike="noStrike" cap="none">
                <a:solidFill>
                  <a:srgbClr val="EDEDED"/>
                </a:solidFill>
                <a:latin typeface="Corbel"/>
                <a:ea typeface="Corbel"/>
                <a:cs typeface="Corbel"/>
                <a:sym typeface="Corbel"/>
              </a:defRPr>
            </a:lvl4pPr>
            <a:lvl5pPr marL="1543050" marR="0" lvl="4" indent="-82550" algn="l" rtl="0">
              <a:lnSpc>
                <a:spcPct val="90000"/>
              </a:lnSpc>
              <a:spcBef>
                <a:spcPts val="375"/>
              </a:spcBef>
              <a:buClr>
                <a:srgbClr val="EDEDED"/>
              </a:buClr>
              <a:buSzPct val="100000"/>
              <a:buFont typeface="Arial"/>
              <a:buChar char="•"/>
              <a:defRPr sz="1400" b="0" i="0" u="none" strike="noStrike" cap="none">
                <a:solidFill>
                  <a:srgbClr val="EDEDED"/>
                </a:solidFill>
                <a:latin typeface="Corbel"/>
                <a:ea typeface="Corbel"/>
                <a:cs typeface="Corbel"/>
                <a:sym typeface="Corbel"/>
              </a:defRPr>
            </a:lvl5pPr>
            <a:lvl6pPr marL="1885950" marR="0" lvl="5"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6pPr>
            <a:lvl7pPr marL="2228850" marR="0" lvl="6"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7pPr>
            <a:lvl8pPr marL="2571750" marR="0" lvl="7"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8pPr>
            <a:lvl9pPr marL="2914650" marR="0" lvl="8"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42" name="Shape 42"/>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43" name="Shape 43"/>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44" name="Shape 44"/>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a:t>
            </a:fld>
            <a:endParaRPr lang="en-US" sz="900">
              <a:solidFill>
                <a:srgbClr val="EDEDED"/>
              </a:solidFill>
              <a:latin typeface="Corbel"/>
              <a:ea typeface="Corbel"/>
              <a:cs typeface="Corbel"/>
              <a:sym typeface="Corbe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DEDED"/>
              </a:buClr>
              <a:buFont typeface="Corbel"/>
              <a:buNone/>
              <a:defRPr sz="4400" b="0" i="0" u="none" strike="noStrike" cap="none">
                <a:solidFill>
                  <a:srgbClr val="EDEDED"/>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7" name="Shape 47"/>
          <p:cNvSpPr txBox="1">
            <a:spLocks noGrp="1"/>
          </p:cNvSpPr>
          <p:nvPr>
            <p:ph type="body" idx="1"/>
          </p:nvPr>
        </p:nvSpPr>
        <p:spPr>
          <a:xfrm>
            <a:off x="840000" y="1825625"/>
            <a:ext cx="3768912" cy="4351338"/>
          </a:xfrm>
          <a:prstGeom prst="rect">
            <a:avLst/>
          </a:prstGeom>
          <a:noFill/>
          <a:ln>
            <a:noFill/>
          </a:ln>
        </p:spPr>
        <p:txBody>
          <a:bodyPr lIns="91425" tIns="91425" rIns="91425" bIns="91425" anchor="t" anchorCtr="0"/>
          <a:lstStyle>
            <a:lvl1pPr marL="171450" marR="0" lvl="0" indent="-19050" algn="l" rtl="0">
              <a:lnSpc>
                <a:spcPct val="90000"/>
              </a:lnSpc>
              <a:spcBef>
                <a:spcPts val="750"/>
              </a:spcBef>
              <a:buClr>
                <a:srgbClr val="EDEDED"/>
              </a:buClr>
              <a:buSzPct val="100000"/>
              <a:buFont typeface="Arial"/>
              <a:buChar char="•"/>
              <a:defRPr sz="2400" b="0" i="0" u="none" strike="noStrike" cap="none">
                <a:solidFill>
                  <a:srgbClr val="EDEDED"/>
                </a:solidFill>
                <a:latin typeface="Corbel"/>
                <a:ea typeface="Corbel"/>
                <a:cs typeface="Corbel"/>
                <a:sym typeface="Corbel"/>
              </a:defRPr>
            </a:lvl1pPr>
            <a:lvl2pPr marL="514350" marR="0" lvl="1" indent="-44450" algn="l" rtl="0">
              <a:lnSpc>
                <a:spcPct val="90000"/>
              </a:lnSpc>
              <a:spcBef>
                <a:spcPts val="375"/>
              </a:spcBef>
              <a:buClr>
                <a:srgbClr val="EDEDED"/>
              </a:buClr>
              <a:buSzPct val="100000"/>
              <a:buFont typeface="Arial"/>
              <a:buChar char="•"/>
              <a:defRPr sz="2000" b="0" i="0" u="none" strike="noStrike" cap="none">
                <a:solidFill>
                  <a:srgbClr val="EDEDED"/>
                </a:solidFill>
                <a:latin typeface="Corbel"/>
                <a:ea typeface="Corbel"/>
                <a:cs typeface="Corbel"/>
                <a:sym typeface="Corbel"/>
              </a:defRPr>
            </a:lvl2pPr>
            <a:lvl3pPr marL="857250" marR="0" lvl="2" indent="-69850" algn="l" rtl="0">
              <a:lnSpc>
                <a:spcPct val="90000"/>
              </a:lnSpc>
              <a:spcBef>
                <a:spcPts val="375"/>
              </a:spcBef>
              <a:buClr>
                <a:srgbClr val="EDEDED"/>
              </a:buClr>
              <a:buSzPct val="100000"/>
              <a:buFont typeface="Arial"/>
              <a:buChar char="•"/>
              <a:defRPr sz="1600" b="0" i="0" u="none" strike="noStrike" cap="none">
                <a:solidFill>
                  <a:srgbClr val="EDEDED"/>
                </a:solidFill>
                <a:latin typeface="Corbel"/>
                <a:ea typeface="Corbel"/>
                <a:cs typeface="Corbel"/>
                <a:sym typeface="Corbel"/>
              </a:defRPr>
            </a:lvl3pPr>
            <a:lvl4pPr marL="1200150" marR="0" lvl="3" indent="-82550" algn="l" rtl="0">
              <a:lnSpc>
                <a:spcPct val="90000"/>
              </a:lnSpc>
              <a:spcBef>
                <a:spcPts val="375"/>
              </a:spcBef>
              <a:buClr>
                <a:srgbClr val="EDEDED"/>
              </a:buClr>
              <a:buSzPct val="100000"/>
              <a:buFont typeface="Arial"/>
              <a:buChar char="•"/>
              <a:defRPr sz="1400" b="0" i="0" u="none" strike="noStrike" cap="none">
                <a:solidFill>
                  <a:srgbClr val="EDEDED"/>
                </a:solidFill>
                <a:latin typeface="Corbel"/>
                <a:ea typeface="Corbel"/>
                <a:cs typeface="Corbel"/>
                <a:sym typeface="Corbel"/>
              </a:defRPr>
            </a:lvl4pPr>
            <a:lvl5pPr marL="1543050" marR="0" lvl="4" indent="-82550" algn="l" rtl="0">
              <a:lnSpc>
                <a:spcPct val="90000"/>
              </a:lnSpc>
              <a:spcBef>
                <a:spcPts val="375"/>
              </a:spcBef>
              <a:buClr>
                <a:srgbClr val="EDEDED"/>
              </a:buClr>
              <a:buSzPct val="100000"/>
              <a:buFont typeface="Arial"/>
              <a:buChar char="•"/>
              <a:defRPr sz="1400" b="0" i="0" u="none" strike="noStrike" cap="none">
                <a:solidFill>
                  <a:srgbClr val="EDEDED"/>
                </a:solidFill>
                <a:latin typeface="Corbel"/>
                <a:ea typeface="Corbel"/>
                <a:cs typeface="Corbel"/>
                <a:sym typeface="Corbel"/>
              </a:defRPr>
            </a:lvl5pPr>
            <a:lvl6pPr marL="1885950" marR="0" lvl="5"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6pPr>
            <a:lvl7pPr marL="2228850" marR="0" lvl="6"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7pPr>
            <a:lvl8pPr marL="2571750" marR="0" lvl="7"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8pPr>
            <a:lvl9pPr marL="2914650" marR="0" lvl="8"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48" name="Shape 48"/>
          <p:cNvSpPr txBox="1">
            <a:spLocks noGrp="1"/>
          </p:cNvSpPr>
          <p:nvPr>
            <p:ph type="body" idx="2"/>
          </p:nvPr>
        </p:nvSpPr>
        <p:spPr>
          <a:xfrm>
            <a:off x="4739880" y="1825625"/>
            <a:ext cx="3775469" cy="4351338"/>
          </a:xfrm>
          <a:prstGeom prst="rect">
            <a:avLst/>
          </a:prstGeom>
          <a:noFill/>
          <a:ln>
            <a:noFill/>
          </a:ln>
        </p:spPr>
        <p:txBody>
          <a:bodyPr lIns="91425" tIns="91425" rIns="91425" bIns="91425" anchor="t" anchorCtr="0"/>
          <a:lstStyle>
            <a:lvl1pPr marL="171450" marR="0" lvl="0" indent="-19050" algn="l" rtl="0">
              <a:lnSpc>
                <a:spcPct val="90000"/>
              </a:lnSpc>
              <a:spcBef>
                <a:spcPts val="750"/>
              </a:spcBef>
              <a:buClr>
                <a:srgbClr val="EDEDED"/>
              </a:buClr>
              <a:buSzPct val="100000"/>
              <a:buFont typeface="Arial"/>
              <a:buChar char="•"/>
              <a:defRPr sz="2400" b="0" i="0" u="none" strike="noStrike" cap="none">
                <a:solidFill>
                  <a:srgbClr val="EDEDED"/>
                </a:solidFill>
                <a:latin typeface="Corbel"/>
                <a:ea typeface="Corbel"/>
                <a:cs typeface="Corbel"/>
                <a:sym typeface="Corbel"/>
              </a:defRPr>
            </a:lvl1pPr>
            <a:lvl2pPr marL="514350" marR="0" lvl="1" indent="-44450" algn="l" rtl="0">
              <a:lnSpc>
                <a:spcPct val="90000"/>
              </a:lnSpc>
              <a:spcBef>
                <a:spcPts val="375"/>
              </a:spcBef>
              <a:buClr>
                <a:srgbClr val="EDEDED"/>
              </a:buClr>
              <a:buSzPct val="100000"/>
              <a:buFont typeface="Arial"/>
              <a:buChar char="•"/>
              <a:defRPr sz="2000" b="0" i="0" u="none" strike="noStrike" cap="none">
                <a:solidFill>
                  <a:srgbClr val="EDEDED"/>
                </a:solidFill>
                <a:latin typeface="Corbel"/>
                <a:ea typeface="Corbel"/>
                <a:cs typeface="Corbel"/>
                <a:sym typeface="Corbel"/>
              </a:defRPr>
            </a:lvl2pPr>
            <a:lvl3pPr marL="857250" marR="0" lvl="2" indent="-69850" algn="l" rtl="0">
              <a:lnSpc>
                <a:spcPct val="90000"/>
              </a:lnSpc>
              <a:spcBef>
                <a:spcPts val="375"/>
              </a:spcBef>
              <a:buClr>
                <a:srgbClr val="EDEDED"/>
              </a:buClr>
              <a:buSzPct val="100000"/>
              <a:buFont typeface="Arial"/>
              <a:buChar char="•"/>
              <a:defRPr sz="1600" b="0" i="0" u="none" strike="noStrike" cap="none">
                <a:solidFill>
                  <a:srgbClr val="EDEDED"/>
                </a:solidFill>
                <a:latin typeface="Corbel"/>
                <a:ea typeface="Corbel"/>
                <a:cs typeface="Corbel"/>
                <a:sym typeface="Corbel"/>
              </a:defRPr>
            </a:lvl3pPr>
            <a:lvl4pPr marL="1200150" marR="0" lvl="3" indent="-82550" algn="l" rtl="0">
              <a:lnSpc>
                <a:spcPct val="90000"/>
              </a:lnSpc>
              <a:spcBef>
                <a:spcPts val="375"/>
              </a:spcBef>
              <a:buClr>
                <a:srgbClr val="EDEDED"/>
              </a:buClr>
              <a:buSzPct val="100000"/>
              <a:buFont typeface="Arial"/>
              <a:buChar char="•"/>
              <a:defRPr sz="1400" b="0" i="0" u="none" strike="noStrike" cap="none">
                <a:solidFill>
                  <a:srgbClr val="EDEDED"/>
                </a:solidFill>
                <a:latin typeface="Corbel"/>
                <a:ea typeface="Corbel"/>
                <a:cs typeface="Corbel"/>
                <a:sym typeface="Corbel"/>
              </a:defRPr>
            </a:lvl4pPr>
            <a:lvl5pPr marL="1543050" marR="0" lvl="4" indent="-82550" algn="l" rtl="0">
              <a:lnSpc>
                <a:spcPct val="90000"/>
              </a:lnSpc>
              <a:spcBef>
                <a:spcPts val="375"/>
              </a:spcBef>
              <a:buClr>
                <a:srgbClr val="EDEDED"/>
              </a:buClr>
              <a:buSzPct val="100000"/>
              <a:buFont typeface="Arial"/>
              <a:buChar char="•"/>
              <a:defRPr sz="1400" b="0" i="0" u="none" strike="noStrike" cap="none">
                <a:solidFill>
                  <a:srgbClr val="EDEDED"/>
                </a:solidFill>
                <a:latin typeface="Corbel"/>
                <a:ea typeface="Corbel"/>
                <a:cs typeface="Corbel"/>
                <a:sym typeface="Corbel"/>
              </a:defRPr>
            </a:lvl5pPr>
            <a:lvl6pPr marL="1885950" marR="0" lvl="5"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6pPr>
            <a:lvl7pPr marL="2228850" marR="0" lvl="6"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7pPr>
            <a:lvl8pPr marL="2571750" marR="0" lvl="7"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8pPr>
            <a:lvl9pPr marL="2914650" marR="0" lvl="8"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49" name="Shape 49"/>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50" name="Shape 50"/>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51" name="Shape 51"/>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a:t>
            </a:fld>
            <a:endParaRPr lang="en-US" sz="900">
              <a:solidFill>
                <a:srgbClr val="EDEDED"/>
              </a:solidFill>
              <a:latin typeface="Corbel"/>
              <a:ea typeface="Corbel"/>
              <a:cs typeface="Corbel"/>
              <a:sym typeface="Corbe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52"/>
        <p:cNvGrpSpPr/>
        <p:nvPr/>
      </p:nvGrpSpPr>
      <p:grpSpPr>
        <a:xfrm>
          <a:off x="0" y="0"/>
          <a:ext cx="0" cy="0"/>
          <a:chOff x="0" y="0"/>
          <a:chExt cx="0" cy="0"/>
        </a:xfrm>
      </p:grpSpPr>
      <p:sp>
        <p:nvSpPr>
          <p:cNvPr id="53" name="Shape 53"/>
          <p:cNvSpPr txBox="1">
            <a:spLocks noGrp="1"/>
          </p:cNvSpPr>
          <p:nvPr>
            <p:ph type="ctrTitle"/>
          </p:nvPr>
        </p:nvSpPr>
        <p:spPr>
          <a:xfrm>
            <a:off x="640899" y="4464028"/>
            <a:ext cx="6858000" cy="1194649"/>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E2E2E2"/>
              </a:buClr>
              <a:buFont typeface="Corbel"/>
              <a:buNone/>
              <a:defRPr sz="7200" b="0" i="0" u="none" strike="noStrike" cap="none">
                <a:solidFill>
                  <a:srgbClr val="E2E2E2"/>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4" name="Shape 54"/>
          <p:cNvSpPr txBox="1">
            <a:spLocks noGrp="1"/>
          </p:cNvSpPr>
          <p:nvPr>
            <p:ph type="subTitle" idx="1"/>
          </p:nvPr>
        </p:nvSpPr>
        <p:spPr>
          <a:xfrm>
            <a:off x="640899" y="3829878"/>
            <a:ext cx="6858000" cy="617821"/>
          </a:xfrm>
          <a:prstGeom prst="rect">
            <a:avLst/>
          </a:prstGeom>
          <a:noFill/>
          <a:ln>
            <a:noFill/>
          </a:ln>
        </p:spPr>
        <p:txBody>
          <a:bodyPr lIns="91425" tIns="91425" rIns="91425" bIns="91425" anchor="b" anchorCtr="0"/>
          <a:lstStyle>
            <a:lvl1pPr marL="0" marR="0" lvl="0" indent="0" algn="l" rtl="0">
              <a:lnSpc>
                <a:spcPct val="90000"/>
              </a:lnSpc>
              <a:spcBef>
                <a:spcPts val="750"/>
              </a:spcBef>
              <a:buClr>
                <a:schemeClr val="lt2"/>
              </a:buClr>
              <a:buFont typeface="Arial"/>
              <a:buNone/>
              <a:defRPr sz="2400" b="0" i="0" u="none" strike="noStrike" cap="none">
                <a:solidFill>
                  <a:schemeClr val="lt2"/>
                </a:solidFill>
                <a:latin typeface="Corbel"/>
                <a:ea typeface="Corbel"/>
                <a:cs typeface="Corbel"/>
                <a:sym typeface="Corbel"/>
              </a:defRPr>
            </a:lvl1pPr>
            <a:lvl2pPr marL="342900" marR="0" lvl="1" indent="0" algn="ctr" rtl="0">
              <a:lnSpc>
                <a:spcPct val="90000"/>
              </a:lnSpc>
              <a:spcBef>
                <a:spcPts val="375"/>
              </a:spcBef>
              <a:buClr>
                <a:srgbClr val="EDEDED"/>
              </a:buClr>
              <a:buFont typeface="Arial"/>
              <a:buNone/>
              <a:defRPr sz="1500" b="0" i="0" u="none" strike="noStrike" cap="none">
                <a:solidFill>
                  <a:srgbClr val="EDEDED"/>
                </a:solidFill>
                <a:latin typeface="Corbel"/>
                <a:ea typeface="Corbel"/>
                <a:cs typeface="Corbel"/>
                <a:sym typeface="Corbel"/>
              </a:defRPr>
            </a:lvl2pPr>
            <a:lvl3pPr marL="685800" marR="0" lvl="2" indent="0" algn="ctr" rtl="0">
              <a:lnSpc>
                <a:spcPct val="90000"/>
              </a:lnSpc>
              <a:spcBef>
                <a:spcPts val="375"/>
              </a:spcBef>
              <a:buClr>
                <a:srgbClr val="EDEDED"/>
              </a:buClr>
              <a:buFont typeface="Arial"/>
              <a:buNone/>
              <a:defRPr sz="1350" b="0" i="0" u="none" strike="noStrike" cap="none">
                <a:solidFill>
                  <a:srgbClr val="EDEDED"/>
                </a:solidFill>
                <a:latin typeface="Corbel"/>
                <a:ea typeface="Corbel"/>
                <a:cs typeface="Corbel"/>
                <a:sym typeface="Corbel"/>
              </a:defRPr>
            </a:lvl3pPr>
            <a:lvl4pPr marL="1028700" marR="0" lvl="3" indent="0" algn="ctr" rtl="0">
              <a:lnSpc>
                <a:spcPct val="90000"/>
              </a:lnSpc>
              <a:spcBef>
                <a:spcPts val="375"/>
              </a:spcBef>
              <a:buClr>
                <a:srgbClr val="EDEDED"/>
              </a:buClr>
              <a:buFont typeface="Arial"/>
              <a:buNone/>
              <a:defRPr sz="1200" b="0" i="0" u="none" strike="noStrike" cap="none">
                <a:solidFill>
                  <a:srgbClr val="EDEDED"/>
                </a:solidFill>
                <a:latin typeface="Corbel"/>
                <a:ea typeface="Corbel"/>
                <a:cs typeface="Corbel"/>
                <a:sym typeface="Corbel"/>
              </a:defRPr>
            </a:lvl4pPr>
            <a:lvl5pPr marL="1371600" marR="0" lvl="4" indent="0" algn="ctr" rtl="0">
              <a:lnSpc>
                <a:spcPct val="90000"/>
              </a:lnSpc>
              <a:spcBef>
                <a:spcPts val="375"/>
              </a:spcBef>
              <a:buClr>
                <a:srgbClr val="EDEDED"/>
              </a:buClr>
              <a:buFont typeface="Arial"/>
              <a:buNone/>
              <a:defRPr sz="1200" b="0" i="0" u="none" strike="noStrike" cap="none">
                <a:solidFill>
                  <a:srgbClr val="EDEDED"/>
                </a:solidFill>
                <a:latin typeface="Corbel"/>
                <a:ea typeface="Corbel"/>
                <a:cs typeface="Corbel"/>
                <a:sym typeface="Corbel"/>
              </a:defRPr>
            </a:lvl5pPr>
            <a:lvl6pPr marL="1714500" marR="0" lvl="5" indent="0" algn="ctr" rtl="0">
              <a:lnSpc>
                <a:spcPct val="90000"/>
              </a:lnSpc>
              <a:spcBef>
                <a:spcPts val="375"/>
              </a:spcBef>
              <a:buClr>
                <a:schemeClr val="lt1"/>
              </a:buClr>
              <a:buFont typeface="Arial"/>
              <a:buNone/>
              <a:defRPr sz="1200" b="0" i="0" u="none" strike="noStrike" cap="none">
                <a:solidFill>
                  <a:schemeClr val="lt1"/>
                </a:solidFill>
                <a:latin typeface="Corbel"/>
                <a:ea typeface="Corbel"/>
                <a:cs typeface="Corbel"/>
                <a:sym typeface="Corbel"/>
              </a:defRPr>
            </a:lvl6pPr>
            <a:lvl7pPr marL="2057400" marR="0" lvl="6" indent="0" algn="ctr" rtl="0">
              <a:lnSpc>
                <a:spcPct val="90000"/>
              </a:lnSpc>
              <a:spcBef>
                <a:spcPts val="375"/>
              </a:spcBef>
              <a:buClr>
                <a:schemeClr val="lt1"/>
              </a:buClr>
              <a:buFont typeface="Arial"/>
              <a:buNone/>
              <a:defRPr sz="1200" b="0" i="0" u="none" strike="noStrike" cap="none">
                <a:solidFill>
                  <a:schemeClr val="lt1"/>
                </a:solidFill>
                <a:latin typeface="Corbel"/>
                <a:ea typeface="Corbel"/>
                <a:cs typeface="Corbel"/>
                <a:sym typeface="Corbel"/>
              </a:defRPr>
            </a:lvl7pPr>
            <a:lvl8pPr marL="2400300" marR="0" lvl="7" indent="0" algn="ctr" rtl="0">
              <a:lnSpc>
                <a:spcPct val="90000"/>
              </a:lnSpc>
              <a:spcBef>
                <a:spcPts val="375"/>
              </a:spcBef>
              <a:buClr>
                <a:schemeClr val="lt1"/>
              </a:buClr>
              <a:buFont typeface="Arial"/>
              <a:buNone/>
              <a:defRPr sz="1200" b="0" i="0" u="none" strike="noStrike" cap="none">
                <a:solidFill>
                  <a:schemeClr val="lt1"/>
                </a:solidFill>
                <a:latin typeface="Corbel"/>
                <a:ea typeface="Corbel"/>
                <a:cs typeface="Corbel"/>
                <a:sym typeface="Corbel"/>
              </a:defRPr>
            </a:lvl8pPr>
            <a:lvl9pPr marL="2743200" marR="0" lvl="8" indent="0" algn="ctr" rtl="0">
              <a:lnSpc>
                <a:spcPct val="90000"/>
              </a:lnSpc>
              <a:spcBef>
                <a:spcPts val="375"/>
              </a:spcBef>
              <a:buClr>
                <a:schemeClr val="lt1"/>
              </a:buClr>
              <a:buFont typeface="Arial"/>
              <a:buNone/>
              <a:defRPr sz="1200" b="0" i="0" u="none" strike="noStrike" cap="none">
                <a:solidFill>
                  <a:schemeClr val="lt1"/>
                </a:solidFill>
                <a:latin typeface="Corbel"/>
                <a:ea typeface="Corbel"/>
                <a:cs typeface="Corbel"/>
                <a:sym typeface="Corbel"/>
              </a:defRPr>
            </a:lvl9pPr>
          </a:lstStyle>
          <a:p>
            <a:endParaRPr/>
          </a:p>
        </p:txBody>
      </p:sp>
      <p:sp>
        <p:nvSpPr>
          <p:cNvPr id="55" name="Shape 55"/>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56" name="Shape 56"/>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57" name="Shape 57"/>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a:t>
            </a:fld>
            <a:endParaRPr lang="en-US" sz="900">
              <a:solidFill>
                <a:srgbClr val="EDEDED"/>
              </a:solidFill>
              <a:latin typeface="Corbel"/>
              <a:ea typeface="Corbel"/>
              <a:cs typeface="Corbel"/>
              <a:sym typeface="Corbel"/>
            </a:endParaRPr>
          </a:p>
        </p:txBody>
      </p:sp>
      <p:sp>
        <p:nvSpPr>
          <p:cNvPr id="58" name="Shape 58"/>
          <p:cNvSpPr txBox="1"/>
          <p:nvPr/>
        </p:nvSpPr>
        <p:spPr>
          <a:xfrm>
            <a:off x="5538580" y="3299791"/>
            <a:ext cx="184730" cy="300081"/>
          </a:xfrm>
          <a:prstGeom prst="rect">
            <a:avLst/>
          </a:prstGeom>
          <a:noFill/>
          <a:ln>
            <a:noFill/>
          </a:ln>
        </p:spPr>
        <p:txBody>
          <a:bodyPr lIns="91425" tIns="45700" rIns="91425" bIns="45700" anchor="t" anchorCtr="0">
            <a:noAutofit/>
          </a:bodyPr>
          <a:lstStyle/>
          <a:p>
            <a:pPr marL="0" marR="0" lvl="0" indent="0" algn="l" rtl="0">
              <a:spcBef>
                <a:spcPts val="0"/>
              </a:spcBef>
              <a:buNone/>
            </a:pPr>
            <a:endParaRPr sz="1350">
              <a:solidFill>
                <a:schemeClr val="lt1"/>
              </a:solidFill>
              <a:latin typeface="Corbel"/>
              <a:ea typeface="Corbel"/>
              <a:cs typeface="Corbel"/>
              <a:sym typeface="Corbe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9"/>
        <p:cNvGrpSpPr/>
        <p:nvPr/>
      </p:nvGrpSpPr>
      <p:grpSpPr>
        <a:xfrm>
          <a:off x="0" y="0"/>
          <a:ext cx="0" cy="0"/>
          <a:chOff x="0" y="0"/>
          <a:chExt cx="0" cy="0"/>
        </a:xfrm>
      </p:grpSpPr>
      <p:sp>
        <p:nvSpPr>
          <p:cNvPr id="60" name="Shape 60"/>
          <p:cNvSpPr txBox="1">
            <a:spLocks noGrp="1"/>
          </p:cNvSpPr>
          <p:nvPr>
            <p:ph type="ctrTitle"/>
          </p:nvPr>
        </p:nvSpPr>
        <p:spPr>
          <a:xfrm>
            <a:off x="1657350" y="4464028"/>
            <a:ext cx="6858000" cy="1194649"/>
          </a:xfrm>
          <a:prstGeom prst="rect">
            <a:avLst/>
          </a:prstGeom>
          <a:noFill/>
          <a:ln>
            <a:noFill/>
          </a:ln>
        </p:spPr>
        <p:txBody>
          <a:bodyPr lIns="91425" tIns="91425" rIns="91425" bIns="91425" anchor="t" anchorCtr="0"/>
          <a:lstStyle>
            <a:lvl1pPr marL="0" marR="0" lvl="0" indent="0" algn="r" rtl="0">
              <a:lnSpc>
                <a:spcPct val="90000"/>
              </a:lnSpc>
              <a:spcBef>
                <a:spcPts val="0"/>
              </a:spcBef>
              <a:buClr>
                <a:srgbClr val="E2E2E2"/>
              </a:buClr>
              <a:buFont typeface="Corbel"/>
              <a:buNone/>
              <a:defRPr sz="7200" b="0" i="0" u="none" strike="noStrike" cap="none">
                <a:solidFill>
                  <a:srgbClr val="E2E2E2"/>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1" name="Shape 61"/>
          <p:cNvSpPr txBox="1">
            <a:spLocks noGrp="1"/>
          </p:cNvSpPr>
          <p:nvPr>
            <p:ph type="subTitle" idx="1"/>
          </p:nvPr>
        </p:nvSpPr>
        <p:spPr>
          <a:xfrm>
            <a:off x="1657349" y="3829878"/>
            <a:ext cx="6858000" cy="618522"/>
          </a:xfrm>
          <a:prstGeom prst="rect">
            <a:avLst/>
          </a:prstGeom>
          <a:noFill/>
          <a:ln>
            <a:noFill/>
          </a:ln>
        </p:spPr>
        <p:txBody>
          <a:bodyPr lIns="91425" tIns="91425" rIns="91425" bIns="91425" anchor="b" anchorCtr="0"/>
          <a:lstStyle>
            <a:lvl1pPr marL="0" marR="0" lvl="0" indent="0" algn="r" rtl="0">
              <a:lnSpc>
                <a:spcPct val="90000"/>
              </a:lnSpc>
              <a:spcBef>
                <a:spcPts val="750"/>
              </a:spcBef>
              <a:buClr>
                <a:schemeClr val="lt2"/>
              </a:buClr>
              <a:buFont typeface="Arial"/>
              <a:buNone/>
              <a:defRPr sz="2400" b="0" i="0" u="none" strike="noStrike" cap="none">
                <a:solidFill>
                  <a:schemeClr val="lt2"/>
                </a:solidFill>
                <a:latin typeface="Corbel"/>
                <a:ea typeface="Corbel"/>
                <a:cs typeface="Corbel"/>
                <a:sym typeface="Corbel"/>
              </a:defRPr>
            </a:lvl1pPr>
            <a:lvl2pPr marL="342900" marR="0" lvl="1" indent="0" algn="ctr" rtl="0">
              <a:lnSpc>
                <a:spcPct val="90000"/>
              </a:lnSpc>
              <a:spcBef>
                <a:spcPts val="375"/>
              </a:spcBef>
              <a:buClr>
                <a:srgbClr val="EDEDED"/>
              </a:buClr>
              <a:buFont typeface="Arial"/>
              <a:buNone/>
              <a:defRPr sz="1500" b="0" i="0" u="none" strike="noStrike" cap="none">
                <a:solidFill>
                  <a:srgbClr val="EDEDED"/>
                </a:solidFill>
                <a:latin typeface="Corbel"/>
                <a:ea typeface="Corbel"/>
                <a:cs typeface="Corbel"/>
                <a:sym typeface="Corbel"/>
              </a:defRPr>
            </a:lvl2pPr>
            <a:lvl3pPr marL="685800" marR="0" lvl="2" indent="0" algn="ctr" rtl="0">
              <a:lnSpc>
                <a:spcPct val="90000"/>
              </a:lnSpc>
              <a:spcBef>
                <a:spcPts val="375"/>
              </a:spcBef>
              <a:buClr>
                <a:srgbClr val="EDEDED"/>
              </a:buClr>
              <a:buFont typeface="Arial"/>
              <a:buNone/>
              <a:defRPr sz="1350" b="0" i="0" u="none" strike="noStrike" cap="none">
                <a:solidFill>
                  <a:srgbClr val="EDEDED"/>
                </a:solidFill>
                <a:latin typeface="Corbel"/>
                <a:ea typeface="Corbel"/>
                <a:cs typeface="Corbel"/>
                <a:sym typeface="Corbel"/>
              </a:defRPr>
            </a:lvl3pPr>
            <a:lvl4pPr marL="1028700" marR="0" lvl="3" indent="0" algn="ctr" rtl="0">
              <a:lnSpc>
                <a:spcPct val="90000"/>
              </a:lnSpc>
              <a:spcBef>
                <a:spcPts val="375"/>
              </a:spcBef>
              <a:buClr>
                <a:srgbClr val="EDEDED"/>
              </a:buClr>
              <a:buFont typeface="Arial"/>
              <a:buNone/>
              <a:defRPr sz="1200" b="0" i="0" u="none" strike="noStrike" cap="none">
                <a:solidFill>
                  <a:srgbClr val="EDEDED"/>
                </a:solidFill>
                <a:latin typeface="Corbel"/>
                <a:ea typeface="Corbel"/>
                <a:cs typeface="Corbel"/>
                <a:sym typeface="Corbel"/>
              </a:defRPr>
            </a:lvl4pPr>
            <a:lvl5pPr marL="1371600" marR="0" lvl="4" indent="0" algn="ctr" rtl="0">
              <a:lnSpc>
                <a:spcPct val="90000"/>
              </a:lnSpc>
              <a:spcBef>
                <a:spcPts val="375"/>
              </a:spcBef>
              <a:buClr>
                <a:srgbClr val="EDEDED"/>
              </a:buClr>
              <a:buFont typeface="Arial"/>
              <a:buNone/>
              <a:defRPr sz="1200" b="0" i="0" u="none" strike="noStrike" cap="none">
                <a:solidFill>
                  <a:srgbClr val="EDEDED"/>
                </a:solidFill>
                <a:latin typeface="Corbel"/>
                <a:ea typeface="Corbel"/>
                <a:cs typeface="Corbel"/>
                <a:sym typeface="Corbel"/>
              </a:defRPr>
            </a:lvl5pPr>
            <a:lvl6pPr marL="1714500" marR="0" lvl="5" indent="0" algn="ctr" rtl="0">
              <a:lnSpc>
                <a:spcPct val="90000"/>
              </a:lnSpc>
              <a:spcBef>
                <a:spcPts val="375"/>
              </a:spcBef>
              <a:buClr>
                <a:schemeClr val="lt1"/>
              </a:buClr>
              <a:buFont typeface="Arial"/>
              <a:buNone/>
              <a:defRPr sz="1200" b="0" i="0" u="none" strike="noStrike" cap="none">
                <a:solidFill>
                  <a:schemeClr val="lt1"/>
                </a:solidFill>
                <a:latin typeface="Corbel"/>
                <a:ea typeface="Corbel"/>
                <a:cs typeface="Corbel"/>
                <a:sym typeface="Corbel"/>
              </a:defRPr>
            </a:lvl6pPr>
            <a:lvl7pPr marL="2057400" marR="0" lvl="6" indent="0" algn="ctr" rtl="0">
              <a:lnSpc>
                <a:spcPct val="90000"/>
              </a:lnSpc>
              <a:spcBef>
                <a:spcPts val="375"/>
              </a:spcBef>
              <a:buClr>
                <a:schemeClr val="lt1"/>
              </a:buClr>
              <a:buFont typeface="Arial"/>
              <a:buNone/>
              <a:defRPr sz="1200" b="0" i="0" u="none" strike="noStrike" cap="none">
                <a:solidFill>
                  <a:schemeClr val="lt1"/>
                </a:solidFill>
                <a:latin typeface="Corbel"/>
                <a:ea typeface="Corbel"/>
                <a:cs typeface="Corbel"/>
                <a:sym typeface="Corbel"/>
              </a:defRPr>
            </a:lvl7pPr>
            <a:lvl8pPr marL="2400300" marR="0" lvl="7" indent="0" algn="ctr" rtl="0">
              <a:lnSpc>
                <a:spcPct val="90000"/>
              </a:lnSpc>
              <a:spcBef>
                <a:spcPts val="375"/>
              </a:spcBef>
              <a:buClr>
                <a:schemeClr val="lt1"/>
              </a:buClr>
              <a:buFont typeface="Arial"/>
              <a:buNone/>
              <a:defRPr sz="1200" b="0" i="0" u="none" strike="noStrike" cap="none">
                <a:solidFill>
                  <a:schemeClr val="lt1"/>
                </a:solidFill>
                <a:latin typeface="Corbel"/>
                <a:ea typeface="Corbel"/>
                <a:cs typeface="Corbel"/>
                <a:sym typeface="Corbel"/>
              </a:defRPr>
            </a:lvl8pPr>
            <a:lvl9pPr marL="2743200" marR="0" lvl="8" indent="0" algn="ctr" rtl="0">
              <a:lnSpc>
                <a:spcPct val="90000"/>
              </a:lnSpc>
              <a:spcBef>
                <a:spcPts val="375"/>
              </a:spcBef>
              <a:buClr>
                <a:schemeClr val="lt1"/>
              </a:buClr>
              <a:buFont typeface="Arial"/>
              <a:buNone/>
              <a:defRPr sz="1200" b="0" i="0" u="none" strike="noStrike" cap="none">
                <a:solidFill>
                  <a:schemeClr val="lt1"/>
                </a:solidFill>
                <a:latin typeface="Corbel"/>
                <a:ea typeface="Corbel"/>
                <a:cs typeface="Corbel"/>
                <a:sym typeface="Corbel"/>
              </a:defRPr>
            </a:lvl9pPr>
          </a:lstStyle>
          <a:p>
            <a:endParaRPr/>
          </a:p>
        </p:txBody>
      </p:sp>
      <p:sp>
        <p:nvSpPr>
          <p:cNvPr id="62" name="Shape 62"/>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63" name="Shape 63"/>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900">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64" name="Shape 64"/>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a:t>
            </a:fld>
            <a:endParaRPr lang="en-US" sz="900">
              <a:solidFill>
                <a:srgbClr val="EDEDED"/>
              </a:solidFill>
              <a:latin typeface="Corbel"/>
              <a:ea typeface="Corbel"/>
              <a:cs typeface="Corbel"/>
              <a:sym typeface="Corbe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pic>
        <p:nvPicPr>
          <p:cNvPr id="10" name="Shape 10"/>
          <p:cNvPicPr preferRelativeResize="0"/>
          <p:nvPr/>
        </p:nvPicPr>
        <p:blipFill rotWithShape="1">
          <a:blip r:embed="rId25">
            <a:alphaModFix/>
          </a:blip>
          <a:srcRect l="4315" t="2199" r="6090" b="7961"/>
          <a:stretch/>
        </p:blipFill>
        <p:spPr>
          <a:xfrm>
            <a:off x="-1544" y="0"/>
            <a:ext cx="9145545" cy="6877960"/>
          </a:xfrm>
          <a:prstGeom prst="rect">
            <a:avLst/>
          </a:prstGeom>
          <a:noFill/>
          <a:ln>
            <a:noFill/>
          </a:ln>
        </p:spPr>
      </p:pic>
      <p:sp>
        <p:nvSpPr>
          <p:cNvPr id="11" name="Shape 11"/>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rgbClr val="EDEDED"/>
              </a:buClr>
              <a:buFont typeface="Corbel"/>
              <a:buNone/>
              <a:defRPr sz="4400" b="0" i="0" u="none" strike="noStrike" cap="none">
                <a:solidFill>
                  <a:srgbClr val="EDEDED"/>
                </a:solidFill>
                <a:latin typeface="Corbel"/>
                <a:ea typeface="Corbel"/>
                <a:cs typeface="Corbel"/>
                <a:sym typeface="Corbe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 name="Shape 12"/>
          <p:cNvSpPr txBox="1">
            <a:spLocks noGrp="1"/>
          </p:cNvSpPr>
          <p:nvPr>
            <p:ph type="body" idx="1"/>
          </p:nvPr>
        </p:nvSpPr>
        <p:spPr>
          <a:xfrm>
            <a:off x="840000" y="1825625"/>
            <a:ext cx="7675349" cy="4351338"/>
          </a:xfrm>
          <a:prstGeom prst="rect">
            <a:avLst/>
          </a:prstGeom>
          <a:noFill/>
          <a:ln>
            <a:noFill/>
          </a:ln>
        </p:spPr>
        <p:txBody>
          <a:bodyPr lIns="91425" tIns="91425" rIns="91425" bIns="91425" anchor="t" anchorCtr="0"/>
          <a:lstStyle>
            <a:lvl1pPr marL="171450" marR="0" lvl="0" indent="-19050" algn="l" rtl="0">
              <a:lnSpc>
                <a:spcPct val="90000"/>
              </a:lnSpc>
              <a:spcBef>
                <a:spcPts val="750"/>
              </a:spcBef>
              <a:buClr>
                <a:srgbClr val="EDEDED"/>
              </a:buClr>
              <a:buSzPct val="100000"/>
              <a:buFont typeface="Arial"/>
              <a:buChar char="•"/>
              <a:defRPr sz="2400" b="0" i="0" u="none" strike="noStrike" cap="none">
                <a:solidFill>
                  <a:srgbClr val="EDEDED"/>
                </a:solidFill>
                <a:latin typeface="Corbel"/>
                <a:ea typeface="Corbel"/>
                <a:cs typeface="Corbel"/>
                <a:sym typeface="Corbel"/>
              </a:defRPr>
            </a:lvl1pPr>
            <a:lvl2pPr marL="514350" marR="0" lvl="1" indent="-44450" algn="l" rtl="0">
              <a:lnSpc>
                <a:spcPct val="90000"/>
              </a:lnSpc>
              <a:spcBef>
                <a:spcPts val="375"/>
              </a:spcBef>
              <a:buClr>
                <a:srgbClr val="EDEDED"/>
              </a:buClr>
              <a:buSzPct val="100000"/>
              <a:buFont typeface="Arial"/>
              <a:buChar char="•"/>
              <a:defRPr sz="2000" b="0" i="0" u="none" strike="noStrike" cap="none">
                <a:solidFill>
                  <a:srgbClr val="EDEDED"/>
                </a:solidFill>
                <a:latin typeface="Corbel"/>
                <a:ea typeface="Corbel"/>
                <a:cs typeface="Corbel"/>
                <a:sym typeface="Corbel"/>
              </a:defRPr>
            </a:lvl2pPr>
            <a:lvl3pPr marL="857250" marR="0" lvl="2" indent="-69850" algn="l" rtl="0">
              <a:lnSpc>
                <a:spcPct val="90000"/>
              </a:lnSpc>
              <a:spcBef>
                <a:spcPts val="375"/>
              </a:spcBef>
              <a:buClr>
                <a:srgbClr val="EDEDED"/>
              </a:buClr>
              <a:buSzPct val="100000"/>
              <a:buFont typeface="Arial"/>
              <a:buChar char="•"/>
              <a:defRPr sz="1600" b="0" i="0" u="none" strike="noStrike" cap="none">
                <a:solidFill>
                  <a:srgbClr val="EDEDED"/>
                </a:solidFill>
                <a:latin typeface="Corbel"/>
                <a:ea typeface="Corbel"/>
                <a:cs typeface="Corbel"/>
                <a:sym typeface="Corbel"/>
              </a:defRPr>
            </a:lvl3pPr>
            <a:lvl4pPr marL="1200150" marR="0" lvl="3" indent="-82550" algn="l" rtl="0">
              <a:lnSpc>
                <a:spcPct val="90000"/>
              </a:lnSpc>
              <a:spcBef>
                <a:spcPts val="375"/>
              </a:spcBef>
              <a:buClr>
                <a:srgbClr val="EDEDED"/>
              </a:buClr>
              <a:buSzPct val="100000"/>
              <a:buFont typeface="Arial"/>
              <a:buChar char="•"/>
              <a:defRPr sz="1400" b="0" i="0" u="none" strike="noStrike" cap="none">
                <a:solidFill>
                  <a:srgbClr val="EDEDED"/>
                </a:solidFill>
                <a:latin typeface="Corbel"/>
                <a:ea typeface="Corbel"/>
                <a:cs typeface="Corbel"/>
                <a:sym typeface="Corbel"/>
              </a:defRPr>
            </a:lvl4pPr>
            <a:lvl5pPr marL="1543050" marR="0" lvl="4" indent="-82550" algn="l" rtl="0">
              <a:lnSpc>
                <a:spcPct val="90000"/>
              </a:lnSpc>
              <a:spcBef>
                <a:spcPts val="375"/>
              </a:spcBef>
              <a:buClr>
                <a:srgbClr val="EDEDED"/>
              </a:buClr>
              <a:buSzPct val="100000"/>
              <a:buFont typeface="Arial"/>
              <a:buChar char="•"/>
              <a:defRPr sz="1400" b="0" i="0" u="none" strike="noStrike" cap="none">
                <a:solidFill>
                  <a:srgbClr val="EDEDED"/>
                </a:solidFill>
                <a:latin typeface="Corbel"/>
                <a:ea typeface="Corbel"/>
                <a:cs typeface="Corbel"/>
                <a:sym typeface="Corbel"/>
              </a:defRPr>
            </a:lvl5pPr>
            <a:lvl6pPr marL="1885950" marR="0" lvl="5"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6pPr>
            <a:lvl7pPr marL="2228850" marR="0" lvl="6"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7pPr>
            <a:lvl8pPr marL="2571750" marR="0" lvl="7"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8pPr>
            <a:lvl9pPr marL="2914650" marR="0" lvl="8" indent="-85725" algn="l" rtl="0">
              <a:lnSpc>
                <a:spcPct val="90000"/>
              </a:lnSpc>
              <a:spcBef>
                <a:spcPts val="375"/>
              </a:spcBef>
              <a:buClr>
                <a:schemeClr val="lt1"/>
              </a:buClr>
              <a:buSzPct val="96428"/>
              <a:buFont typeface="Arial"/>
              <a:buChar char="•"/>
              <a:defRPr sz="1350" b="0" i="0" u="none" strike="noStrike" cap="none">
                <a:solidFill>
                  <a:schemeClr val="lt1"/>
                </a:solidFill>
                <a:latin typeface="Corbel"/>
                <a:ea typeface="Corbel"/>
                <a:cs typeface="Corbel"/>
                <a:sym typeface="Corbel"/>
              </a:defRPr>
            </a:lvl9pPr>
          </a:lstStyle>
          <a:p>
            <a:endParaRPr/>
          </a:p>
        </p:txBody>
      </p:sp>
      <p:sp>
        <p:nvSpPr>
          <p:cNvPr id="13" name="Shape 13"/>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14" name="Shape 14"/>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EDEDED"/>
                </a:solidFill>
                <a:latin typeface="Corbel"/>
                <a:ea typeface="Corbel"/>
                <a:cs typeface="Corbel"/>
                <a:sym typeface="Corbel"/>
              </a:defRPr>
            </a:lvl1pPr>
            <a:lvl2pPr marL="457200" marR="0" lvl="1" indent="0" algn="l" rtl="0">
              <a:spcBef>
                <a:spcPts val="0"/>
              </a:spcBef>
              <a:buNone/>
              <a:defRPr sz="1800" b="0" i="0" u="none" strike="noStrike" cap="none">
                <a:solidFill>
                  <a:schemeClr val="lt1"/>
                </a:solidFill>
                <a:latin typeface="Corbel"/>
                <a:ea typeface="Corbel"/>
                <a:cs typeface="Corbel"/>
                <a:sym typeface="Corbel"/>
              </a:defRPr>
            </a:lvl2pPr>
            <a:lvl3pPr marL="914400" marR="0" lvl="2" indent="0" algn="l" rtl="0">
              <a:spcBef>
                <a:spcPts val="0"/>
              </a:spcBef>
              <a:buNone/>
              <a:defRPr sz="1800" b="0" i="0" u="none" strike="noStrike" cap="none">
                <a:solidFill>
                  <a:schemeClr val="lt1"/>
                </a:solidFill>
                <a:latin typeface="Corbel"/>
                <a:ea typeface="Corbel"/>
                <a:cs typeface="Corbel"/>
                <a:sym typeface="Corbel"/>
              </a:defRPr>
            </a:lvl3pPr>
            <a:lvl4pPr marL="1371600" marR="0" lvl="3" indent="0" algn="l" rtl="0">
              <a:spcBef>
                <a:spcPts val="0"/>
              </a:spcBef>
              <a:buNone/>
              <a:defRPr sz="1800" b="0" i="0" u="none" strike="noStrike" cap="none">
                <a:solidFill>
                  <a:schemeClr val="lt1"/>
                </a:solidFill>
                <a:latin typeface="Corbel"/>
                <a:ea typeface="Corbel"/>
                <a:cs typeface="Corbel"/>
                <a:sym typeface="Corbel"/>
              </a:defRPr>
            </a:lvl4pPr>
            <a:lvl5pPr marL="1828800" marR="0" lvl="4" indent="0" algn="l" rtl="0">
              <a:spcBef>
                <a:spcPts val="0"/>
              </a:spcBef>
              <a:buNone/>
              <a:defRPr sz="1800" b="0" i="0" u="none" strike="noStrike" cap="none">
                <a:solidFill>
                  <a:schemeClr val="lt1"/>
                </a:solidFill>
                <a:latin typeface="Corbel"/>
                <a:ea typeface="Corbel"/>
                <a:cs typeface="Corbel"/>
                <a:sym typeface="Corbel"/>
              </a:defRPr>
            </a:lvl5pPr>
            <a:lvl6pPr marL="2286000" marR="0" lvl="5" indent="0" algn="l" rtl="0">
              <a:spcBef>
                <a:spcPts val="0"/>
              </a:spcBef>
              <a:buNone/>
              <a:defRPr sz="1800" b="0" i="0" u="none" strike="noStrike" cap="none">
                <a:solidFill>
                  <a:schemeClr val="lt1"/>
                </a:solidFill>
                <a:latin typeface="Corbel"/>
                <a:ea typeface="Corbel"/>
                <a:cs typeface="Corbel"/>
                <a:sym typeface="Corbel"/>
              </a:defRPr>
            </a:lvl6pPr>
            <a:lvl7pPr marL="2743200" marR="0" lvl="6" indent="0" algn="l" rtl="0">
              <a:spcBef>
                <a:spcPts val="0"/>
              </a:spcBef>
              <a:buNone/>
              <a:defRPr sz="1800" b="0" i="0" u="none" strike="noStrike" cap="none">
                <a:solidFill>
                  <a:schemeClr val="lt1"/>
                </a:solidFill>
                <a:latin typeface="Corbel"/>
                <a:ea typeface="Corbel"/>
                <a:cs typeface="Corbel"/>
                <a:sym typeface="Corbel"/>
              </a:defRPr>
            </a:lvl7pPr>
            <a:lvl8pPr marL="3200400" marR="0" lvl="7" indent="0" algn="l" rtl="0">
              <a:spcBef>
                <a:spcPts val="0"/>
              </a:spcBef>
              <a:buNone/>
              <a:defRPr sz="1800" b="0" i="0" u="none" strike="noStrike" cap="none">
                <a:solidFill>
                  <a:schemeClr val="lt1"/>
                </a:solidFill>
                <a:latin typeface="Corbel"/>
                <a:ea typeface="Corbel"/>
                <a:cs typeface="Corbel"/>
                <a:sym typeface="Corbel"/>
              </a:defRPr>
            </a:lvl8pPr>
            <a:lvl9pPr marL="3657600" marR="0" lvl="8" indent="0" algn="l" rtl="0">
              <a:spcBef>
                <a:spcPts val="0"/>
              </a:spcBef>
              <a:buNone/>
              <a:defRPr sz="1800" b="0" i="0" u="none" strike="noStrike" cap="none">
                <a:solidFill>
                  <a:schemeClr val="lt1"/>
                </a:solidFill>
                <a:latin typeface="Corbel"/>
                <a:ea typeface="Corbel"/>
                <a:cs typeface="Corbel"/>
                <a:sym typeface="Corbel"/>
              </a:defRPr>
            </a:lvl9pPr>
          </a:lstStyle>
          <a:p>
            <a:endParaRPr/>
          </a:p>
        </p:txBody>
      </p:sp>
      <p:sp>
        <p:nvSpPr>
          <p:cNvPr id="15" name="Shape 15"/>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rgbClr val="EDEDED"/>
                </a:solidFill>
                <a:latin typeface="Corbel"/>
                <a:ea typeface="Corbel"/>
                <a:cs typeface="Corbel"/>
                <a:sym typeface="Corbel"/>
              </a:rPr>
              <a:t>‹#›</a:t>
            </a:fld>
            <a:endParaRPr lang="en-US" sz="900" b="0" i="0" u="none" strike="noStrike" cap="none">
              <a:solidFill>
                <a:srgbClr val="EDEDED"/>
              </a:solidFill>
              <a:latin typeface="Corbel"/>
              <a:ea typeface="Corbel"/>
              <a:cs typeface="Corbel"/>
              <a:sym typeface="Corbe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hyperlink" Target="https://peerj.com/articles/1258/"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42.jpg"/><Relationship Id="rId10" Type="http://schemas.openxmlformats.org/officeDocument/2006/relationships/image" Target="../media/image47.png"/><Relationship Id="rId4" Type="http://schemas.openxmlformats.org/officeDocument/2006/relationships/image" Target="../media/image41.jp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gi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gi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70.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Shape 173" descr="home-panel-env-water.jpg"/>
          <p:cNvPicPr preferRelativeResize="0">
            <a:picLocks noGrp="1"/>
          </p:cNvPicPr>
          <p:nvPr>
            <p:ph type="pic" idx="2"/>
          </p:nvPr>
        </p:nvPicPr>
        <p:blipFill rotWithShape="1">
          <a:blip r:embed="rId3">
            <a:alphaModFix/>
          </a:blip>
          <a:srcRect/>
          <a:stretch/>
        </p:blipFill>
        <p:spPr>
          <a:xfrm>
            <a:off x="3787117" y="1952625"/>
            <a:ext cx="1982787" cy="2890838"/>
          </a:xfrm>
          <a:prstGeom prst="rect">
            <a:avLst/>
          </a:prstGeom>
          <a:noFill/>
          <a:ln>
            <a:noFill/>
          </a:ln>
        </p:spPr>
      </p:pic>
      <p:grpSp>
        <p:nvGrpSpPr>
          <p:cNvPr id="174" name="Shape 174"/>
          <p:cNvGrpSpPr/>
          <p:nvPr/>
        </p:nvGrpSpPr>
        <p:grpSpPr>
          <a:xfrm>
            <a:off x="6398944" y="1948533"/>
            <a:ext cx="1716355" cy="2894930"/>
            <a:chOff x="3815764" y="1948533"/>
            <a:chExt cx="1716355" cy="2894930"/>
          </a:xfrm>
        </p:grpSpPr>
        <p:sp>
          <p:nvSpPr>
            <p:cNvPr id="175" name="Shape 175"/>
            <p:cNvSpPr/>
            <p:nvPr/>
          </p:nvSpPr>
          <p:spPr>
            <a:xfrm>
              <a:off x="3815764" y="1948533"/>
              <a:ext cx="1716355" cy="2894930"/>
            </a:xfrm>
            <a:prstGeom prst="rect">
              <a:avLst/>
            </a:prstGeom>
            <a:solidFill>
              <a:srgbClr val="BFBFB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orbel"/>
                <a:ea typeface="Corbel"/>
                <a:cs typeface="Corbel"/>
                <a:sym typeface="Corbel"/>
              </a:endParaRPr>
            </a:p>
          </p:txBody>
        </p:sp>
        <p:sp>
          <p:nvSpPr>
            <p:cNvPr id="176" name="Shape 176"/>
            <p:cNvSpPr txBox="1"/>
            <p:nvPr/>
          </p:nvSpPr>
          <p:spPr>
            <a:xfrm>
              <a:off x="3884344" y="2980833"/>
              <a:ext cx="1542430" cy="83099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0" i="0" u="none" strike="noStrike" cap="none">
                  <a:solidFill>
                    <a:schemeClr val="dk1"/>
                  </a:solidFill>
                  <a:latin typeface="Corbel"/>
                  <a:ea typeface="Corbel"/>
                  <a:cs typeface="Corbel"/>
                  <a:sym typeface="Corbel"/>
                </a:rPr>
                <a:t>GERM THEORY</a:t>
              </a:r>
            </a:p>
          </p:txBody>
        </p:sp>
      </p:grpSp>
      <p:sp>
        <p:nvSpPr>
          <p:cNvPr id="177" name="Shape 177"/>
          <p:cNvSpPr/>
          <p:nvPr/>
        </p:nvSpPr>
        <p:spPr>
          <a:xfrm>
            <a:off x="1132983" y="5919280"/>
            <a:ext cx="2025098" cy="93871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100" b="0" i="0" u="none" strike="noStrike" cap="none">
                <a:solidFill>
                  <a:srgbClr val="BFBFBF"/>
                </a:solidFill>
                <a:latin typeface="Corbel"/>
                <a:ea typeface="Corbel"/>
                <a:cs typeface="Corbel"/>
                <a:sym typeface="Corbel"/>
              </a:rPr>
              <a:t>By Acagastya (Own work) [CC BY-SA 4.0 (http://creativecommons.org/licenses/by-sa/4.0)], via Wikimedia Commons</a:t>
            </a:r>
          </a:p>
        </p:txBody>
      </p:sp>
      <p:pic>
        <p:nvPicPr>
          <p:cNvPr id="178" name="Shape 178"/>
          <p:cNvPicPr preferRelativeResize="0"/>
          <p:nvPr/>
        </p:nvPicPr>
        <p:blipFill rotWithShape="1">
          <a:blip r:embed="rId4">
            <a:alphaModFix/>
          </a:blip>
          <a:srcRect/>
          <a:stretch/>
        </p:blipFill>
        <p:spPr>
          <a:xfrm>
            <a:off x="1132982" y="1948533"/>
            <a:ext cx="2025098" cy="2895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Shape 284"/>
          <p:cNvPicPr preferRelativeResize="0"/>
          <p:nvPr/>
        </p:nvPicPr>
        <p:blipFill rotWithShape="1">
          <a:blip r:embed="rId3">
            <a:alphaModFix/>
          </a:blip>
          <a:srcRect/>
          <a:stretch/>
        </p:blipFill>
        <p:spPr>
          <a:xfrm>
            <a:off x="3199624" y="365126"/>
            <a:ext cx="5754456" cy="5823480"/>
          </a:xfrm>
          <a:prstGeom prst="rect">
            <a:avLst/>
          </a:prstGeom>
          <a:noFill/>
          <a:ln>
            <a:noFill/>
          </a:ln>
        </p:spPr>
      </p:pic>
      <p:sp>
        <p:nvSpPr>
          <p:cNvPr id="285" name="Shape 285"/>
          <p:cNvSpPr txBox="1">
            <a:spLocks noGrp="1"/>
          </p:cNvSpPr>
          <p:nvPr>
            <p:ph type="title"/>
          </p:nvPr>
        </p:nvSpPr>
        <p:spPr>
          <a:xfrm>
            <a:off x="628650" y="365126"/>
            <a:ext cx="788670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EDEDED"/>
              </a:buClr>
              <a:buSzPct val="25000"/>
              <a:buFont typeface="Corbel"/>
              <a:buNone/>
            </a:pPr>
            <a:r>
              <a:rPr lang="en-US" sz="4400" b="0" i="0" u="none" strike="noStrike" cap="none">
                <a:solidFill>
                  <a:srgbClr val="EDEDED"/>
                </a:solidFill>
                <a:latin typeface="Corbel"/>
                <a:ea typeface="Corbel"/>
                <a:cs typeface="Corbel"/>
                <a:sym typeface="Corbel"/>
              </a:rPr>
              <a:t>Life:</a:t>
            </a:r>
            <a:br>
              <a:rPr lang="en-US" sz="4400" b="0" i="0" u="none" strike="noStrike" cap="none">
                <a:solidFill>
                  <a:srgbClr val="EDEDED"/>
                </a:solidFill>
                <a:latin typeface="Corbel"/>
                <a:ea typeface="Corbel"/>
                <a:cs typeface="Corbel"/>
                <a:sym typeface="Corbel"/>
              </a:rPr>
            </a:br>
            <a:r>
              <a:rPr lang="en-US" sz="4400" b="0" i="0" u="none" strike="noStrike" cap="none">
                <a:solidFill>
                  <a:srgbClr val="EDEDED"/>
                </a:solidFill>
                <a:latin typeface="Corbel"/>
                <a:ea typeface="Corbel"/>
                <a:cs typeface="Corbel"/>
                <a:sym typeface="Corbel"/>
              </a:rPr>
              <a:t>the abridged version</a:t>
            </a:r>
          </a:p>
        </p:txBody>
      </p:sp>
      <p:sp>
        <p:nvSpPr>
          <p:cNvPr id="286" name="Shape 286"/>
          <p:cNvSpPr txBox="1">
            <a:spLocks noGrp="1"/>
          </p:cNvSpPr>
          <p:nvPr>
            <p:ph type="body" idx="4294967295"/>
          </p:nvPr>
        </p:nvSpPr>
        <p:spPr>
          <a:xfrm>
            <a:off x="4657380" y="6348500"/>
            <a:ext cx="3201987" cy="37147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EDEDED"/>
              </a:buClr>
              <a:buSzPct val="25000"/>
              <a:buFont typeface="Arial"/>
              <a:buNone/>
            </a:pPr>
            <a:r>
              <a:rPr lang="en-US" sz="675" b="0" i="0" u="none" strike="noStrike" cap="none">
                <a:solidFill>
                  <a:srgbClr val="EDEDED"/>
                </a:solidFill>
                <a:latin typeface="Corbel"/>
                <a:ea typeface="Corbel"/>
                <a:cs typeface="Corbel"/>
                <a:sym typeface="Corbel"/>
              </a:rPr>
              <a:t>Modified version of original by David M. Hillis, Derrick Zwickl, and Robin Gutell, University of Texas. http://www.zo.utexas.edu/faculty/antisense/DownloadfilesToL.html</a:t>
            </a:r>
          </a:p>
          <a:p>
            <a:pPr marL="0" marR="0" lvl="0" indent="0" algn="ctr" rtl="0">
              <a:lnSpc>
                <a:spcPct val="90000"/>
              </a:lnSpc>
              <a:spcBef>
                <a:spcPts val="750"/>
              </a:spcBef>
              <a:spcAft>
                <a:spcPts val="0"/>
              </a:spcAft>
              <a:buClr>
                <a:srgbClr val="EDEDED"/>
              </a:buClr>
              <a:buSzPct val="25000"/>
              <a:buFont typeface="Arial"/>
              <a:buNone/>
            </a:pPr>
            <a:endParaRPr sz="675" b="0" i="0" u="none" strike="noStrike" cap="none">
              <a:solidFill>
                <a:srgbClr val="EDEDED"/>
              </a:solidFill>
              <a:latin typeface="Corbel"/>
              <a:ea typeface="Corbel"/>
              <a:cs typeface="Corbel"/>
              <a:sym typeface="Corbel"/>
            </a:endParaRPr>
          </a:p>
          <a:p>
            <a:pPr marL="0" marR="0" lvl="0" indent="0" algn="ctr" rtl="0">
              <a:lnSpc>
                <a:spcPct val="90000"/>
              </a:lnSpc>
              <a:spcBef>
                <a:spcPts val="750"/>
              </a:spcBef>
              <a:buClr>
                <a:srgbClr val="EDEDED"/>
              </a:buClr>
              <a:buSzPct val="25000"/>
              <a:buFont typeface="Arial"/>
              <a:buNone/>
            </a:pPr>
            <a:endParaRPr sz="675" b="0" i="0" u="none" strike="noStrike" cap="none">
              <a:solidFill>
                <a:srgbClr val="EDEDED"/>
              </a:solidFill>
              <a:latin typeface="Corbel"/>
              <a:ea typeface="Corbel"/>
              <a:cs typeface="Corbel"/>
              <a:sym typeface="Corbel"/>
            </a:endParaRPr>
          </a:p>
        </p:txBody>
      </p:sp>
      <p:grpSp>
        <p:nvGrpSpPr>
          <p:cNvPr id="287" name="Shape 287"/>
          <p:cNvGrpSpPr/>
          <p:nvPr/>
        </p:nvGrpSpPr>
        <p:grpSpPr>
          <a:xfrm>
            <a:off x="-3429893" y="-5459548"/>
            <a:ext cx="14615856" cy="14679561"/>
            <a:chOff x="-3429893" y="-5459548"/>
            <a:chExt cx="14615856" cy="14679561"/>
          </a:xfrm>
        </p:grpSpPr>
        <p:sp>
          <p:nvSpPr>
            <p:cNvPr id="288" name="Shape 288"/>
            <p:cNvSpPr/>
            <p:nvPr/>
          </p:nvSpPr>
          <p:spPr>
            <a:xfrm rot="-3987441">
              <a:off x="-1717166" y="-3653399"/>
              <a:ext cx="11190402" cy="11067261"/>
            </a:xfrm>
            <a:custGeom>
              <a:avLst/>
              <a:gdLst/>
              <a:ahLst/>
              <a:cxnLst/>
              <a:rect l="0" t="0" r="0" b="0"/>
              <a:pathLst>
                <a:path w="120000" h="120000" extrusionOk="0">
                  <a:moveTo>
                    <a:pt x="120000" y="115053"/>
                  </a:moveTo>
                  <a:cubicBezTo>
                    <a:pt x="116260" y="114967"/>
                    <a:pt x="114984" y="127393"/>
                    <a:pt x="94299" y="113177"/>
                  </a:cubicBezTo>
                  <a:cubicBezTo>
                    <a:pt x="72006" y="97854"/>
                    <a:pt x="-2527" y="29696"/>
                    <a:pt x="66" y="23856"/>
                  </a:cubicBezTo>
                  <a:cubicBezTo>
                    <a:pt x="2833" y="20033"/>
                    <a:pt x="58593" y="0"/>
                    <a:pt x="65427" y="0"/>
                  </a:cubicBezTo>
                  <a:cubicBezTo>
                    <a:pt x="68407" y="6535"/>
                    <a:pt x="117019" y="108517"/>
                    <a:pt x="120000" y="115053"/>
                  </a:cubicBezTo>
                  <a:close/>
                </a:path>
              </a:pathLst>
            </a:custGeom>
            <a:solidFill>
              <a:srgbClr val="F2F2F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pic>
          <p:nvPicPr>
            <p:cNvPr id="289" name="Shape 289"/>
            <p:cNvPicPr preferRelativeResize="0"/>
            <p:nvPr/>
          </p:nvPicPr>
          <p:blipFill rotWithShape="1">
            <a:blip r:embed="rId4">
              <a:alphaModFix/>
            </a:blip>
            <a:srcRect/>
            <a:stretch/>
          </p:blipFill>
          <p:spPr>
            <a:xfrm>
              <a:off x="0" y="-391887"/>
              <a:ext cx="9195276" cy="759609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5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sldNum" idx="12"/>
          </p:nvPr>
        </p:nvSpPr>
        <p:spPr>
          <a:xfrm>
            <a:off x="58864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11</a:t>
            </a:fld>
            <a:endParaRPr lang="en-US" sz="900">
              <a:solidFill>
                <a:srgbClr val="EDEDED"/>
              </a:solidFill>
              <a:latin typeface="Corbel"/>
              <a:ea typeface="Corbel"/>
              <a:cs typeface="Corbel"/>
              <a:sym typeface="Corbel"/>
            </a:endParaRPr>
          </a:p>
        </p:txBody>
      </p:sp>
      <p:pic>
        <p:nvPicPr>
          <p:cNvPr id="296" name="Shape 296"/>
          <p:cNvPicPr preferRelativeResize="0">
            <a:picLocks noGrp="1"/>
          </p:cNvPicPr>
          <p:nvPr>
            <p:ph type="body" idx="4294967295"/>
          </p:nvPr>
        </p:nvPicPr>
        <p:blipFill rotWithShape="1">
          <a:blip r:embed="rId3">
            <a:alphaModFix/>
          </a:blip>
          <a:srcRect/>
          <a:stretch/>
        </p:blipFill>
        <p:spPr>
          <a:xfrm>
            <a:off x="2318075" y="1531937"/>
            <a:ext cx="6548437" cy="4492624"/>
          </a:xfrm>
          <a:prstGeom prst="rect">
            <a:avLst/>
          </a:prstGeom>
          <a:noFill/>
          <a:ln>
            <a:noFill/>
          </a:ln>
        </p:spPr>
      </p:pic>
      <p:sp>
        <p:nvSpPr>
          <p:cNvPr id="297" name="Shape 297"/>
          <p:cNvSpPr txBox="1">
            <a:spLocks noGrp="1"/>
          </p:cNvSpPr>
          <p:nvPr>
            <p:ph type="title" idx="4294967295"/>
          </p:nvPr>
        </p:nvSpPr>
        <p:spPr>
          <a:xfrm>
            <a:off x="685800" y="355600"/>
            <a:ext cx="7886700" cy="993774"/>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EDEDED"/>
              </a:buClr>
              <a:buSzPct val="25000"/>
              <a:buFont typeface="Corbel"/>
              <a:buNone/>
            </a:pPr>
            <a:r>
              <a:rPr lang="en-US" sz="2100" b="0" i="0" u="none" strike="noStrike" cap="none">
                <a:solidFill>
                  <a:srgbClr val="EDEDED"/>
                </a:solidFill>
                <a:latin typeface="Corbel"/>
                <a:ea typeface="Corbel"/>
                <a:cs typeface="Corbel"/>
                <a:sym typeface="Corbel"/>
              </a:rPr>
              <a:t>Dust microbial communities within Lillis cluster by space type and are strongly correlated with building centrality and human occupancy</a:t>
            </a:r>
          </a:p>
        </p:txBody>
      </p:sp>
      <p:sp>
        <p:nvSpPr>
          <p:cNvPr id="298" name="Shape 298"/>
          <p:cNvSpPr txBox="1"/>
          <p:nvPr/>
        </p:nvSpPr>
        <p:spPr>
          <a:xfrm>
            <a:off x="218947" y="4571367"/>
            <a:ext cx="1964752"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a:solidFill>
                  <a:srgbClr val="F2F2F2"/>
                </a:solidFill>
                <a:latin typeface="Helvetica Neue"/>
                <a:ea typeface="Helvetica Neue"/>
                <a:cs typeface="Helvetica Neue"/>
                <a:sym typeface="Helvetica Neue"/>
              </a:rPr>
              <a:t>Similar to human microbiome</a:t>
            </a:r>
          </a:p>
        </p:txBody>
      </p:sp>
      <p:sp>
        <p:nvSpPr>
          <p:cNvPr id="299" name="Shape 299"/>
          <p:cNvSpPr txBox="1"/>
          <p:nvPr/>
        </p:nvSpPr>
        <p:spPr>
          <a:xfrm>
            <a:off x="218947" y="2154886"/>
            <a:ext cx="2041976" cy="92332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a:solidFill>
                  <a:srgbClr val="F2F2F2"/>
                </a:solidFill>
                <a:latin typeface="Helvetica Neue"/>
                <a:ea typeface="Helvetica Neue"/>
                <a:cs typeface="Helvetica Neue"/>
                <a:sym typeface="Helvetica Neue"/>
              </a:rPr>
              <a:t>Similar to outdoor (soil/water) microbiomes</a:t>
            </a:r>
          </a:p>
        </p:txBody>
      </p:sp>
      <p:cxnSp>
        <p:nvCxnSpPr>
          <p:cNvPr id="300" name="Shape 300"/>
          <p:cNvCxnSpPr/>
          <p:nvPr/>
        </p:nvCxnSpPr>
        <p:spPr>
          <a:xfrm flipH="1">
            <a:off x="1237900" y="3081798"/>
            <a:ext cx="9524" cy="1457324"/>
          </a:xfrm>
          <a:prstGeom prst="straightConnector1">
            <a:avLst/>
          </a:prstGeom>
          <a:noFill/>
          <a:ln w="12700" cap="flat" cmpd="sng">
            <a:solidFill>
              <a:schemeClr val="lt1"/>
            </a:solidFill>
            <a:prstDash val="solid"/>
            <a:miter/>
            <a:headEnd type="triangle" w="lg" len="lg"/>
            <a:tailEnd type="triangle" w="lg" len="lg"/>
          </a:ln>
        </p:spPr>
      </p:cxnSp>
      <p:sp>
        <p:nvSpPr>
          <p:cNvPr id="301" name="Shape 301"/>
          <p:cNvSpPr txBox="1"/>
          <p:nvPr/>
        </p:nvSpPr>
        <p:spPr>
          <a:xfrm>
            <a:off x="358293" y="5381805"/>
            <a:ext cx="1657478"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a:solidFill>
                  <a:srgbClr val="F2F2F2"/>
                </a:solidFill>
                <a:latin typeface="Helvetica Neue"/>
                <a:ea typeface="Helvetica Neue"/>
                <a:cs typeface="Helvetica Neue"/>
                <a:sym typeface="Helvetica Neue"/>
              </a:rPr>
              <a:t>High human traffic</a:t>
            </a:r>
          </a:p>
        </p:txBody>
      </p:sp>
      <p:sp>
        <p:nvSpPr>
          <p:cNvPr id="302" name="Shape 302"/>
          <p:cNvSpPr txBox="1"/>
          <p:nvPr/>
        </p:nvSpPr>
        <p:spPr>
          <a:xfrm>
            <a:off x="319682" y="1474420"/>
            <a:ext cx="1734704"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a:solidFill>
                  <a:srgbClr val="F2F2F2"/>
                </a:solidFill>
                <a:latin typeface="Helvetica Neue"/>
                <a:ea typeface="Helvetica Neue"/>
                <a:cs typeface="Helvetica Neue"/>
                <a:sym typeface="Helvetica Neue"/>
              </a:rPr>
              <a:t>Low human traffic</a:t>
            </a:r>
          </a:p>
        </p:txBody>
      </p:sp>
      <p:sp>
        <p:nvSpPr>
          <p:cNvPr id="303" name="Shape 303"/>
          <p:cNvSpPr txBox="1"/>
          <p:nvPr/>
        </p:nvSpPr>
        <p:spPr>
          <a:xfrm>
            <a:off x="827682" y="6240178"/>
            <a:ext cx="6858000" cy="617821"/>
          </a:xfrm>
          <a:prstGeom prst="rect">
            <a:avLst/>
          </a:prstGeom>
          <a:noFill/>
          <a:ln>
            <a:noFill/>
          </a:ln>
        </p:spPr>
        <p:txBody>
          <a:bodyPr lIns="91425" tIns="45700" rIns="91425" bIns="45700" anchor="t" anchorCtr="0">
            <a:noAutofit/>
          </a:bodyPr>
          <a:lstStyle/>
          <a:p>
            <a:pPr marL="171450" marR="0" lvl="0" indent="-171450" algn="l" rtl="0">
              <a:lnSpc>
                <a:spcPct val="90000"/>
              </a:lnSpc>
              <a:spcBef>
                <a:spcPts val="0"/>
              </a:spcBef>
              <a:buClr>
                <a:srgbClr val="EDEDED"/>
              </a:buClr>
              <a:buFont typeface="Arial"/>
              <a:buNone/>
            </a:pPr>
            <a:endParaRPr sz="2400">
              <a:solidFill>
                <a:srgbClr val="EDEDED"/>
              </a:solidFill>
              <a:latin typeface="Corbel"/>
              <a:ea typeface="Corbel"/>
              <a:cs typeface="Corbel"/>
              <a:sym typeface="Corbel"/>
            </a:endParaRPr>
          </a:p>
        </p:txBody>
      </p:sp>
      <p:sp>
        <p:nvSpPr>
          <p:cNvPr id="304" name="Shape 304"/>
          <p:cNvSpPr/>
          <p:nvPr/>
        </p:nvSpPr>
        <p:spPr>
          <a:xfrm>
            <a:off x="2691700" y="6208487"/>
            <a:ext cx="4572000" cy="92332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a:solidFill>
                  <a:srgbClr val="D8D8D8"/>
                </a:solidFill>
                <a:latin typeface="Corbel"/>
                <a:ea typeface="Corbel"/>
                <a:cs typeface="Corbel"/>
                <a:sym typeface="Corbel"/>
              </a:rPr>
              <a:t>(http://www.plosone.org/article/info%3Adoi%2F10.1371%2Fjournal.pone.0087093)</a:t>
            </a:r>
          </a:p>
          <a:p>
            <a:pPr marL="0" marR="0" lvl="0" indent="0" algn="ctr" rtl="0">
              <a:spcBef>
                <a:spcPts val="0"/>
              </a:spcBef>
              <a:buNone/>
            </a:pPr>
            <a:endParaRPr sz="1800">
              <a:solidFill>
                <a:srgbClr val="D8D8D8"/>
              </a:solidFill>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500"/>
                                        <p:tgtEl>
                                          <p:spTgt spid="297"/>
                                        </p:tgtEl>
                                      </p:cBhvr>
                                    </p:animEffect>
                                  </p:childTnLst>
                                </p:cTn>
                              </p:par>
                              <p:par>
                                <p:cTn id="8" presetID="10" presetClass="entr" presetSubtype="0" fill="hold" nodeType="withEffect">
                                  <p:stCondLst>
                                    <p:cond delay="0"/>
                                  </p:stCondLst>
                                  <p:childTnLst>
                                    <p:set>
                                      <p:cBhvr>
                                        <p:cTn id="9" dur="1" fill="hold">
                                          <p:stCondLst>
                                            <p:cond delay="0"/>
                                          </p:stCondLst>
                                        </p:cTn>
                                        <p:tgtEl>
                                          <p:spTgt spid="302"/>
                                        </p:tgtEl>
                                        <p:attrNameLst>
                                          <p:attrName>style.visibility</p:attrName>
                                        </p:attrNameLst>
                                      </p:cBhvr>
                                      <p:to>
                                        <p:strVal val="visible"/>
                                      </p:to>
                                    </p:set>
                                    <p:animEffect transition="in" filter="fade">
                                      <p:cBhvr>
                                        <p:cTn id="10" dur="500"/>
                                        <p:tgtEl>
                                          <p:spTgt spid="302"/>
                                        </p:tgtEl>
                                      </p:cBhvr>
                                    </p:animEffect>
                                  </p:childTnLst>
                                </p:cTn>
                              </p:par>
                              <p:par>
                                <p:cTn id="11" presetID="10" presetClass="entr" presetSubtype="0" fill="hold" nodeType="withEffect">
                                  <p:stCondLst>
                                    <p:cond delay="0"/>
                                  </p:stCondLst>
                                  <p:childTnLst>
                                    <p:set>
                                      <p:cBhvr>
                                        <p:cTn id="12" dur="1" fill="hold">
                                          <p:stCondLst>
                                            <p:cond delay="0"/>
                                          </p:stCondLst>
                                        </p:cTn>
                                        <p:tgtEl>
                                          <p:spTgt spid="300"/>
                                        </p:tgtEl>
                                        <p:attrNameLst>
                                          <p:attrName>style.visibility</p:attrName>
                                        </p:attrNameLst>
                                      </p:cBhvr>
                                      <p:to>
                                        <p:strVal val="visible"/>
                                      </p:to>
                                    </p:set>
                                    <p:animEffect transition="in" filter="fade">
                                      <p:cBhvr>
                                        <p:cTn id="13" dur="500"/>
                                        <p:tgtEl>
                                          <p:spTgt spid="300"/>
                                        </p:tgtEl>
                                      </p:cBhvr>
                                    </p:animEffect>
                                  </p:childTnLst>
                                </p:cTn>
                              </p:par>
                              <p:par>
                                <p:cTn id="14" presetID="10" presetClass="entr" presetSubtype="0" fill="hold" nodeType="withEffect">
                                  <p:stCondLst>
                                    <p:cond delay="0"/>
                                  </p:stCondLst>
                                  <p:childTnLst>
                                    <p:set>
                                      <p:cBhvr>
                                        <p:cTn id="15" dur="1" fill="hold">
                                          <p:stCondLst>
                                            <p:cond delay="0"/>
                                          </p:stCondLst>
                                        </p:cTn>
                                        <p:tgtEl>
                                          <p:spTgt spid="301"/>
                                        </p:tgtEl>
                                        <p:attrNameLst>
                                          <p:attrName>style.visibility</p:attrName>
                                        </p:attrNameLst>
                                      </p:cBhvr>
                                      <p:to>
                                        <p:strVal val="visible"/>
                                      </p:to>
                                    </p:set>
                                    <p:animEffect transition="in" filter="fade">
                                      <p:cBhvr>
                                        <p:cTn id="16" dur="500"/>
                                        <p:tgtEl>
                                          <p:spTgt spid="30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99"/>
                                        </p:tgtEl>
                                        <p:attrNameLst>
                                          <p:attrName>style.visibility</p:attrName>
                                        </p:attrNameLst>
                                      </p:cBhvr>
                                      <p:to>
                                        <p:strVal val="visible"/>
                                      </p:to>
                                    </p:set>
                                    <p:animEffect transition="in" filter="fade">
                                      <p:cBhvr>
                                        <p:cTn id="21" dur="500"/>
                                        <p:tgtEl>
                                          <p:spTgt spid="299"/>
                                        </p:tgtEl>
                                      </p:cBhvr>
                                    </p:animEffect>
                                  </p:childTnLst>
                                </p:cTn>
                              </p:par>
                              <p:par>
                                <p:cTn id="22" presetID="10" presetClass="entr" presetSubtype="0" fill="hold" nodeType="withEffect">
                                  <p:stCondLst>
                                    <p:cond delay="0"/>
                                  </p:stCondLst>
                                  <p:childTnLst>
                                    <p:set>
                                      <p:cBhvr>
                                        <p:cTn id="23" dur="1" fill="hold">
                                          <p:stCondLst>
                                            <p:cond delay="0"/>
                                          </p:stCondLst>
                                        </p:cTn>
                                        <p:tgtEl>
                                          <p:spTgt spid="298"/>
                                        </p:tgtEl>
                                        <p:attrNameLst>
                                          <p:attrName>style.visibility</p:attrName>
                                        </p:attrNameLst>
                                      </p:cBhvr>
                                      <p:to>
                                        <p:strVal val="visible"/>
                                      </p:to>
                                    </p:set>
                                    <p:animEffect transition="in" filter="fade">
                                      <p:cBhvr>
                                        <p:cTn id="24" dur="5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12</a:t>
            </a:fld>
            <a:endParaRPr lang="en-US" sz="900">
              <a:solidFill>
                <a:srgbClr val="EDEDED"/>
              </a:solidFill>
              <a:latin typeface="Corbel"/>
              <a:ea typeface="Corbel"/>
              <a:cs typeface="Corbel"/>
              <a:sym typeface="Corbel"/>
            </a:endParaRPr>
          </a:p>
        </p:txBody>
      </p:sp>
      <p:pic>
        <p:nvPicPr>
          <p:cNvPr id="311" name="Shape 311" descr="IMG_3066.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12" name="Shape 312"/>
          <p:cNvSpPr/>
          <p:nvPr/>
        </p:nvSpPr>
        <p:spPr>
          <a:xfrm>
            <a:off x="550643" y="5380671"/>
            <a:ext cx="5173750"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i="1">
                <a:solidFill>
                  <a:srgbClr val="8CCED7"/>
                </a:solidFill>
                <a:latin typeface="Corbel"/>
                <a:ea typeface="Corbel"/>
                <a:cs typeface="Corbel"/>
                <a:sym typeface="Corbel"/>
              </a:rPr>
              <a:t>Humans have approximately the same number of bacteria cells as human cells</a:t>
            </a:r>
          </a:p>
          <a:p>
            <a:pPr marL="0" marR="0" lvl="0" indent="0" algn="l" rtl="0">
              <a:spcBef>
                <a:spcPts val="0"/>
              </a:spcBef>
              <a:buSzPct val="25000"/>
              <a:buNone/>
            </a:pPr>
            <a:r>
              <a:rPr lang="en-US" sz="1400" i="1">
                <a:solidFill>
                  <a:srgbClr val="8CCED7"/>
                </a:solidFill>
                <a:latin typeface="Corbel"/>
                <a:ea typeface="Corbel"/>
                <a:cs typeface="Corbel"/>
                <a:sym typeface="Corbel"/>
              </a:rPr>
              <a:t>Sender, R., Fuchs, S., &amp; Milo, R. (2016). Revised estimates for the number of human and bacteria cells in the body. bioRxiv. Retrieved from http://biorxiv.org/content/early/2016/01/06/036103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1"/>
                                        </p:tgtEl>
                                        <p:attrNameLst>
                                          <p:attrName>style.visibility</p:attrName>
                                        </p:attrNameLst>
                                      </p:cBhvr>
                                      <p:to>
                                        <p:strVal val="visible"/>
                                      </p:to>
                                    </p:set>
                                    <p:animEffect transition="in" filter="fade">
                                      <p:cBhvr>
                                        <p:cTn id="7" dur="5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Shape 318" descr="imgres.jpg"/>
          <p:cNvPicPr preferRelativeResize="0"/>
          <p:nvPr/>
        </p:nvPicPr>
        <p:blipFill rotWithShape="1">
          <a:blip r:embed="rId3">
            <a:alphaModFix/>
          </a:blip>
          <a:srcRect/>
          <a:stretch/>
        </p:blipFill>
        <p:spPr>
          <a:xfrm>
            <a:off x="7021303" y="6308962"/>
            <a:ext cx="1573292" cy="429629"/>
          </a:xfrm>
          <a:prstGeom prst="rect">
            <a:avLst/>
          </a:prstGeom>
          <a:noFill/>
          <a:ln>
            <a:noFill/>
          </a:ln>
        </p:spPr>
      </p:pic>
      <p:sp>
        <p:nvSpPr>
          <p:cNvPr id="319" name="Shape 319"/>
          <p:cNvSpPr/>
          <p:nvPr/>
        </p:nvSpPr>
        <p:spPr>
          <a:xfrm>
            <a:off x="0" y="4799600"/>
            <a:ext cx="1691267" cy="193899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rgbClr val="D8D8D8"/>
                </a:solidFill>
                <a:latin typeface="Corbel"/>
                <a:ea typeface="Corbel"/>
                <a:cs typeface="Corbel"/>
                <a:sym typeface="Corbel"/>
              </a:rPr>
              <a:t>Meadow, J.F., Altrichter, A.E., Bateman, A.C., Stenson, J., Brown, G.Z., Green, J.L., Bohannan, B.J.M. 2015. </a:t>
            </a:r>
            <a:r>
              <a:rPr lang="en-US" sz="1200" u="sng">
                <a:solidFill>
                  <a:schemeClr val="hlink"/>
                </a:solidFill>
                <a:latin typeface="Corbel"/>
                <a:ea typeface="Corbel"/>
                <a:cs typeface="Corbel"/>
                <a:sym typeface="Corbel"/>
                <a:hlinkClick r:id="rId4"/>
              </a:rPr>
              <a:t>Humans differ in their personal microbial cloud.</a:t>
            </a:r>
            <a:r>
              <a:rPr lang="en-US" sz="1200">
                <a:solidFill>
                  <a:srgbClr val="D8D8D8"/>
                </a:solidFill>
                <a:latin typeface="Corbel"/>
                <a:ea typeface="Corbel"/>
                <a:cs typeface="Corbel"/>
                <a:sym typeface="Corbel"/>
              </a:rPr>
              <a:t> PeerJ 3:e1258 https://dx.doi.org/10.7717/peerj.1258</a:t>
            </a:r>
          </a:p>
        </p:txBody>
      </p:sp>
      <p:pic>
        <p:nvPicPr>
          <p:cNvPr id="320" name="Shape 320"/>
          <p:cNvPicPr preferRelativeResize="0"/>
          <p:nvPr/>
        </p:nvPicPr>
        <p:blipFill rotWithShape="1">
          <a:blip r:embed="rId5">
            <a:alphaModFix/>
          </a:blip>
          <a:srcRect r="50137" b="-522"/>
          <a:stretch/>
        </p:blipFill>
        <p:spPr>
          <a:xfrm>
            <a:off x="1691266" y="157778"/>
            <a:ext cx="5136827" cy="6598892"/>
          </a:xfrm>
          <a:prstGeom prst="rect">
            <a:avLst/>
          </a:prstGeom>
          <a:noFill/>
          <a:ln>
            <a:noFill/>
          </a:ln>
        </p:spPr>
      </p:pic>
      <p:sp>
        <p:nvSpPr>
          <p:cNvPr id="321" name="Shape 321"/>
          <p:cNvSpPr txBox="1"/>
          <p:nvPr/>
        </p:nvSpPr>
        <p:spPr>
          <a:xfrm>
            <a:off x="5593142" y="5086126"/>
            <a:ext cx="213359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3F3F3F"/>
                </a:solidFill>
                <a:latin typeface="Corbel"/>
                <a:ea typeface="Corbel"/>
                <a:cs typeface="Corbel"/>
                <a:sym typeface="Corbel"/>
              </a:rPr>
              <a:t>P = 0.001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Shape 327"/>
          <p:cNvPicPr preferRelativeResize="0"/>
          <p:nvPr/>
        </p:nvPicPr>
        <p:blipFill rotWithShape="1">
          <a:blip r:embed="rId3">
            <a:alphaModFix/>
          </a:blip>
          <a:srcRect/>
          <a:stretch/>
        </p:blipFill>
        <p:spPr>
          <a:xfrm>
            <a:off x="1184895" y="593724"/>
            <a:ext cx="6896051" cy="5588756"/>
          </a:xfrm>
          <a:prstGeom prst="rect">
            <a:avLst/>
          </a:prstGeom>
          <a:noFill/>
          <a:ln>
            <a:noFill/>
          </a:ln>
        </p:spPr>
      </p:pic>
      <p:grpSp>
        <p:nvGrpSpPr>
          <p:cNvPr id="328" name="Shape 328"/>
          <p:cNvGrpSpPr/>
          <p:nvPr/>
        </p:nvGrpSpPr>
        <p:grpSpPr>
          <a:xfrm>
            <a:off x="3848100" y="2867023"/>
            <a:ext cx="3416299" cy="1511677"/>
            <a:chOff x="3886200" y="2730500"/>
            <a:chExt cx="3416299" cy="1511677"/>
          </a:xfrm>
        </p:grpSpPr>
        <p:sp>
          <p:nvSpPr>
            <p:cNvPr id="329" name="Shape 329"/>
            <p:cNvSpPr/>
            <p:nvPr/>
          </p:nvSpPr>
          <p:spPr>
            <a:xfrm>
              <a:off x="4152900" y="2730500"/>
              <a:ext cx="2743199" cy="584577"/>
            </a:xfrm>
            <a:prstGeom prst="rect">
              <a:avLst/>
            </a:prstGeom>
            <a:solidFill>
              <a:srgbClr val="0070C0">
                <a:alpha val="35686"/>
              </a:srgbClr>
            </a:solidFill>
            <a:ln w="12700" cap="flat" cmpd="sng">
              <a:solidFill>
                <a:srgbClr val="2F7E89"/>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330" name="Shape 330"/>
            <p:cNvSpPr/>
            <p:nvPr/>
          </p:nvSpPr>
          <p:spPr>
            <a:xfrm>
              <a:off x="3886200" y="3657600"/>
              <a:ext cx="3416299" cy="584577"/>
            </a:xfrm>
            <a:prstGeom prst="rect">
              <a:avLst/>
            </a:prstGeom>
            <a:solidFill>
              <a:srgbClr val="FF0000">
                <a:alpha val="31764"/>
              </a:srgbClr>
            </a:solidFill>
            <a:ln w="12700" cap="flat" cmpd="sng">
              <a:solidFill>
                <a:srgbClr val="2F7E89"/>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5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Shape 336" descr="N-S office wing microbiomes.ai"/>
          <p:cNvPicPr preferRelativeResize="0">
            <a:picLocks noGrp="1"/>
          </p:cNvPicPr>
          <p:nvPr>
            <p:ph type="body" idx="4294967295"/>
          </p:nvPr>
        </p:nvPicPr>
        <p:blipFill rotWithShape="1">
          <a:blip r:embed="rId3">
            <a:alphaModFix/>
          </a:blip>
          <a:srcRect l="13268" t="6853" r="8378" b="41907"/>
          <a:stretch/>
        </p:blipFill>
        <p:spPr>
          <a:xfrm>
            <a:off x="802104" y="358775"/>
            <a:ext cx="7475538" cy="3667125"/>
          </a:xfrm>
          <a:prstGeom prst="rect">
            <a:avLst/>
          </a:prstGeom>
          <a:solidFill>
            <a:srgbClr val="F2F2F2"/>
          </a:solidFill>
          <a:ln>
            <a:noFill/>
          </a:ln>
        </p:spPr>
      </p:pic>
      <p:sp>
        <p:nvSpPr>
          <p:cNvPr id="337" name="Shape 337"/>
          <p:cNvSpPr/>
          <p:nvPr/>
        </p:nvSpPr>
        <p:spPr>
          <a:xfrm>
            <a:off x="2286000" y="6325125"/>
            <a:ext cx="4572000" cy="738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a:solidFill>
                  <a:srgbClr val="D8D8D8"/>
                </a:solidFill>
                <a:latin typeface="Corbel"/>
                <a:ea typeface="Corbel"/>
                <a:cs typeface="Corbel"/>
                <a:sym typeface="Corbel"/>
              </a:rPr>
              <a:t>(http://www.plosone.org/article/info%3Adoi%2F10.1371%2Fjournal.pone.0087093)</a:t>
            </a:r>
          </a:p>
          <a:p>
            <a:pPr marL="0" marR="0" lvl="0" indent="0" algn="ctr" rtl="0">
              <a:spcBef>
                <a:spcPts val="0"/>
              </a:spcBef>
              <a:buNone/>
            </a:pPr>
            <a:endParaRPr sz="1400">
              <a:solidFill>
                <a:srgbClr val="D8D8D8"/>
              </a:solidFill>
              <a:latin typeface="Corbel"/>
              <a:ea typeface="Corbel"/>
              <a:cs typeface="Corbel"/>
              <a:sym typeface="Corbel"/>
            </a:endParaRPr>
          </a:p>
        </p:txBody>
      </p:sp>
      <p:pic>
        <p:nvPicPr>
          <p:cNvPr id="338" name="Shape 338" descr="N-S office wing microbiomes.ai"/>
          <p:cNvPicPr preferRelativeResize="0"/>
          <p:nvPr/>
        </p:nvPicPr>
        <p:blipFill rotWithShape="1">
          <a:blip r:embed="rId4">
            <a:alphaModFix/>
          </a:blip>
          <a:srcRect l="13268" t="53478" r="8378" b="17524"/>
          <a:stretch/>
        </p:blipFill>
        <p:spPr>
          <a:xfrm>
            <a:off x="802104" y="4025900"/>
            <a:ext cx="7475621" cy="2074863"/>
          </a:xfrm>
          <a:prstGeom prst="rect">
            <a:avLst/>
          </a:prstGeom>
          <a:solidFill>
            <a:srgbClr val="F2F2F2"/>
          </a:solidFill>
          <a:ln>
            <a:noFill/>
          </a:ln>
        </p:spPr>
      </p:pic>
      <p:sp>
        <p:nvSpPr>
          <p:cNvPr id="339" name="Shape 339"/>
          <p:cNvSpPr/>
          <p:nvPr/>
        </p:nvSpPr>
        <p:spPr>
          <a:xfrm>
            <a:off x="2044700" y="5792985"/>
            <a:ext cx="4572000" cy="30777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a:solidFill>
                  <a:srgbClr val="3F3F3F"/>
                </a:solidFill>
                <a:latin typeface="Corbel"/>
                <a:ea typeface="Corbel"/>
                <a:cs typeface="Corbel"/>
                <a:sym typeface="Corbel"/>
              </a:rPr>
              <a:t>P = 0.005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8"/>
                                        </p:tgtEl>
                                        <p:attrNameLst>
                                          <p:attrName>style.visibility</p:attrName>
                                        </p:attrNameLst>
                                      </p:cBhvr>
                                      <p:to>
                                        <p:strVal val="visible"/>
                                      </p:to>
                                    </p:set>
                                    <p:animEffect transition="in" filter="fade">
                                      <p:cBhvr>
                                        <p:cTn id="7" dur="500"/>
                                        <p:tgtEl>
                                          <p:spTgt spid="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Shape 345" descr="IMG_0093 Providence patient room cropped.JPG"/>
          <p:cNvPicPr preferRelativeResize="0"/>
          <p:nvPr/>
        </p:nvPicPr>
        <p:blipFill rotWithShape="1">
          <a:blip r:embed="rId3">
            <a:alphaModFix/>
          </a:blip>
          <a:srcRect/>
          <a:stretch/>
        </p:blipFill>
        <p:spPr>
          <a:xfrm>
            <a:off x="1143000" y="737435"/>
            <a:ext cx="6858000" cy="5143499"/>
          </a:xfrm>
          <a:prstGeom prst="rect">
            <a:avLst/>
          </a:prstGeom>
          <a:noFill/>
          <a:ln>
            <a:noFill/>
          </a:ln>
        </p:spPr>
      </p:pic>
      <p:pic>
        <p:nvPicPr>
          <p:cNvPr id="346" name="Shape 346" descr="imgres.jpg"/>
          <p:cNvPicPr preferRelativeResize="0"/>
          <p:nvPr/>
        </p:nvPicPr>
        <p:blipFill rotWithShape="1">
          <a:blip r:embed="rId4">
            <a:alphaModFix/>
          </a:blip>
          <a:srcRect/>
          <a:stretch/>
        </p:blipFill>
        <p:spPr>
          <a:xfrm>
            <a:off x="6676685" y="6225848"/>
            <a:ext cx="1784335" cy="487260"/>
          </a:xfrm>
          <a:prstGeom prst="rect">
            <a:avLst/>
          </a:prstGeom>
          <a:noFill/>
          <a:ln>
            <a:noFill/>
          </a:ln>
        </p:spPr>
      </p:pic>
      <p:sp>
        <p:nvSpPr>
          <p:cNvPr id="347" name="Shape 347"/>
          <p:cNvSpPr txBox="1"/>
          <p:nvPr/>
        </p:nvSpPr>
        <p:spPr>
          <a:xfrm>
            <a:off x="695541" y="6080960"/>
            <a:ext cx="4000500" cy="77703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8CCED7"/>
              </a:buClr>
              <a:buSzPct val="25000"/>
              <a:buFont typeface="Corbel"/>
              <a:buNone/>
            </a:pPr>
            <a:r>
              <a:rPr lang="en-US" sz="2400" b="0" i="1">
                <a:solidFill>
                  <a:srgbClr val="8CCED7"/>
                </a:solidFill>
                <a:latin typeface="Corbel"/>
                <a:ea typeface="Corbel"/>
                <a:cs typeface="Corbel"/>
                <a:sym typeface="Corbel"/>
              </a:rPr>
              <a:t>4% of U.S. energy consumption attributable to healthcare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500"/>
                                        <p:tgtEl>
                                          <p:spTgt spid="345"/>
                                        </p:tgtEl>
                                      </p:cBhvr>
                                    </p:animEffect>
                                  </p:childTnLst>
                                </p:cTn>
                              </p:par>
                              <p:par>
                                <p:cTn id="8" presetID="10" presetClass="entr" presetSubtype="0"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Effect transition="in" filter="fade">
                                      <p:cBhvr>
                                        <p:cTn id="10" dur="5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Shape 353"/>
          <p:cNvPicPr preferRelativeResize="0"/>
          <p:nvPr/>
        </p:nvPicPr>
        <p:blipFill rotWithShape="1">
          <a:blip r:embed="rId3">
            <a:alphaModFix/>
          </a:blip>
          <a:srcRect/>
          <a:stretch/>
        </p:blipFill>
        <p:spPr>
          <a:xfrm>
            <a:off x="2766555" y="756925"/>
            <a:ext cx="5592090" cy="5369537"/>
          </a:xfrm>
          <a:prstGeom prst="rect">
            <a:avLst/>
          </a:prstGeom>
          <a:noFill/>
          <a:ln>
            <a:noFill/>
          </a:ln>
        </p:spPr>
      </p:pic>
      <p:sp>
        <p:nvSpPr>
          <p:cNvPr id="354" name="Shape 354"/>
          <p:cNvSpPr txBox="1"/>
          <p:nvPr/>
        </p:nvSpPr>
        <p:spPr>
          <a:xfrm>
            <a:off x="3043236" y="319287"/>
            <a:ext cx="5038724" cy="41549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100" b="1">
                <a:solidFill>
                  <a:schemeClr val="lt1"/>
                </a:solidFill>
                <a:latin typeface="Gill Sans"/>
                <a:ea typeface="Gill Sans"/>
                <a:cs typeface="Gill Sans"/>
                <a:sym typeface="Gill Sans"/>
              </a:rPr>
              <a:t>Diversity Varies with Air Source</a:t>
            </a:r>
          </a:p>
        </p:txBody>
      </p:sp>
      <p:sp>
        <p:nvSpPr>
          <p:cNvPr id="355" name="Shape 355"/>
          <p:cNvSpPr txBox="1">
            <a:spLocks noGrp="1"/>
          </p:cNvSpPr>
          <p:nvPr>
            <p:ph type="ftr" idx="11"/>
          </p:nvPr>
        </p:nvSpPr>
        <p:spPr>
          <a:xfrm>
            <a:off x="2463800" y="6356351"/>
            <a:ext cx="41148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rgbClr val="EDEDED"/>
                </a:solidFill>
                <a:latin typeface="Corbel"/>
                <a:ea typeface="Corbel"/>
                <a:cs typeface="Corbel"/>
                <a:sym typeface="Corbel"/>
              </a:rPr>
              <a:t>15853, © 2014 Energy Studies in Buildings Laboratory, Biology and the Built Environment Center, University of Oregon</a:t>
            </a:r>
          </a:p>
        </p:txBody>
      </p:sp>
      <p:sp>
        <p:nvSpPr>
          <p:cNvPr id="356" name="Shape 356"/>
          <p:cNvSpPr txBox="1"/>
          <p:nvPr/>
        </p:nvSpPr>
        <p:spPr>
          <a:xfrm>
            <a:off x="2766555" y="5736792"/>
            <a:ext cx="198119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3F3F3F"/>
                </a:solidFill>
                <a:latin typeface="Corbel"/>
                <a:ea typeface="Corbel"/>
                <a:cs typeface="Corbel"/>
                <a:sym typeface="Corbel"/>
              </a:rPr>
              <a:t>P = 0.005</a:t>
            </a:r>
          </a:p>
        </p:txBody>
      </p:sp>
      <p:sp>
        <p:nvSpPr>
          <p:cNvPr id="357" name="Shape 357"/>
          <p:cNvSpPr/>
          <p:nvPr/>
        </p:nvSpPr>
        <p:spPr>
          <a:xfrm>
            <a:off x="190500" y="2087385"/>
            <a:ext cx="2463799" cy="313932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Calibri"/>
                <a:ea typeface="Calibri"/>
                <a:cs typeface="Calibri"/>
                <a:sym typeface="Calibri"/>
              </a:rPr>
              <a:t>Phylogenetics is the study of evolutionary relationships among groups of organisms (e.g. species, populations), which are discovered through molecular sequencing data and morphological data matrices (Wikipedia)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dt" idx="10"/>
          </p:nvPr>
        </p:nvSpPr>
        <p:spPr>
          <a:xfrm>
            <a:off x="628650" y="6356351"/>
            <a:ext cx="2057400"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900">
                <a:solidFill>
                  <a:srgbClr val="EDEDED"/>
                </a:solidFill>
                <a:latin typeface="Corbel"/>
                <a:ea typeface="Corbel"/>
                <a:cs typeface="Corbel"/>
                <a:sym typeface="Corbel"/>
              </a:rPr>
              <a:t>5/30/17</a:t>
            </a:r>
          </a:p>
        </p:txBody>
      </p:sp>
      <p:sp>
        <p:nvSpPr>
          <p:cNvPr id="364" name="Shape 364"/>
          <p:cNvSpPr txBox="1">
            <a:spLocks noGrp="1"/>
          </p:cNvSpPr>
          <p:nvPr>
            <p:ph type="ftr" idx="11"/>
          </p:nvPr>
        </p:nvSpPr>
        <p:spPr>
          <a:xfrm>
            <a:off x="3028950" y="6356351"/>
            <a:ext cx="308609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900">
                <a:solidFill>
                  <a:srgbClr val="EDEDED"/>
                </a:solidFill>
                <a:latin typeface="Corbel"/>
                <a:ea typeface="Corbel"/>
                <a:cs typeface="Corbel"/>
                <a:sym typeface="Corbel"/>
              </a:rPr>
              <a:t>15853, © 2014 Energy Studies in Buildings Laboratory, Biology and the Built Environment Center, University of Oregon</a:t>
            </a:r>
          </a:p>
        </p:txBody>
      </p:sp>
      <p:sp>
        <p:nvSpPr>
          <p:cNvPr id="365" name="Shape 365"/>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18</a:t>
            </a:fld>
            <a:endParaRPr lang="en-US" sz="900">
              <a:solidFill>
                <a:srgbClr val="EDEDED"/>
              </a:solidFill>
              <a:latin typeface="Corbel"/>
              <a:ea typeface="Corbel"/>
              <a:cs typeface="Corbel"/>
              <a:sym typeface="Corbel"/>
            </a:endParaRPr>
          </a:p>
        </p:txBody>
      </p:sp>
      <p:pic>
        <p:nvPicPr>
          <p:cNvPr id="366" name="Shape 366" descr="Screen shot 2012-07-09 at 5.08.07 PM.png"/>
          <p:cNvPicPr preferRelativeResize="0"/>
          <p:nvPr/>
        </p:nvPicPr>
        <p:blipFill rotWithShape="1">
          <a:blip r:embed="rId3">
            <a:alphaModFix/>
          </a:blip>
          <a:srcRect/>
          <a:stretch/>
        </p:blipFill>
        <p:spPr>
          <a:xfrm>
            <a:off x="1726366" y="315994"/>
            <a:ext cx="5484725" cy="5506285"/>
          </a:xfrm>
          <a:prstGeom prst="rect">
            <a:avLst/>
          </a:prstGeom>
          <a:noFill/>
          <a:ln>
            <a:noFill/>
          </a:ln>
        </p:spPr>
      </p:pic>
      <p:sp>
        <p:nvSpPr>
          <p:cNvPr id="367" name="Shape 367"/>
          <p:cNvSpPr txBox="1"/>
          <p:nvPr/>
        </p:nvSpPr>
        <p:spPr>
          <a:xfrm>
            <a:off x="1726366" y="5086937"/>
            <a:ext cx="1112084"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3F3F3F"/>
                </a:solidFill>
                <a:latin typeface="Corbel"/>
                <a:ea typeface="Corbel"/>
                <a:cs typeface="Corbel"/>
                <a:sym typeface="Corbel"/>
              </a:rPr>
              <a:t>R</a:t>
            </a:r>
            <a:r>
              <a:rPr lang="en-US" sz="1800" baseline="30000">
                <a:solidFill>
                  <a:srgbClr val="3F3F3F"/>
                </a:solidFill>
                <a:latin typeface="Corbel"/>
                <a:ea typeface="Corbel"/>
                <a:cs typeface="Corbel"/>
                <a:sym typeface="Corbel"/>
              </a:rPr>
              <a:t>2</a:t>
            </a:r>
            <a:r>
              <a:rPr lang="en-US" sz="1800">
                <a:solidFill>
                  <a:srgbClr val="3F3F3F"/>
                </a:solidFill>
                <a:latin typeface="Corbel"/>
                <a:ea typeface="Corbel"/>
                <a:cs typeface="Corbel"/>
                <a:sym typeface="Corbel"/>
              </a:rPr>
              <a:t> = 0.53</a:t>
            </a:r>
          </a:p>
          <a:p>
            <a:pPr marL="0" marR="0" lvl="0" indent="0" algn="l" rtl="0">
              <a:spcBef>
                <a:spcPts val="0"/>
              </a:spcBef>
              <a:buSzPct val="25000"/>
              <a:buNone/>
            </a:pPr>
            <a:r>
              <a:rPr lang="en-US" sz="1800">
                <a:solidFill>
                  <a:srgbClr val="3F3F3F"/>
                </a:solidFill>
                <a:latin typeface="Corbel"/>
                <a:ea typeface="Corbel"/>
                <a:cs typeface="Corbel"/>
                <a:sym typeface="Corbel"/>
              </a:rPr>
              <a:t>P = 0.005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Shape 373"/>
          <p:cNvPicPr preferRelativeResize="0">
            <a:picLocks noGrp="1"/>
          </p:cNvPicPr>
          <p:nvPr>
            <p:ph type="body" idx="4294967295"/>
          </p:nvPr>
        </p:nvPicPr>
        <p:blipFill rotWithShape="1">
          <a:blip r:embed="rId3">
            <a:alphaModFix/>
          </a:blip>
          <a:srcRect t="1119" b="1119"/>
          <a:stretch/>
        </p:blipFill>
        <p:spPr>
          <a:xfrm>
            <a:off x="1179700" y="953486"/>
            <a:ext cx="1682388" cy="1644512"/>
          </a:xfrm>
          <a:prstGeom prst="rect">
            <a:avLst/>
          </a:prstGeom>
          <a:noFill/>
          <a:ln>
            <a:noFill/>
          </a:ln>
        </p:spPr>
      </p:pic>
      <p:pic>
        <p:nvPicPr>
          <p:cNvPr id="374" name="Shape 374" descr="3E6DD0A7-1E4F-395D-A31B86CF1C6CB2C2.jpg"/>
          <p:cNvPicPr preferRelativeResize="0"/>
          <p:nvPr/>
        </p:nvPicPr>
        <p:blipFill rotWithShape="1">
          <a:blip r:embed="rId4">
            <a:alphaModFix/>
          </a:blip>
          <a:srcRect/>
          <a:stretch/>
        </p:blipFill>
        <p:spPr>
          <a:xfrm>
            <a:off x="5302592" y="880294"/>
            <a:ext cx="3193708" cy="3193708"/>
          </a:xfrm>
          <a:prstGeom prst="rect">
            <a:avLst/>
          </a:prstGeom>
          <a:noFill/>
          <a:ln>
            <a:noFill/>
          </a:ln>
        </p:spPr>
      </p:pic>
      <p:pic>
        <p:nvPicPr>
          <p:cNvPr id="375" name="Shape 375"/>
          <p:cNvPicPr preferRelativeResize="0"/>
          <p:nvPr/>
        </p:nvPicPr>
        <p:blipFill rotWithShape="1">
          <a:blip r:embed="rId5">
            <a:alphaModFix/>
          </a:blip>
          <a:srcRect/>
          <a:stretch/>
        </p:blipFill>
        <p:spPr>
          <a:xfrm>
            <a:off x="3119026" y="953486"/>
            <a:ext cx="2921484" cy="1644512"/>
          </a:xfrm>
          <a:prstGeom prst="rect">
            <a:avLst/>
          </a:prstGeom>
          <a:noFill/>
          <a:ln>
            <a:noFill/>
          </a:ln>
        </p:spPr>
      </p:pic>
      <p:pic>
        <p:nvPicPr>
          <p:cNvPr id="376" name="Shape 376"/>
          <p:cNvPicPr preferRelativeResize="0"/>
          <p:nvPr/>
        </p:nvPicPr>
        <p:blipFill rotWithShape="1">
          <a:blip r:embed="rId6">
            <a:alphaModFix/>
          </a:blip>
          <a:srcRect/>
          <a:stretch/>
        </p:blipFill>
        <p:spPr>
          <a:xfrm>
            <a:off x="1179700" y="2982683"/>
            <a:ext cx="4432252" cy="1663914"/>
          </a:xfrm>
          <a:prstGeom prst="rect">
            <a:avLst/>
          </a:prstGeom>
          <a:noFill/>
          <a:ln>
            <a:noFill/>
          </a:ln>
        </p:spPr>
      </p:pic>
      <p:pic>
        <p:nvPicPr>
          <p:cNvPr id="377" name="Shape 377" descr="imgres.jpg"/>
          <p:cNvPicPr preferRelativeResize="0"/>
          <p:nvPr/>
        </p:nvPicPr>
        <p:blipFill rotWithShape="1">
          <a:blip r:embed="rId7">
            <a:alphaModFix/>
          </a:blip>
          <a:srcRect/>
          <a:stretch/>
        </p:blipFill>
        <p:spPr>
          <a:xfrm>
            <a:off x="6925260" y="6284058"/>
            <a:ext cx="1573292" cy="429629"/>
          </a:xfrm>
          <a:prstGeom prst="rect">
            <a:avLst/>
          </a:prstGeom>
          <a:noFill/>
          <a:ln>
            <a:noFill/>
          </a:ln>
        </p:spPr>
      </p:pic>
      <p:sp>
        <p:nvSpPr>
          <p:cNvPr id="378" name="Shape 378"/>
          <p:cNvSpPr/>
          <p:nvPr/>
        </p:nvSpPr>
        <p:spPr>
          <a:xfrm>
            <a:off x="672279" y="5513360"/>
            <a:ext cx="7039627" cy="113877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i="1">
                <a:solidFill>
                  <a:srgbClr val="8CCED7"/>
                </a:solidFill>
                <a:latin typeface="Corbel"/>
                <a:ea typeface="Corbel"/>
                <a:cs typeface="Corbel"/>
                <a:sym typeface="Corbel"/>
              </a:rPr>
              <a:t>Drug-resistant bacteria cause estimated 23,000 deaths and 2 million illnesses each year in the U.S. </a:t>
            </a:r>
          </a:p>
          <a:p>
            <a:pPr marL="0" marR="0" lvl="0" indent="0" algn="l" rtl="0">
              <a:spcBef>
                <a:spcPts val="0"/>
              </a:spcBef>
              <a:buSzPct val="25000"/>
              <a:buNone/>
            </a:pPr>
            <a:r>
              <a:rPr lang="en-US" sz="1800" i="1">
                <a:solidFill>
                  <a:srgbClr val="8CCED7"/>
                </a:solidFill>
                <a:latin typeface="Corbel"/>
                <a:ea typeface="Corbel"/>
                <a:cs typeface="Corbel"/>
                <a:sym typeface="Corbel"/>
              </a:rPr>
              <a:t>National Action Plan to Combat Antibiotic Resistance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7"/>
                                        </p:tgtEl>
                                        <p:attrNameLst>
                                          <p:attrName>style.visibility</p:attrName>
                                        </p:attrNameLst>
                                      </p:cBhvr>
                                      <p:to>
                                        <p:strVal val="visible"/>
                                      </p:to>
                                    </p:set>
                                    <p:animEffect transition="in" filter="fade">
                                      <p:cBhvr>
                                        <p:cTn id="7" dur="500"/>
                                        <p:tgtEl>
                                          <p:spTgt spid="377"/>
                                        </p:tgtEl>
                                      </p:cBhvr>
                                    </p:animEffect>
                                  </p:childTnLst>
                                </p:cTn>
                              </p:par>
                              <p:par>
                                <p:cTn id="8" presetID="10" presetClass="entr" presetSubtype="0" fill="hold" nodeType="withEffect">
                                  <p:stCondLst>
                                    <p:cond delay="0"/>
                                  </p:stCondLst>
                                  <p:childTnLst>
                                    <p:set>
                                      <p:cBhvr>
                                        <p:cTn id="9" dur="1" fill="hold">
                                          <p:stCondLst>
                                            <p:cond delay="0"/>
                                          </p:stCondLst>
                                        </p:cTn>
                                        <p:tgtEl>
                                          <p:spTgt spid="376"/>
                                        </p:tgtEl>
                                        <p:attrNameLst>
                                          <p:attrName>style.visibility</p:attrName>
                                        </p:attrNameLst>
                                      </p:cBhvr>
                                      <p:to>
                                        <p:strVal val="visible"/>
                                      </p:to>
                                    </p:set>
                                    <p:animEffect transition="in" filter="fade">
                                      <p:cBhvr>
                                        <p:cTn id="10" dur="500"/>
                                        <p:tgtEl>
                                          <p:spTgt spid="376"/>
                                        </p:tgtEl>
                                      </p:cBhvr>
                                    </p:animEffect>
                                  </p:childTnLst>
                                </p:cTn>
                              </p:par>
                              <p:par>
                                <p:cTn id="11" presetID="10" presetClass="entr" presetSubtype="0" fill="hold" nodeType="withEffect">
                                  <p:stCondLst>
                                    <p:cond delay="0"/>
                                  </p:stCondLst>
                                  <p:childTnLst>
                                    <p:set>
                                      <p:cBhvr>
                                        <p:cTn id="12" dur="1" fill="hold">
                                          <p:stCondLst>
                                            <p:cond delay="0"/>
                                          </p:stCondLst>
                                        </p:cTn>
                                        <p:tgtEl>
                                          <p:spTgt spid="373"/>
                                        </p:tgtEl>
                                        <p:attrNameLst>
                                          <p:attrName>style.visibility</p:attrName>
                                        </p:attrNameLst>
                                      </p:cBhvr>
                                      <p:to>
                                        <p:strVal val="visible"/>
                                      </p:to>
                                    </p:set>
                                    <p:animEffect transition="in" filter="fade">
                                      <p:cBhvr>
                                        <p:cTn id="13" dur="500"/>
                                        <p:tgtEl>
                                          <p:spTgt spid="373"/>
                                        </p:tgtEl>
                                      </p:cBhvr>
                                    </p:animEffect>
                                  </p:childTnLst>
                                </p:cTn>
                              </p:par>
                              <p:par>
                                <p:cTn id="14" presetID="10" presetClass="entr" presetSubtype="0" fill="hold" nodeType="withEffect">
                                  <p:stCondLst>
                                    <p:cond delay="0"/>
                                  </p:stCondLst>
                                  <p:childTnLst>
                                    <p:set>
                                      <p:cBhvr>
                                        <p:cTn id="15" dur="1" fill="hold">
                                          <p:stCondLst>
                                            <p:cond delay="0"/>
                                          </p:stCondLst>
                                        </p:cTn>
                                        <p:tgtEl>
                                          <p:spTgt spid="375"/>
                                        </p:tgtEl>
                                        <p:attrNameLst>
                                          <p:attrName>style.visibility</p:attrName>
                                        </p:attrNameLst>
                                      </p:cBhvr>
                                      <p:to>
                                        <p:strVal val="visible"/>
                                      </p:to>
                                    </p:set>
                                    <p:animEffect transition="in" filter="fade">
                                      <p:cBhvr>
                                        <p:cTn id="16" dur="500"/>
                                        <p:tgtEl>
                                          <p:spTgt spid="375"/>
                                        </p:tgtEl>
                                      </p:cBhvr>
                                    </p:animEffect>
                                  </p:childTnLst>
                                </p:cTn>
                              </p:par>
                              <p:par>
                                <p:cTn id="17" presetID="10" presetClass="entr" presetSubtype="0" fill="hold" nodeType="withEffect">
                                  <p:stCondLst>
                                    <p:cond delay="0"/>
                                  </p:stCondLst>
                                  <p:childTnLst>
                                    <p:set>
                                      <p:cBhvr>
                                        <p:cTn id="18" dur="1" fill="hold">
                                          <p:stCondLst>
                                            <p:cond delay="0"/>
                                          </p:stCondLst>
                                        </p:cTn>
                                        <p:tgtEl>
                                          <p:spTgt spid="374"/>
                                        </p:tgtEl>
                                        <p:attrNameLst>
                                          <p:attrName>style.visibility</p:attrName>
                                        </p:attrNameLst>
                                      </p:cBhvr>
                                      <p:to>
                                        <p:strVal val="visible"/>
                                      </p:to>
                                    </p:set>
                                    <p:animEffect transition="in" filter="fade">
                                      <p:cBhvr>
                                        <p:cTn id="19" dur="500"/>
                                        <p:tgtEl>
                                          <p:spTgt spid="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Shape 184"/>
          <p:cNvPicPr preferRelativeResize="0"/>
          <p:nvPr/>
        </p:nvPicPr>
        <p:blipFill rotWithShape="1">
          <a:blip r:embed="rId3">
            <a:alphaModFix/>
          </a:blip>
          <a:srcRect/>
          <a:stretch/>
        </p:blipFill>
        <p:spPr>
          <a:xfrm>
            <a:off x="0" y="365056"/>
            <a:ext cx="9144000" cy="6099786"/>
          </a:xfrm>
          <a:prstGeom prst="rect">
            <a:avLst/>
          </a:prstGeom>
          <a:noFill/>
          <a:ln>
            <a:noFill/>
          </a:ln>
        </p:spPr>
      </p:pic>
      <p:sp>
        <p:nvSpPr>
          <p:cNvPr id="185" name="Shape 185"/>
          <p:cNvSpPr txBox="1"/>
          <p:nvPr/>
        </p:nvSpPr>
        <p:spPr>
          <a:xfrm>
            <a:off x="7059167" y="5703569"/>
            <a:ext cx="1709927" cy="30008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350" b="0" i="0" u="none" strike="noStrike" cap="none">
                <a:solidFill>
                  <a:schemeClr val="lt1"/>
                </a:solidFill>
                <a:latin typeface="Corbel"/>
                <a:ea typeface="Corbel"/>
                <a:cs typeface="Corbel"/>
                <a:sym typeface="Corbel"/>
              </a:rPr>
              <a:t>Green 2014</a:t>
            </a:r>
          </a:p>
        </p:txBody>
      </p:sp>
      <p:pic>
        <p:nvPicPr>
          <p:cNvPr id="186" name="Shape 186"/>
          <p:cNvPicPr preferRelativeResize="0"/>
          <p:nvPr/>
        </p:nvPicPr>
        <p:blipFill rotWithShape="1">
          <a:blip r:embed="rId4">
            <a:alphaModFix/>
          </a:blip>
          <a:srcRect/>
          <a:stretch/>
        </p:blipFill>
        <p:spPr>
          <a:xfrm>
            <a:off x="4364562" y="568858"/>
            <a:ext cx="4575217" cy="5614771"/>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grpSp>
        <p:nvGrpSpPr>
          <p:cNvPr id="384" name="Shape 384"/>
          <p:cNvGrpSpPr/>
          <p:nvPr/>
        </p:nvGrpSpPr>
        <p:grpSpPr>
          <a:xfrm>
            <a:off x="1102290" y="616537"/>
            <a:ext cx="6820400" cy="5303041"/>
            <a:chOff x="2364733" y="1756265"/>
            <a:chExt cx="4395400" cy="3417539"/>
          </a:xfrm>
        </p:grpSpPr>
        <p:sp>
          <p:nvSpPr>
            <p:cNvPr id="385" name="Shape 385"/>
            <p:cNvSpPr txBox="1"/>
            <p:nvPr/>
          </p:nvSpPr>
          <p:spPr>
            <a:xfrm rot="-5400000">
              <a:off x="809851" y="3311147"/>
              <a:ext cx="3417539"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lt1"/>
                  </a:solidFill>
                  <a:latin typeface="Corbel"/>
                  <a:ea typeface="Corbel"/>
                  <a:cs typeface="Corbel"/>
                  <a:sym typeface="Corbel"/>
                </a:rPr>
                <a:t>log(Antibiotic-resistance gene </a:t>
              </a:r>
              <a:r>
                <a:rPr lang="en-US" sz="1400" i="1">
                  <a:solidFill>
                    <a:schemeClr val="lt1"/>
                  </a:solidFill>
                  <a:latin typeface="Corbel"/>
                  <a:ea typeface="Corbel"/>
                  <a:cs typeface="Corbel"/>
                  <a:sym typeface="Corbel"/>
                </a:rPr>
                <a:t>mexB</a:t>
              </a:r>
              <a:r>
                <a:rPr lang="en-US" sz="1400">
                  <a:solidFill>
                    <a:schemeClr val="lt1"/>
                  </a:solidFill>
                  <a:latin typeface="Corbel"/>
                  <a:ea typeface="Corbel"/>
                  <a:cs typeface="Corbel"/>
                  <a:sym typeface="Corbel"/>
                </a:rPr>
                <a:t> copies)</a:t>
              </a:r>
            </a:p>
          </p:txBody>
        </p:sp>
        <p:sp>
          <p:nvSpPr>
            <p:cNvPr id="386" name="Shape 386"/>
            <p:cNvSpPr txBox="1"/>
            <p:nvPr/>
          </p:nvSpPr>
          <p:spPr>
            <a:xfrm>
              <a:off x="3004890" y="4659098"/>
              <a:ext cx="607859"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lt1"/>
                  </a:solidFill>
                  <a:latin typeface="Corbel"/>
                  <a:ea typeface="Corbel"/>
                  <a:cs typeface="Corbel"/>
                  <a:sym typeface="Corbel"/>
                </a:rPr>
                <a:t>Day 0</a:t>
              </a:r>
            </a:p>
          </p:txBody>
        </p:sp>
        <p:sp>
          <p:nvSpPr>
            <p:cNvPr id="387" name="Shape 387"/>
            <p:cNvSpPr txBox="1"/>
            <p:nvPr/>
          </p:nvSpPr>
          <p:spPr>
            <a:xfrm>
              <a:off x="3911132" y="4659098"/>
              <a:ext cx="668581"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lt1"/>
                  </a:solidFill>
                  <a:latin typeface="Corbel"/>
                  <a:ea typeface="Corbel"/>
                  <a:cs typeface="Corbel"/>
                  <a:sym typeface="Corbel"/>
                </a:rPr>
                <a:t>Day 17</a:t>
              </a:r>
            </a:p>
          </p:txBody>
        </p:sp>
        <p:sp>
          <p:nvSpPr>
            <p:cNvPr id="388" name="Shape 388"/>
            <p:cNvSpPr/>
            <p:nvPr/>
          </p:nvSpPr>
          <p:spPr>
            <a:xfrm>
              <a:off x="4838569" y="3551605"/>
              <a:ext cx="216126" cy="216126"/>
            </a:xfrm>
            <a:prstGeom prst="rect">
              <a:avLst/>
            </a:prstGeom>
            <a:solidFill>
              <a:srgbClr val="48BAD1"/>
            </a:solidFill>
            <a:ln>
              <a:noFill/>
            </a:ln>
          </p:spPr>
          <p:txBody>
            <a:bodyPr lIns="91425" tIns="45700" rIns="91425" bIns="45700" anchor="ctr" anchorCtr="0">
              <a:noAutofit/>
            </a:bodyPr>
            <a:lstStyle/>
            <a:p>
              <a:pPr marL="0" marR="0" lvl="0" indent="0" algn="ctr" rtl="0">
                <a:spcBef>
                  <a:spcPts val="0"/>
                </a:spcBef>
                <a:buNone/>
              </a:pPr>
              <a:endParaRPr sz="1350">
                <a:solidFill>
                  <a:schemeClr val="lt1"/>
                </a:solidFill>
                <a:latin typeface="Corbel"/>
                <a:ea typeface="Corbel"/>
                <a:cs typeface="Corbel"/>
                <a:sym typeface="Corbel"/>
              </a:endParaRPr>
            </a:p>
          </p:txBody>
        </p:sp>
        <p:sp>
          <p:nvSpPr>
            <p:cNvPr id="389" name="Shape 389"/>
            <p:cNvSpPr txBox="1"/>
            <p:nvPr/>
          </p:nvSpPr>
          <p:spPr>
            <a:xfrm>
              <a:off x="5126737" y="3521169"/>
              <a:ext cx="1457258"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lt1"/>
                  </a:solidFill>
                  <a:latin typeface="Corbel"/>
                  <a:ea typeface="Corbel"/>
                  <a:cs typeface="Corbel"/>
                  <a:sym typeface="Corbel"/>
                </a:rPr>
                <a:t>0 mg/kg triclosan</a:t>
              </a:r>
            </a:p>
          </p:txBody>
        </p:sp>
        <p:sp>
          <p:nvSpPr>
            <p:cNvPr id="390" name="Shape 390"/>
            <p:cNvSpPr/>
            <p:nvPr/>
          </p:nvSpPr>
          <p:spPr>
            <a:xfrm>
              <a:off x="4838569" y="3838875"/>
              <a:ext cx="216126" cy="216126"/>
            </a:xfrm>
            <a:prstGeom prst="rect">
              <a:avLst/>
            </a:prstGeom>
            <a:solidFill>
              <a:srgbClr val="FDD075"/>
            </a:solidFill>
            <a:ln>
              <a:noFill/>
            </a:ln>
          </p:spPr>
          <p:txBody>
            <a:bodyPr lIns="91425" tIns="45700" rIns="91425" bIns="45700" anchor="ctr" anchorCtr="0">
              <a:noAutofit/>
            </a:bodyPr>
            <a:lstStyle/>
            <a:p>
              <a:pPr marL="0" marR="0" lvl="0" indent="0" algn="ctr" rtl="0">
                <a:spcBef>
                  <a:spcPts val="0"/>
                </a:spcBef>
                <a:buNone/>
              </a:pPr>
              <a:endParaRPr sz="1350">
                <a:solidFill>
                  <a:schemeClr val="lt1"/>
                </a:solidFill>
                <a:latin typeface="Corbel"/>
                <a:ea typeface="Corbel"/>
                <a:cs typeface="Corbel"/>
                <a:sym typeface="Corbel"/>
              </a:endParaRPr>
            </a:p>
          </p:txBody>
        </p:sp>
        <p:sp>
          <p:nvSpPr>
            <p:cNvPr id="391" name="Shape 391"/>
            <p:cNvSpPr txBox="1"/>
            <p:nvPr/>
          </p:nvSpPr>
          <p:spPr>
            <a:xfrm>
              <a:off x="5126737" y="3808437"/>
              <a:ext cx="1633396"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lt1"/>
                  </a:solidFill>
                  <a:latin typeface="Corbel"/>
                  <a:ea typeface="Corbel"/>
                  <a:cs typeface="Corbel"/>
                  <a:sym typeface="Corbel"/>
                </a:rPr>
                <a:t>500 mg/kg triclosan</a:t>
              </a:r>
            </a:p>
          </p:txBody>
        </p:sp>
        <p:sp>
          <p:nvSpPr>
            <p:cNvPr id="392" name="Shape 392"/>
            <p:cNvSpPr txBox="1"/>
            <p:nvPr/>
          </p:nvSpPr>
          <p:spPr>
            <a:xfrm>
              <a:off x="2648515" y="4465012"/>
              <a:ext cx="263213" cy="30008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350">
                  <a:solidFill>
                    <a:schemeClr val="lt1"/>
                  </a:solidFill>
                  <a:latin typeface="Corbel"/>
                  <a:ea typeface="Corbel"/>
                  <a:cs typeface="Corbel"/>
                  <a:sym typeface="Corbel"/>
                </a:rPr>
                <a:t>3</a:t>
              </a:r>
            </a:p>
          </p:txBody>
        </p:sp>
        <p:sp>
          <p:nvSpPr>
            <p:cNvPr id="393" name="Shape 393"/>
            <p:cNvSpPr txBox="1"/>
            <p:nvPr/>
          </p:nvSpPr>
          <p:spPr>
            <a:xfrm>
              <a:off x="2648515" y="2417364"/>
              <a:ext cx="274433" cy="30008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350">
                  <a:solidFill>
                    <a:schemeClr val="lt1"/>
                  </a:solidFill>
                  <a:latin typeface="Corbel"/>
                  <a:ea typeface="Corbel"/>
                  <a:cs typeface="Corbel"/>
                  <a:sym typeface="Corbel"/>
                </a:rPr>
                <a:t>8</a:t>
              </a:r>
            </a:p>
          </p:txBody>
        </p:sp>
        <p:grpSp>
          <p:nvGrpSpPr>
            <p:cNvPr id="394" name="Shape 394"/>
            <p:cNvGrpSpPr/>
            <p:nvPr/>
          </p:nvGrpSpPr>
          <p:grpSpPr>
            <a:xfrm>
              <a:off x="2813437" y="2544541"/>
              <a:ext cx="1832158" cy="2070482"/>
              <a:chOff x="2227249" y="2249721"/>
              <a:chExt cx="2442878" cy="2760643"/>
            </a:xfrm>
          </p:grpSpPr>
          <p:cxnSp>
            <p:nvCxnSpPr>
              <p:cNvPr id="395" name="Shape 395"/>
              <p:cNvCxnSpPr/>
              <p:nvPr/>
            </p:nvCxnSpPr>
            <p:spPr>
              <a:xfrm>
                <a:off x="2380065" y="2260165"/>
                <a:ext cx="0" cy="2750199"/>
              </a:xfrm>
              <a:prstGeom prst="straightConnector1">
                <a:avLst/>
              </a:prstGeom>
              <a:noFill/>
              <a:ln w="12700" cap="flat" cmpd="sng">
                <a:solidFill>
                  <a:schemeClr val="lt1"/>
                </a:solidFill>
                <a:prstDash val="solid"/>
                <a:miter/>
                <a:headEnd type="none" w="med" len="med"/>
                <a:tailEnd type="none" w="med" len="med"/>
              </a:ln>
            </p:spPr>
          </p:cxnSp>
          <p:cxnSp>
            <p:nvCxnSpPr>
              <p:cNvPr id="396" name="Shape 396"/>
              <p:cNvCxnSpPr/>
              <p:nvPr/>
            </p:nvCxnSpPr>
            <p:spPr>
              <a:xfrm>
                <a:off x="2228850" y="5008617"/>
                <a:ext cx="2441277" cy="0"/>
              </a:xfrm>
              <a:prstGeom prst="straightConnector1">
                <a:avLst/>
              </a:prstGeom>
              <a:noFill/>
              <a:ln w="12700" cap="flat" cmpd="sng">
                <a:solidFill>
                  <a:schemeClr val="lt1"/>
                </a:solidFill>
                <a:prstDash val="solid"/>
                <a:miter/>
                <a:headEnd type="none" w="med" len="med"/>
                <a:tailEnd type="none" w="med" len="med"/>
              </a:ln>
            </p:spPr>
          </p:cxnSp>
          <p:cxnSp>
            <p:nvCxnSpPr>
              <p:cNvPr id="397" name="Shape 397"/>
              <p:cNvCxnSpPr/>
              <p:nvPr/>
            </p:nvCxnSpPr>
            <p:spPr>
              <a:xfrm>
                <a:off x="2230060" y="4450323"/>
                <a:ext cx="140004" cy="0"/>
              </a:xfrm>
              <a:prstGeom prst="straightConnector1">
                <a:avLst/>
              </a:prstGeom>
              <a:noFill/>
              <a:ln w="12700" cap="flat" cmpd="sng">
                <a:solidFill>
                  <a:schemeClr val="lt1"/>
                </a:solidFill>
                <a:prstDash val="solid"/>
                <a:miter/>
                <a:headEnd type="none" w="med" len="med"/>
                <a:tailEnd type="none" w="med" len="med"/>
              </a:ln>
            </p:spPr>
          </p:cxnSp>
          <p:cxnSp>
            <p:nvCxnSpPr>
              <p:cNvPr id="398" name="Shape 398"/>
              <p:cNvCxnSpPr/>
              <p:nvPr/>
            </p:nvCxnSpPr>
            <p:spPr>
              <a:xfrm>
                <a:off x="2232457" y="3902673"/>
                <a:ext cx="140004" cy="0"/>
              </a:xfrm>
              <a:prstGeom prst="straightConnector1">
                <a:avLst/>
              </a:prstGeom>
              <a:noFill/>
              <a:ln w="12700" cap="flat" cmpd="sng">
                <a:solidFill>
                  <a:schemeClr val="lt1"/>
                </a:solidFill>
                <a:prstDash val="solid"/>
                <a:miter/>
                <a:headEnd type="none" w="med" len="med"/>
                <a:tailEnd type="none" w="med" len="med"/>
              </a:ln>
            </p:spPr>
          </p:cxnSp>
          <p:cxnSp>
            <p:nvCxnSpPr>
              <p:cNvPr id="399" name="Shape 399"/>
              <p:cNvCxnSpPr/>
              <p:nvPr/>
            </p:nvCxnSpPr>
            <p:spPr>
              <a:xfrm>
                <a:off x="2234852" y="3355023"/>
                <a:ext cx="140004" cy="0"/>
              </a:xfrm>
              <a:prstGeom prst="straightConnector1">
                <a:avLst/>
              </a:prstGeom>
              <a:noFill/>
              <a:ln w="12700" cap="flat" cmpd="sng">
                <a:solidFill>
                  <a:schemeClr val="lt1"/>
                </a:solidFill>
                <a:prstDash val="solid"/>
                <a:miter/>
                <a:headEnd type="none" w="med" len="med"/>
                <a:tailEnd type="none" w="med" len="med"/>
              </a:ln>
            </p:spPr>
          </p:cxnSp>
          <p:cxnSp>
            <p:nvCxnSpPr>
              <p:cNvPr id="400" name="Shape 400"/>
              <p:cNvCxnSpPr/>
              <p:nvPr/>
            </p:nvCxnSpPr>
            <p:spPr>
              <a:xfrm>
                <a:off x="2227249" y="2807373"/>
                <a:ext cx="140004" cy="0"/>
              </a:xfrm>
              <a:prstGeom prst="straightConnector1">
                <a:avLst/>
              </a:prstGeom>
              <a:noFill/>
              <a:ln w="12700" cap="flat" cmpd="sng">
                <a:solidFill>
                  <a:schemeClr val="lt1"/>
                </a:solidFill>
                <a:prstDash val="solid"/>
                <a:miter/>
                <a:headEnd type="none" w="med" len="med"/>
                <a:tailEnd type="none" w="med" len="med"/>
              </a:ln>
            </p:spPr>
          </p:cxnSp>
          <p:cxnSp>
            <p:nvCxnSpPr>
              <p:cNvPr id="401" name="Shape 401"/>
              <p:cNvCxnSpPr/>
              <p:nvPr/>
            </p:nvCxnSpPr>
            <p:spPr>
              <a:xfrm>
                <a:off x="2249644" y="2249721"/>
                <a:ext cx="140004" cy="0"/>
              </a:xfrm>
              <a:prstGeom prst="straightConnector1">
                <a:avLst/>
              </a:prstGeom>
              <a:noFill/>
              <a:ln w="12700" cap="flat" cmpd="sng">
                <a:solidFill>
                  <a:schemeClr val="lt1"/>
                </a:solidFill>
                <a:prstDash val="solid"/>
                <a:miter/>
                <a:headEnd type="none" w="med" len="med"/>
                <a:tailEnd type="none" w="med" len="med"/>
              </a:ln>
            </p:spPr>
          </p:cxnSp>
        </p:grpSp>
        <p:sp>
          <p:nvSpPr>
            <p:cNvPr id="402" name="Shape 402"/>
            <p:cNvSpPr/>
            <p:nvPr/>
          </p:nvSpPr>
          <p:spPr>
            <a:xfrm>
              <a:off x="3086516" y="3868267"/>
              <a:ext cx="222775" cy="737392"/>
            </a:xfrm>
            <a:prstGeom prst="rect">
              <a:avLst/>
            </a:prstGeom>
            <a:solidFill>
              <a:srgbClr val="48BAD1"/>
            </a:solidFill>
            <a:ln>
              <a:noFill/>
            </a:ln>
          </p:spPr>
          <p:txBody>
            <a:bodyPr lIns="91425" tIns="45700" rIns="91425" bIns="45700" anchor="ctr" anchorCtr="0">
              <a:noAutofit/>
            </a:bodyPr>
            <a:lstStyle/>
            <a:p>
              <a:pPr marL="0" marR="0" lvl="0" indent="0" algn="ctr" rtl="0">
                <a:spcBef>
                  <a:spcPts val="0"/>
                </a:spcBef>
                <a:buNone/>
              </a:pPr>
              <a:endParaRPr sz="1350">
                <a:solidFill>
                  <a:schemeClr val="lt1"/>
                </a:solidFill>
                <a:latin typeface="Corbel"/>
                <a:ea typeface="Corbel"/>
                <a:cs typeface="Corbel"/>
                <a:sym typeface="Corbel"/>
              </a:endParaRPr>
            </a:p>
          </p:txBody>
        </p:sp>
        <p:sp>
          <p:nvSpPr>
            <p:cNvPr id="403" name="Shape 403"/>
            <p:cNvSpPr/>
            <p:nvPr/>
          </p:nvSpPr>
          <p:spPr>
            <a:xfrm>
              <a:off x="3976687" y="3868267"/>
              <a:ext cx="222775" cy="737392"/>
            </a:xfrm>
            <a:prstGeom prst="rect">
              <a:avLst/>
            </a:prstGeom>
            <a:solidFill>
              <a:srgbClr val="48BAD1"/>
            </a:solidFill>
            <a:ln>
              <a:noFill/>
            </a:ln>
          </p:spPr>
          <p:txBody>
            <a:bodyPr lIns="91425" tIns="45700" rIns="91425" bIns="45700" anchor="ctr" anchorCtr="0">
              <a:noAutofit/>
            </a:bodyPr>
            <a:lstStyle/>
            <a:p>
              <a:pPr marL="0" marR="0" lvl="0" indent="0" algn="ctr" rtl="0">
                <a:spcBef>
                  <a:spcPts val="0"/>
                </a:spcBef>
                <a:buNone/>
              </a:pPr>
              <a:endParaRPr sz="1350">
                <a:solidFill>
                  <a:schemeClr val="lt1"/>
                </a:solidFill>
                <a:latin typeface="Corbel"/>
                <a:ea typeface="Corbel"/>
                <a:cs typeface="Corbel"/>
                <a:sym typeface="Corbel"/>
              </a:endParaRPr>
            </a:p>
          </p:txBody>
        </p:sp>
        <p:sp>
          <p:nvSpPr>
            <p:cNvPr id="404" name="Shape 404"/>
            <p:cNvSpPr/>
            <p:nvPr/>
          </p:nvSpPr>
          <p:spPr>
            <a:xfrm>
              <a:off x="3423592" y="3851985"/>
              <a:ext cx="222775" cy="753672"/>
            </a:xfrm>
            <a:prstGeom prst="rect">
              <a:avLst/>
            </a:prstGeom>
            <a:solidFill>
              <a:srgbClr val="FDD075"/>
            </a:solidFill>
            <a:ln>
              <a:noFill/>
            </a:ln>
          </p:spPr>
          <p:txBody>
            <a:bodyPr lIns="91425" tIns="45700" rIns="91425" bIns="45700" anchor="ctr" anchorCtr="0">
              <a:noAutofit/>
            </a:bodyPr>
            <a:lstStyle/>
            <a:p>
              <a:pPr marL="0" marR="0" lvl="0" indent="0" algn="ctr" rtl="0">
                <a:spcBef>
                  <a:spcPts val="0"/>
                </a:spcBef>
                <a:buNone/>
              </a:pPr>
              <a:endParaRPr sz="1350">
                <a:solidFill>
                  <a:schemeClr val="lt1"/>
                </a:solidFill>
                <a:latin typeface="Corbel"/>
                <a:ea typeface="Corbel"/>
                <a:cs typeface="Corbel"/>
                <a:sym typeface="Corbel"/>
              </a:endParaRPr>
            </a:p>
          </p:txBody>
        </p:sp>
        <p:sp>
          <p:nvSpPr>
            <p:cNvPr id="405" name="Shape 405"/>
            <p:cNvSpPr/>
            <p:nvPr/>
          </p:nvSpPr>
          <p:spPr>
            <a:xfrm>
              <a:off x="4245553" y="3245175"/>
              <a:ext cx="222775" cy="1360484"/>
            </a:xfrm>
            <a:prstGeom prst="rect">
              <a:avLst/>
            </a:prstGeom>
            <a:solidFill>
              <a:srgbClr val="FDD075"/>
            </a:solidFill>
            <a:ln>
              <a:noFill/>
            </a:ln>
          </p:spPr>
          <p:txBody>
            <a:bodyPr lIns="91425" tIns="45700" rIns="91425" bIns="45700" anchor="ctr" anchorCtr="0">
              <a:noAutofit/>
            </a:bodyPr>
            <a:lstStyle/>
            <a:p>
              <a:pPr marL="0" marR="0" lvl="0" indent="0" algn="ctr" rtl="0">
                <a:spcBef>
                  <a:spcPts val="0"/>
                </a:spcBef>
                <a:buNone/>
              </a:pPr>
              <a:endParaRPr sz="1350">
                <a:solidFill>
                  <a:schemeClr val="lt1"/>
                </a:solidFill>
                <a:latin typeface="Corbel"/>
                <a:ea typeface="Corbel"/>
                <a:cs typeface="Corbel"/>
                <a:sym typeface="Corbel"/>
              </a:endParaRPr>
            </a:p>
          </p:txBody>
        </p:sp>
        <p:sp>
          <p:nvSpPr>
            <p:cNvPr id="406" name="Shape 406"/>
            <p:cNvSpPr txBox="1"/>
            <p:nvPr/>
          </p:nvSpPr>
          <p:spPr>
            <a:xfrm>
              <a:off x="4246480" y="3023338"/>
              <a:ext cx="277639" cy="30008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350">
                  <a:solidFill>
                    <a:schemeClr val="lt1"/>
                  </a:solidFill>
                  <a:latin typeface="Corbel"/>
                  <a:ea typeface="Corbel"/>
                  <a:cs typeface="Corbel"/>
                  <a:sym typeface="Corbel"/>
                </a:rPr>
                <a:t>*</a:t>
              </a:r>
            </a:p>
          </p:txBody>
        </p:sp>
      </p:grpSp>
      <p:pic>
        <p:nvPicPr>
          <p:cNvPr id="407" name="Shape 407"/>
          <p:cNvPicPr preferRelativeResize="0"/>
          <p:nvPr/>
        </p:nvPicPr>
        <p:blipFill rotWithShape="1">
          <a:blip r:embed="rId3">
            <a:alphaModFix/>
          </a:blip>
          <a:srcRect/>
          <a:stretch/>
        </p:blipFill>
        <p:spPr>
          <a:xfrm>
            <a:off x="5326112" y="560879"/>
            <a:ext cx="2115475" cy="2327382"/>
          </a:xfrm>
          <a:prstGeom prst="rect">
            <a:avLst/>
          </a:prstGeom>
          <a:noFill/>
          <a:ln>
            <a:noFill/>
          </a:ln>
        </p:spPr>
      </p:pic>
      <p:sp>
        <p:nvSpPr>
          <p:cNvPr id="408" name="Shape 408"/>
          <p:cNvSpPr txBox="1"/>
          <p:nvPr/>
        </p:nvSpPr>
        <p:spPr>
          <a:xfrm>
            <a:off x="5291705" y="202056"/>
            <a:ext cx="2186816" cy="30008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350">
                <a:solidFill>
                  <a:schemeClr val="lt1"/>
                </a:solidFill>
                <a:latin typeface="Corbel"/>
                <a:ea typeface="Corbel"/>
                <a:cs typeface="Corbel"/>
                <a:sym typeface="Corbel"/>
              </a:rPr>
              <a:t>wastewater treatment plant</a:t>
            </a:r>
          </a:p>
        </p:txBody>
      </p:sp>
      <p:sp>
        <p:nvSpPr>
          <p:cNvPr id="409" name="Shape 409"/>
          <p:cNvSpPr/>
          <p:nvPr/>
        </p:nvSpPr>
        <p:spPr>
          <a:xfrm>
            <a:off x="1668309" y="6033978"/>
            <a:ext cx="457200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D8D8D8"/>
                </a:solidFill>
                <a:latin typeface="Corbel"/>
                <a:ea typeface="Corbel"/>
                <a:cs typeface="Corbel"/>
                <a:sym typeface="Corbel"/>
              </a:rPr>
              <a:t>McNamara, P.J. et al. </a:t>
            </a:r>
            <a:r>
              <a:rPr lang="en-US" sz="1800" i="1">
                <a:solidFill>
                  <a:srgbClr val="D8D8D8"/>
                </a:solidFill>
                <a:latin typeface="Corbel"/>
                <a:ea typeface="Corbel"/>
                <a:cs typeface="Corbel"/>
                <a:sym typeface="Corbel"/>
              </a:rPr>
              <a:t>Environ. Sci. Technol.</a:t>
            </a:r>
            <a:r>
              <a:rPr lang="en-US" sz="1800">
                <a:solidFill>
                  <a:srgbClr val="D8D8D8"/>
                </a:solidFill>
                <a:latin typeface="Corbel"/>
                <a:ea typeface="Corbel"/>
                <a:cs typeface="Corbel"/>
                <a:sym typeface="Corbel"/>
              </a:rPr>
              <a:t> </a:t>
            </a:r>
            <a:r>
              <a:rPr lang="en-US" sz="1800" b="1">
                <a:solidFill>
                  <a:srgbClr val="D8D8D8"/>
                </a:solidFill>
                <a:latin typeface="Corbel"/>
                <a:ea typeface="Corbel"/>
                <a:cs typeface="Corbel"/>
                <a:sym typeface="Corbel"/>
              </a:rPr>
              <a:t>48</a:t>
            </a:r>
            <a:r>
              <a:rPr lang="en-US" sz="1800">
                <a:solidFill>
                  <a:srgbClr val="D8D8D8"/>
                </a:solidFill>
                <a:latin typeface="Corbel"/>
                <a:ea typeface="Corbel"/>
                <a:cs typeface="Corbel"/>
                <a:sym typeface="Corbel"/>
              </a:rPr>
              <a:t>, 7393-7400 (2014)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Shape 415" descr="IMAG0587.jpg"/>
          <p:cNvPicPr preferRelativeResize="0"/>
          <p:nvPr/>
        </p:nvPicPr>
        <p:blipFill rotWithShape="1">
          <a:blip r:embed="rId3">
            <a:alphaModFix/>
          </a:blip>
          <a:srcRect/>
          <a:stretch/>
        </p:blipFill>
        <p:spPr>
          <a:xfrm>
            <a:off x="43301" y="3535660"/>
            <a:ext cx="2012422" cy="3290644"/>
          </a:xfrm>
          <a:prstGeom prst="rect">
            <a:avLst/>
          </a:prstGeom>
          <a:noFill/>
          <a:ln>
            <a:noFill/>
          </a:ln>
        </p:spPr>
      </p:pic>
      <p:pic>
        <p:nvPicPr>
          <p:cNvPr id="416" name="Shape 416" descr="IMAG0629.jpg"/>
          <p:cNvPicPr preferRelativeResize="0"/>
          <p:nvPr/>
        </p:nvPicPr>
        <p:blipFill rotWithShape="1">
          <a:blip r:embed="rId4">
            <a:alphaModFix/>
          </a:blip>
          <a:srcRect/>
          <a:stretch/>
        </p:blipFill>
        <p:spPr>
          <a:xfrm>
            <a:off x="2138534" y="3535660"/>
            <a:ext cx="3884711" cy="3290644"/>
          </a:xfrm>
          <a:prstGeom prst="rect">
            <a:avLst/>
          </a:prstGeom>
          <a:noFill/>
          <a:ln>
            <a:noFill/>
          </a:ln>
        </p:spPr>
      </p:pic>
      <p:pic>
        <p:nvPicPr>
          <p:cNvPr id="417" name="Shape 417" descr="IMAG0646.jpg"/>
          <p:cNvPicPr preferRelativeResize="0"/>
          <p:nvPr/>
        </p:nvPicPr>
        <p:blipFill rotWithShape="1">
          <a:blip r:embed="rId5">
            <a:alphaModFix/>
          </a:blip>
          <a:srcRect/>
          <a:stretch/>
        </p:blipFill>
        <p:spPr>
          <a:xfrm>
            <a:off x="4153555" y="33927"/>
            <a:ext cx="1832216" cy="3371423"/>
          </a:xfrm>
          <a:prstGeom prst="rect">
            <a:avLst/>
          </a:prstGeom>
          <a:noFill/>
          <a:ln>
            <a:noFill/>
          </a:ln>
        </p:spPr>
      </p:pic>
      <p:pic>
        <p:nvPicPr>
          <p:cNvPr id="418" name="Shape 418" descr="IMAG0658.jpg"/>
          <p:cNvPicPr preferRelativeResize="0"/>
          <p:nvPr/>
        </p:nvPicPr>
        <p:blipFill rotWithShape="1">
          <a:blip r:embed="rId6">
            <a:alphaModFix/>
          </a:blip>
          <a:srcRect/>
          <a:stretch/>
        </p:blipFill>
        <p:spPr>
          <a:xfrm>
            <a:off x="43301" y="33927"/>
            <a:ext cx="2016244" cy="3371423"/>
          </a:xfrm>
          <a:prstGeom prst="rect">
            <a:avLst/>
          </a:prstGeom>
          <a:noFill/>
          <a:ln>
            <a:noFill/>
          </a:ln>
        </p:spPr>
      </p:pic>
      <p:pic>
        <p:nvPicPr>
          <p:cNvPr id="419" name="Shape 419" descr="IMAG0662.jpg"/>
          <p:cNvPicPr preferRelativeResize="0"/>
          <p:nvPr/>
        </p:nvPicPr>
        <p:blipFill rotWithShape="1">
          <a:blip r:embed="rId7">
            <a:alphaModFix/>
          </a:blip>
          <a:srcRect/>
          <a:stretch/>
        </p:blipFill>
        <p:spPr>
          <a:xfrm>
            <a:off x="2159555" y="33929"/>
            <a:ext cx="1925551" cy="3371423"/>
          </a:xfrm>
          <a:prstGeom prst="rect">
            <a:avLst/>
          </a:prstGeom>
          <a:noFill/>
          <a:ln>
            <a:noFill/>
          </a:ln>
        </p:spPr>
      </p:pic>
      <p:pic>
        <p:nvPicPr>
          <p:cNvPr id="420" name="Shape 420"/>
          <p:cNvPicPr preferRelativeResize="0"/>
          <p:nvPr/>
        </p:nvPicPr>
        <p:blipFill rotWithShape="1">
          <a:blip r:embed="rId8">
            <a:alphaModFix/>
          </a:blip>
          <a:srcRect t="-3"/>
          <a:stretch/>
        </p:blipFill>
        <p:spPr>
          <a:xfrm>
            <a:off x="6074528" y="5189298"/>
            <a:ext cx="2964368" cy="1637004"/>
          </a:xfrm>
          <a:prstGeom prst="rect">
            <a:avLst/>
          </a:prstGeom>
          <a:noFill/>
          <a:ln>
            <a:noFill/>
          </a:ln>
        </p:spPr>
      </p:pic>
      <p:pic>
        <p:nvPicPr>
          <p:cNvPr id="421" name="Shape 421"/>
          <p:cNvPicPr preferRelativeResize="0"/>
          <p:nvPr/>
        </p:nvPicPr>
        <p:blipFill rotWithShape="1">
          <a:blip r:embed="rId9">
            <a:alphaModFix/>
          </a:blip>
          <a:srcRect/>
          <a:stretch/>
        </p:blipFill>
        <p:spPr>
          <a:xfrm>
            <a:off x="6057900" y="33926"/>
            <a:ext cx="2991507" cy="2793354"/>
          </a:xfrm>
          <a:prstGeom prst="rect">
            <a:avLst/>
          </a:prstGeom>
          <a:noFill/>
          <a:ln>
            <a:noFill/>
          </a:ln>
        </p:spPr>
      </p:pic>
      <p:pic>
        <p:nvPicPr>
          <p:cNvPr id="422" name="Shape 422"/>
          <p:cNvPicPr preferRelativeResize="0"/>
          <p:nvPr/>
        </p:nvPicPr>
        <p:blipFill rotWithShape="1">
          <a:blip r:embed="rId10">
            <a:alphaModFix/>
          </a:blip>
          <a:srcRect/>
          <a:stretch/>
        </p:blipFill>
        <p:spPr>
          <a:xfrm>
            <a:off x="6074528" y="2907457"/>
            <a:ext cx="2964368" cy="220166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Shape 428"/>
          <p:cNvSpPr txBox="1">
            <a:spLocks noGrp="1"/>
          </p:cNvSpPr>
          <p:nvPr>
            <p:ph type="title"/>
          </p:nvPr>
        </p:nvSpPr>
        <p:spPr>
          <a:xfrm>
            <a:off x="1143000" y="857250"/>
            <a:ext cx="6858000" cy="85725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EDEDED"/>
              </a:buClr>
              <a:buSzPct val="25000"/>
              <a:buFont typeface="Corbel"/>
              <a:buNone/>
            </a:pPr>
            <a:r>
              <a:rPr lang="en-US" sz="3959" b="0" i="0" u="none" strike="noStrike" cap="none">
                <a:solidFill>
                  <a:srgbClr val="EDEDED"/>
                </a:solidFill>
                <a:latin typeface="Corbel"/>
                <a:ea typeface="Corbel"/>
                <a:cs typeface="Corbel"/>
                <a:sym typeface="Corbel"/>
              </a:rPr>
              <a:t>Triclosan concentrations in dust vary throughout the building</a:t>
            </a:r>
          </a:p>
        </p:txBody>
      </p:sp>
      <p:pic>
        <p:nvPicPr>
          <p:cNvPr id="429" name="Shape 429"/>
          <p:cNvPicPr preferRelativeResize="0"/>
          <p:nvPr/>
        </p:nvPicPr>
        <p:blipFill rotWithShape="1">
          <a:blip r:embed="rId3">
            <a:alphaModFix/>
          </a:blip>
          <a:srcRect/>
          <a:stretch/>
        </p:blipFill>
        <p:spPr>
          <a:xfrm>
            <a:off x="1224644" y="2057400"/>
            <a:ext cx="6776357" cy="3761921"/>
          </a:xfrm>
          <a:prstGeom prst="rect">
            <a:avLst/>
          </a:prstGeom>
          <a:noFill/>
          <a:ln>
            <a:noFill/>
          </a:ln>
        </p:spPr>
      </p:pic>
      <p:sp>
        <p:nvSpPr>
          <p:cNvPr id="430" name="Shape 430"/>
          <p:cNvSpPr/>
          <p:nvPr/>
        </p:nvSpPr>
        <p:spPr>
          <a:xfrm rot="10800000" flipH="1">
            <a:off x="2135013" y="3733798"/>
            <a:ext cx="5738988" cy="482599"/>
          </a:xfrm>
          <a:prstGeom prst="rect">
            <a:avLst/>
          </a:prstGeom>
          <a:gradFill>
            <a:gsLst>
              <a:gs pos="0">
                <a:srgbClr val="2EBCCF">
                  <a:alpha val="47843"/>
                </a:srgbClr>
              </a:gs>
              <a:gs pos="100000">
                <a:srgbClr val="92F7FF">
                  <a:alpha val="47843"/>
                </a:srgbClr>
              </a:gs>
            </a:gsLst>
            <a:lin ang="16200000" scaled="0"/>
          </a:grad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350">
              <a:solidFill>
                <a:schemeClr val="lt1"/>
              </a:solidFill>
              <a:latin typeface="Corbel"/>
              <a:ea typeface="Corbel"/>
              <a:cs typeface="Corbel"/>
              <a:sym typeface="Corbel"/>
            </a:endParaRPr>
          </a:p>
        </p:txBody>
      </p:sp>
      <p:sp>
        <p:nvSpPr>
          <p:cNvPr id="431" name="Shape 431"/>
          <p:cNvSpPr txBox="1"/>
          <p:nvPr/>
        </p:nvSpPr>
        <p:spPr>
          <a:xfrm>
            <a:off x="3252343" y="3167882"/>
            <a:ext cx="3984313"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a:solidFill>
                  <a:srgbClr val="D8D8D8"/>
                </a:solidFill>
                <a:latin typeface="Corbel"/>
                <a:ea typeface="Corbel"/>
                <a:cs typeface="Corbel"/>
                <a:sym typeface="Corbel"/>
              </a:rPr>
              <a:t>median triclosan concentrations in other studies: 220-702 ng/g</a:t>
            </a:r>
          </a:p>
        </p:txBody>
      </p:sp>
      <p:sp>
        <p:nvSpPr>
          <p:cNvPr id="432" name="Shape 432"/>
          <p:cNvSpPr txBox="1"/>
          <p:nvPr/>
        </p:nvSpPr>
        <p:spPr>
          <a:xfrm>
            <a:off x="2299842" y="6082460"/>
            <a:ext cx="3830729"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rgbClr val="D8D8D8"/>
                </a:solidFill>
                <a:latin typeface="Corbel"/>
                <a:ea typeface="Corbel"/>
                <a:cs typeface="Corbel"/>
                <a:sym typeface="Corbel"/>
              </a:rPr>
              <a:t>Hartmann et al., </a:t>
            </a:r>
            <a:r>
              <a:rPr lang="en-US" sz="1200" i="1">
                <a:solidFill>
                  <a:srgbClr val="D8D8D8"/>
                </a:solidFill>
                <a:latin typeface="Corbel"/>
                <a:ea typeface="Corbel"/>
                <a:cs typeface="Corbel"/>
                <a:sym typeface="Corbel"/>
              </a:rPr>
              <a:t>Environ. Sci. Technol.</a:t>
            </a:r>
            <a:r>
              <a:rPr lang="en-US" sz="1200">
                <a:solidFill>
                  <a:srgbClr val="D8D8D8"/>
                </a:solidFill>
                <a:latin typeface="Corbel"/>
                <a:ea typeface="Corbel"/>
                <a:cs typeface="Corbel"/>
                <a:sym typeface="Corbel"/>
              </a:rPr>
              <a:t> </a:t>
            </a:r>
            <a:r>
              <a:rPr lang="en-US" sz="1200" b="1">
                <a:solidFill>
                  <a:srgbClr val="D8D8D8"/>
                </a:solidFill>
                <a:latin typeface="Corbel"/>
                <a:ea typeface="Corbel"/>
                <a:cs typeface="Corbel"/>
                <a:sym typeface="Corbel"/>
              </a:rPr>
              <a:t>50</a:t>
            </a:r>
            <a:r>
              <a:rPr lang="en-US" sz="1200">
                <a:solidFill>
                  <a:srgbClr val="D8D8D8"/>
                </a:solidFill>
                <a:latin typeface="Corbel"/>
                <a:ea typeface="Corbel"/>
                <a:cs typeface="Corbel"/>
                <a:sym typeface="Corbel"/>
              </a:rPr>
              <a:t> 9807-9815 (2016)</a:t>
            </a:r>
          </a:p>
          <a:p>
            <a:pPr marL="0" marR="0" lvl="0" indent="0" algn="l" rtl="0">
              <a:spcBef>
                <a:spcPts val="0"/>
              </a:spcBef>
              <a:buNone/>
            </a:pPr>
            <a:endParaRPr sz="1200">
              <a:solidFill>
                <a:schemeClr val="lt1"/>
              </a:solidFill>
              <a:latin typeface="Corbel"/>
              <a:ea typeface="Corbel"/>
              <a:cs typeface="Corbel"/>
              <a:sym typeface="Corbel"/>
            </a:endParaRPr>
          </a:p>
        </p:txBody>
      </p:sp>
      <p:graphicFrame>
        <p:nvGraphicFramePr>
          <p:cNvPr id="433" name="Shape 433"/>
          <p:cNvGraphicFramePr/>
          <p:nvPr/>
        </p:nvGraphicFramePr>
        <p:xfrm>
          <a:off x="9283031" y="2506153"/>
          <a:ext cx="3000000" cy="3000000"/>
        </p:xfrm>
        <a:graphic>
          <a:graphicData uri="http://schemas.openxmlformats.org/drawingml/2006/table">
            <a:tbl>
              <a:tblPr firstRow="1" bandRow="1">
                <a:noFill/>
                <a:tableStyleId>{56636A77-8125-41D3-A5AA-F441A8E95E04}</a:tableStyleId>
              </a:tblPr>
              <a:tblGrid>
                <a:gridCol w="742950"/>
                <a:gridCol w="315175"/>
                <a:gridCol w="843150"/>
                <a:gridCol w="1267875"/>
                <a:gridCol w="1577900"/>
              </a:tblGrid>
              <a:tr h="734900">
                <a:tc>
                  <a:txBody>
                    <a:bodyPr/>
                    <a:lstStyle/>
                    <a:p>
                      <a:pPr marL="0" marR="0" lvl="0" indent="0" algn="l" rtl="0">
                        <a:spcBef>
                          <a:spcPts val="0"/>
                        </a:spcBef>
                        <a:spcAft>
                          <a:spcPts val="0"/>
                        </a:spcAft>
                        <a:buSzPct val="25000"/>
                        <a:buNone/>
                      </a:pPr>
                      <a:r>
                        <a:rPr lang="en-US" sz="1400" b="0" u="none" strike="noStrike" cap="none"/>
                        <a:t>Location</a:t>
                      </a:r>
                    </a:p>
                  </a:txBody>
                  <a:tcPr marL="51425" marR="51425" marT="0" marB="0" anchor="ctr"/>
                </a:tc>
                <a:tc>
                  <a:txBody>
                    <a:bodyPr/>
                    <a:lstStyle/>
                    <a:p>
                      <a:pPr marL="0" marR="0" lvl="0" indent="0" algn="ctr" rtl="0">
                        <a:spcBef>
                          <a:spcPts val="0"/>
                        </a:spcBef>
                        <a:spcAft>
                          <a:spcPts val="0"/>
                        </a:spcAft>
                        <a:buSzPct val="25000"/>
                        <a:buNone/>
                      </a:pPr>
                      <a:r>
                        <a:rPr lang="en-US" sz="1400" b="0" i="1" u="none" strike="noStrike" cap="none"/>
                        <a:t>n</a:t>
                      </a:r>
                    </a:p>
                  </a:txBody>
                  <a:tcPr marL="51425" marR="51425" marT="0" marB="0" anchor="ctr"/>
                </a:tc>
                <a:tc>
                  <a:txBody>
                    <a:bodyPr/>
                    <a:lstStyle/>
                    <a:p>
                      <a:pPr marL="0" marR="0" lvl="0" indent="0" algn="ctr" rtl="0">
                        <a:spcBef>
                          <a:spcPts val="0"/>
                        </a:spcBef>
                        <a:spcAft>
                          <a:spcPts val="0"/>
                        </a:spcAft>
                        <a:buSzPct val="25000"/>
                        <a:buNone/>
                      </a:pPr>
                      <a:r>
                        <a:rPr lang="en-US" sz="1400" b="0" u="none" strike="noStrike" cap="none"/>
                        <a:t>Detection</a:t>
                      </a:r>
                    </a:p>
                    <a:p>
                      <a:pPr marL="0" marR="0" lvl="0" indent="0" algn="ctr" rtl="0">
                        <a:spcBef>
                          <a:spcPts val="0"/>
                        </a:spcBef>
                        <a:spcAft>
                          <a:spcPts val="0"/>
                        </a:spcAft>
                        <a:buSzPct val="25000"/>
                        <a:buNone/>
                      </a:pPr>
                      <a:r>
                        <a:rPr lang="en-US" sz="1400" b="0" u="none" strike="noStrike" cap="none"/>
                        <a:t>(%)</a:t>
                      </a:r>
                    </a:p>
                  </a:txBody>
                  <a:tcPr marL="51425" marR="51425" marT="0" marB="0" anchor="ctr"/>
                </a:tc>
                <a:tc>
                  <a:txBody>
                    <a:bodyPr/>
                    <a:lstStyle/>
                    <a:p>
                      <a:pPr marL="0" marR="0" lvl="0" indent="0" algn="ctr" rtl="0">
                        <a:spcBef>
                          <a:spcPts val="0"/>
                        </a:spcBef>
                        <a:spcAft>
                          <a:spcPts val="0"/>
                        </a:spcAft>
                        <a:buSzPct val="25000"/>
                        <a:buNone/>
                      </a:pPr>
                      <a:r>
                        <a:rPr lang="en-US" sz="1400" b="0" u="none" strike="noStrike" cap="none"/>
                        <a:t>Median Concentration</a:t>
                      </a:r>
                    </a:p>
                    <a:p>
                      <a:pPr marL="0" marR="0" lvl="0" indent="0" algn="ctr" rtl="0">
                        <a:spcBef>
                          <a:spcPts val="0"/>
                        </a:spcBef>
                        <a:spcAft>
                          <a:spcPts val="0"/>
                        </a:spcAft>
                        <a:buSzPct val="25000"/>
                        <a:buNone/>
                      </a:pPr>
                      <a:r>
                        <a:rPr lang="en-US" sz="1400" b="0" u="none" strike="noStrike" cap="none"/>
                        <a:t>(ng/g)</a:t>
                      </a:r>
                    </a:p>
                  </a:txBody>
                  <a:tcPr marL="51425" marR="51425" marT="0" marB="0" anchor="ctr"/>
                </a:tc>
                <a:tc>
                  <a:txBody>
                    <a:bodyPr/>
                    <a:lstStyle/>
                    <a:p>
                      <a:pPr marL="0" marR="0" lvl="0" indent="0" algn="ctr" rtl="0">
                        <a:spcBef>
                          <a:spcPts val="0"/>
                        </a:spcBef>
                        <a:spcAft>
                          <a:spcPts val="0"/>
                        </a:spcAft>
                        <a:buSzPct val="25000"/>
                        <a:buNone/>
                      </a:pPr>
                      <a:r>
                        <a:rPr lang="en-US" sz="1400" b="0" u="none" strike="noStrike" cap="none">
                          <a:latin typeface="Corbel"/>
                          <a:ea typeface="Corbel"/>
                          <a:cs typeface="Corbel"/>
                          <a:sym typeface="Corbel"/>
                        </a:rPr>
                        <a:t>Reference</a:t>
                      </a:r>
                    </a:p>
                  </a:txBody>
                  <a:tcPr marL="51425" marR="51425" marT="0" marB="0" anchor="ctr"/>
                </a:tc>
              </a:tr>
              <a:tr h="367450">
                <a:tc>
                  <a:txBody>
                    <a:bodyPr/>
                    <a:lstStyle/>
                    <a:p>
                      <a:pPr marL="0" marR="0" lvl="0" indent="0" algn="l" rtl="0">
                        <a:spcBef>
                          <a:spcPts val="0"/>
                        </a:spcBef>
                        <a:spcAft>
                          <a:spcPts val="0"/>
                        </a:spcAft>
                        <a:buSzPct val="25000"/>
                        <a:buNone/>
                      </a:pPr>
                      <a:r>
                        <a:rPr lang="en-US" sz="1400" u="none" strike="noStrike" cap="none"/>
                        <a:t>China</a:t>
                      </a:r>
                    </a:p>
                  </a:txBody>
                  <a:tcPr marL="51425" marR="51425" marT="0" marB="0" anchor="ctr"/>
                </a:tc>
                <a:tc>
                  <a:txBody>
                    <a:bodyPr/>
                    <a:lstStyle/>
                    <a:p>
                      <a:pPr marL="0" marR="0" lvl="0" indent="0" algn="ctr" rtl="0">
                        <a:spcBef>
                          <a:spcPts val="0"/>
                        </a:spcBef>
                        <a:spcAft>
                          <a:spcPts val="0"/>
                        </a:spcAft>
                        <a:buSzPct val="25000"/>
                        <a:buNone/>
                      </a:pPr>
                      <a:r>
                        <a:rPr lang="en-US" sz="1400" u="none" strike="noStrike" cap="none"/>
                        <a:t>47</a:t>
                      </a:r>
                    </a:p>
                  </a:txBody>
                  <a:tcPr marL="51425" marR="51425" marT="0" marB="0" anchor="ctr"/>
                </a:tc>
                <a:tc>
                  <a:txBody>
                    <a:bodyPr/>
                    <a:lstStyle/>
                    <a:p>
                      <a:pPr marL="0" marR="0" lvl="0" indent="0" algn="ctr" rtl="0">
                        <a:spcBef>
                          <a:spcPts val="0"/>
                        </a:spcBef>
                        <a:spcAft>
                          <a:spcPts val="0"/>
                        </a:spcAft>
                        <a:buSzPct val="25000"/>
                        <a:buNone/>
                      </a:pPr>
                      <a:r>
                        <a:rPr lang="en-US" sz="1400" u="none" strike="noStrike" cap="none"/>
                        <a:t>96</a:t>
                      </a:r>
                    </a:p>
                  </a:txBody>
                  <a:tcPr marL="51425" marR="51425" marT="0" marB="0" anchor="ctr"/>
                </a:tc>
                <a:tc>
                  <a:txBody>
                    <a:bodyPr/>
                    <a:lstStyle/>
                    <a:p>
                      <a:pPr marL="0" marR="0" lvl="0" indent="0" algn="ctr" rtl="0">
                        <a:spcBef>
                          <a:spcPts val="0"/>
                        </a:spcBef>
                        <a:spcAft>
                          <a:spcPts val="0"/>
                        </a:spcAft>
                        <a:buSzPct val="25000"/>
                        <a:buNone/>
                      </a:pPr>
                      <a:r>
                        <a:rPr lang="en-US" sz="1400" u="none" strike="noStrike" cap="none"/>
                        <a:t>570</a:t>
                      </a:r>
                    </a:p>
                  </a:txBody>
                  <a:tcPr marL="51425" marR="51425" marT="0" marB="0" anchor="ctr"/>
                </a:tc>
                <a:tc>
                  <a:txBody>
                    <a:bodyPr/>
                    <a:lstStyle/>
                    <a:p>
                      <a:pPr marL="0" marR="0" lvl="0" indent="0" algn="ctr" rtl="0">
                        <a:spcBef>
                          <a:spcPts val="0"/>
                        </a:spcBef>
                        <a:spcAft>
                          <a:spcPts val="0"/>
                        </a:spcAft>
                        <a:buSzPct val="25000"/>
                        <a:buNone/>
                      </a:pPr>
                      <a:r>
                        <a:rPr lang="en-US" sz="1000" u="none" strike="noStrike" cap="none">
                          <a:solidFill>
                            <a:schemeClr val="dk1"/>
                          </a:solidFill>
                          <a:latin typeface="Corbel"/>
                          <a:ea typeface="Corbel"/>
                          <a:cs typeface="Corbel"/>
                          <a:sym typeface="Corbel"/>
                        </a:rPr>
                        <a:t>Lu, X. et al. </a:t>
                      </a:r>
                      <a:r>
                        <a:rPr lang="en-US" sz="1000" i="1" u="none" strike="noStrike" cap="none">
                          <a:solidFill>
                            <a:schemeClr val="dk1"/>
                          </a:solidFill>
                          <a:latin typeface="Corbel"/>
                          <a:ea typeface="Corbel"/>
                          <a:cs typeface="Corbel"/>
                          <a:sym typeface="Corbel"/>
                        </a:rPr>
                        <a:t>Analytical Methods</a:t>
                      </a:r>
                      <a:r>
                        <a:rPr lang="en-US" sz="1000" i="0" u="none" strike="noStrike" cap="none">
                          <a:solidFill>
                            <a:schemeClr val="dk1"/>
                          </a:solidFill>
                          <a:latin typeface="Corbel"/>
                          <a:ea typeface="Corbel"/>
                          <a:cs typeface="Corbel"/>
                          <a:sym typeface="Corbel"/>
                        </a:rPr>
                        <a:t> </a:t>
                      </a:r>
                      <a:r>
                        <a:rPr lang="en-US" sz="1000" b="1" i="0" u="none" strike="noStrike" cap="none">
                          <a:solidFill>
                            <a:schemeClr val="dk1"/>
                          </a:solidFill>
                          <a:latin typeface="Corbel"/>
                          <a:ea typeface="Corbel"/>
                          <a:cs typeface="Corbel"/>
                          <a:sym typeface="Corbel"/>
                        </a:rPr>
                        <a:t>5</a:t>
                      </a:r>
                      <a:r>
                        <a:rPr lang="en-US" sz="1000" b="0" i="0" u="none" strike="noStrike" cap="none">
                          <a:solidFill>
                            <a:schemeClr val="dk1"/>
                          </a:solidFill>
                          <a:latin typeface="Corbel"/>
                          <a:ea typeface="Corbel"/>
                          <a:cs typeface="Corbel"/>
                          <a:sym typeface="Corbel"/>
                        </a:rPr>
                        <a:t>, 5339 (2013)</a:t>
                      </a:r>
                    </a:p>
                  </a:txBody>
                  <a:tcPr marL="51425" marR="51425" marT="0" marB="0" anchor="ctr"/>
                </a:tc>
              </a:tr>
              <a:tr h="367450">
                <a:tc>
                  <a:txBody>
                    <a:bodyPr/>
                    <a:lstStyle/>
                    <a:p>
                      <a:pPr marL="0" marR="0" lvl="0" indent="0" algn="l" rtl="0">
                        <a:spcBef>
                          <a:spcPts val="0"/>
                        </a:spcBef>
                        <a:spcAft>
                          <a:spcPts val="0"/>
                        </a:spcAft>
                        <a:buSzPct val="25000"/>
                        <a:buNone/>
                      </a:pPr>
                      <a:r>
                        <a:rPr lang="en-US" sz="1400" u="none" strike="noStrike" cap="none"/>
                        <a:t>Canada</a:t>
                      </a:r>
                    </a:p>
                  </a:txBody>
                  <a:tcPr marL="51425" marR="51425" marT="0" marB="0" anchor="ctr"/>
                </a:tc>
                <a:tc>
                  <a:txBody>
                    <a:bodyPr/>
                    <a:lstStyle/>
                    <a:p>
                      <a:pPr marL="0" marR="0" lvl="0" indent="0" algn="ctr" rtl="0">
                        <a:spcBef>
                          <a:spcPts val="0"/>
                        </a:spcBef>
                        <a:spcAft>
                          <a:spcPts val="0"/>
                        </a:spcAft>
                        <a:buSzPct val="25000"/>
                        <a:buNone/>
                      </a:pPr>
                      <a:r>
                        <a:rPr lang="en-US" sz="1400" u="none" strike="noStrike" cap="none"/>
                        <a:t>63</a:t>
                      </a:r>
                    </a:p>
                  </a:txBody>
                  <a:tcPr marL="51425" marR="51425" marT="0" marB="0" anchor="ctr"/>
                </a:tc>
                <a:tc>
                  <a:txBody>
                    <a:bodyPr/>
                    <a:lstStyle/>
                    <a:p>
                      <a:pPr marL="0" marR="0" lvl="0" indent="0" algn="ctr" rtl="0">
                        <a:spcBef>
                          <a:spcPts val="0"/>
                        </a:spcBef>
                        <a:spcAft>
                          <a:spcPts val="0"/>
                        </a:spcAft>
                        <a:buSzPct val="25000"/>
                        <a:buNone/>
                      </a:pPr>
                      <a:r>
                        <a:rPr lang="en-US" sz="1400" u="none" strike="noStrike" cap="none"/>
                        <a:t>100</a:t>
                      </a:r>
                    </a:p>
                  </a:txBody>
                  <a:tcPr marL="51425" marR="51425" marT="0" marB="0" anchor="ctr"/>
                </a:tc>
                <a:tc>
                  <a:txBody>
                    <a:bodyPr/>
                    <a:lstStyle/>
                    <a:p>
                      <a:pPr marL="0" marR="0" lvl="0" indent="0" algn="ctr" rtl="0">
                        <a:spcBef>
                          <a:spcPts val="0"/>
                        </a:spcBef>
                        <a:spcAft>
                          <a:spcPts val="0"/>
                        </a:spcAft>
                        <a:buSzPct val="25000"/>
                        <a:buNone/>
                      </a:pPr>
                      <a:r>
                        <a:rPr lang="en-US" sz="1400" u="none" strike="noStrike" cap="none"/>
                        <a:t>571</a:t>
                      </a:r>
                    </a:p>
                  </a:txBody>
                  <a:tcPr marL="51425" marR="51425" marT="0" marB="0" anchor="ctr"/>
                </a:tc>
                <a:tc>
                  <a:txBody>
                    <a:bodyPr/>
                    <a:lstStyle/>
                    <a:p>
                      <a:pPr marL="0" marR="0" lvl="0" indent="0" algn="ctr" rtl="0">
                        <a:spcBef>
                          <a:spcPts val="0"/>
                        </a:spcBef>
                        <a:spcAft>
                          <a:spcPts val="0"/>
                        </a:spcAft>
                        <a:buSzPct val="25000"/>
                        <a:buNone/>
                      </a:pPr>
                      <a:r>
                        <a:rPr lang="en-US" sz="1000" u="none" strike="noStrike" cap="none">
                          <a:solidFill>
                            <a:schemeClr val="dk1"/>
                          </a:solidFill>
                          <a:latin typeface="Corbel"/>
                          <a:ea typeface="Corbel"/>
                          <a:cs typeface="Corbel"/>
                          <a:sym typeface="Corbel"/>
                        </a:rPr>
                        <a:t>Fan, X. et al. </a:t>
                      </a:r>
                      <a:r>
                        <a:rPr lang="en-US" sz="1000" i="1" u="none" strike="noStrike" cap="none">
                          <a:solidFill>
                            <a:schemeClr val="dk1"/>
                          </a:solidFill>
                          <a:latin typeface="Corbel"/>
                          <a:ea typeface="Corbel"/>
                          <a:cs typeface="Corbel"/>
                          <a:sym typeface="Corbel"/>
                        </a:rPr>
                        <a:t>J. Environ. Monit.</a:t>
                      </a:r>
                      <a:r>
                        <a:rPr lang="en-US" sz="1000" i="0" u="none" strike="noStrike" cap="none">
                          <a:solidFill>
                            <a:schemeClr val="dk1"/>
                          </a:solidFill>
                          <a:latin typeface="Corbel"/>
                          <a:ea typeface="Corbel"/>
                          <a:cs typeface="Corbel"/>
                          <a:sym typeface="Corbel"/>
                        </a:rPr>
                        <a:t> </a:t>
                      </a:r>
                      <a:r>
                        <a:rPr lang="en-US" sz="1000" b="1" i="0" u="none" strike="noStrike" cap="none">
                          <a:solidFill>
                            <a:schemeClr val="dk1"/>
                          </a:solidFill>
                          <a:latin typeface="Corbel"/>
                          <a:ea typeface="Corbel"/>
                          <a:cs typeface="Corbel"/>
                          <a:sym typeface="Corbel"/>
                        </a:rPr>
                        <a:t>12</a:t>
                      </a:r>
                      <a:r>
                        <a:rPr lang="en-US" sz="1000" b="0" i="0" u="none" strike="noStrike" cap="none">
                          <a:solidFill>
                            <a:schemeClr val="dk1"/>
                          </a:solidFill>
                          <a:latin typeface="Corbel"/>
                          <a:ea typeface="Corbel"/>
                          <a:cs typeface="Corbel"/>
                          <a:sym typeface="Corbel"/>
                        </a:rPr>
                        <a:t>, 1891-1897 (2010)</a:t>
                      </a:r>
                    </a:p>
                  </a:txBody>
                  <a:tcPr marL="51425" marR="51425" marT="0" marB="0" anchor="ctr"/>
                </a:tc>
              </a:tr>
              <a:tr h="367450">
                <a:tc>
                  <a:txBody>
                    <a:bodyPr/>
                    <a:lstStyle/>
                    <a:p>
                      <a:pPr marL="0" marR="0" lvl="0" indent="0" algn="l" rtl="0">
                        <a:spcBef>
                          <a:spcPts val="0"/>
                        </a:spcBef>
                        <a:spcAft>
                          <a:spcPts val="0"/>
                        </a:spcAft>
                        <a:buSzPct val="25000"/>
                        <a:buNone/>
                      </a:pPr>
                      <a:r>
                        <a:rPr lang="en-US" sz="1400" u="none" strike="noStrike" cap="none"/>
                        <a:t>Belgium</a:t>
                      </a:r>
                    </a:p>
                  </a:txBody>
                  <a:tcPr marL="51425" marR="51425" marT="0" marB="0" anchor="ctr"/>
                </a:tc>
                <a:tc>
                  <a:txBody>
                    <a:bodyPr/>
                    <a:lstStyle/>
                    <a:p>
                      <a:pPr marL="0" marR="0" lvl="0" indent="0" algn="ctr" rtl="0">
                        <a:spcBef>
                          <a:spcPts val="0"/>
                        </a:spcBef>
                        <a:spcAft>
                          <a:spcPts val="0"/>
                        </a:spcAft>
                        <a:buSzPct val="25000"/>
                        <a:buNone/>
                      </a:pPr>
                      <a:r>
                        <a:rPr lang="en-US" sz="1400" u="none" strike="noStrike" cap="none"/>
                        <a:t>18</a:t>
                      </a:r>
                    </a:p>
                  </a:txBody>
                  <a:tcPr marL="51425" marR="51425" marT="0" marB="0" anchor="ctr"/>
                </a:tc>
                <a:tc>
                  <a:txBody>
                    <a:bodyPr/>
                    <a:lstStyle/>
                    <a:p>
                      <a:pPr marL="0" marR="0" lvl="0" indent="0" algn="ctr" rtl="0">
                        <a:spcBef>
                          <a:spcPts val="0"/>
                        </a:spcBef>
                        <a:spcAft>
                          <a:spcPts val="0"/>
                        </a:spcAft>
                        <a:buSzPct val="25000"/>
                        <a:buNone/>
                      </a:pPr>
                      <a:r>
                        <a:rPr lang="en-US" sz="1400" u="none" strike="noStrike" cap="none"/>
                        <a:t>100</a:t>
                      </a:r>
                    </a:p>
                  </a:txBody>
                  <a:tcPr marL="51425" marR="51425" marT="0" marB="0" anchor="ctr"/>
                </a:tc>
                <a:tc>
                  <a:txBody>
                    <a:bodyPr/>
                    <a:lstStyle/>
                    <a:p>
                      <a:pPr marL="0" marR="0" lvl="0" indent="0" algn="ctr" rtl="0">
                        <a:spcBef>
                          <a:spcPts val="0"/>
                        </a:spcBef>
                        <a:spcAft>
                          <a:spcPts val="0"/>
                        </a:spcAft>
                        <a:buSzPct val="25000"/>
                        <a:buNone/>
                      </a:pPr>
                      <a:r>
                        <a:rPr lang="en-US" sz="1400" u="none" strike="noStrike" cap="none"/>
                        <a:t>220</a:t>
                      </a:r>
                    </a:p>
                  </a:txBody>
                  <a:tcPr marL="51425" marR="51425" marT="0" marB="0" anchor="ctr"/>
                </a:tc>
                <a:tc>
                  <a:txBody>
                    <a:bodyPr/>
                    <a:lstStyle/>
                    <a:p>
                      <a:pPr marL="0" marR="0" lvl="0" indent="0" algn="ctr" rtl="0">
                        <a:spcBef>
                          <a:spcPts val="0"/>
                        </a:spcBef>
                        <a:spcAft>
                          <a:spcPts val="0"/>
                        </a:spcAft>
                        <a:buSzPct val="25000"/>
                        <a:buNone/>
                      </a:pPr>
                      <a:r>
                        <a:rPr lang="en-US" sz="1000" u="none" strike="noStrike" cap="none">
                          <a:solidFill>
                            <a:schemeClr val="dk1"/>
                          </a:solidFill>
                          <a:latin typeface="Corbel"/>
                          <a:ea typeface="Corbel"/>
                          <a:cs typeface="Corbel"/>
                          <a:sym typeface="Corbel"/>
                        </a:rPr>
                        <a:t>Geens, T. et al. </a:t>
                      </a:r>
                      <a:r>
                        <a:rPr lang="en-US" sz="1000" i="1" u="none" strike="noStrike" cap="none">
                          <a:solidFill>
                            <a:schemeClr val="dk1"/>
                          </a:solidFill>
                          <a:latin typeface="Corbel"/>
                          <a:ea typeface="Corbel"/>
                          <a:cs typeface="Corbel"/>
                          <a:sym typeface="Corbel"/>
                        </a:rPr>
                        <a:t>Chemosphere</a:t>
                      </a:r>
                      <a:r>
                        <a:rPr lang="en-US" sz="1000" i="0" u="none" strike="noStrike" cap="none">
                          <a:solidFill>
                            <a:schemeClr val="dk1"/>
                          </a:solidFill>
                          <a:latin typeface="Corbel"/>
                          <a:ea typeface="Corbel"/>
                          <a:cs typeface="Corbel"/>
                          <a:sym typeface="Corbel"/>
                        </a:rPr>
                        <a:t> </a:t>
                      </a:r>
                      <a:r>
                        <a:rPr lang="en-US" sz="1000" b="1" i="0" u="none" strike="noStrike" cap="none">
                          <a:solidFill>
                            <a:schemeClr val="dk1"/>
                          </a:solidFill>
                          <a:latin typeface="Corbel"/>
                          <a:ea typeface="Corbel"/>
                          <a:cs typeface="Corbel"/>
                          <a:sym typeface="Corbel"/>
                        </a:rPr>
                        <a:t>76</a:t>
                      </a:r>
                      <a:r>
                        <a:rPr lang="en-US" sz="1000" b="0" i="0" u="none" strike="noStrike" cap="none">
                          <a:solidFill>
                            <a:schemeClr val="dk1"/>
                          </a:solidFill>
                          <a:latin typeface="Corbel"/>
                          <a:ea typeface="Corbel"/>
                          <a:cs typeface="Corbel"/>
                          <a:sym typeface="Corbel"/>
                        </a:rPr>
                        <a:t>, 755-760 (2009)</a:t>
                      </a:r>
                    </a:p>
                  </a:txBody>
                  <a:tcPr marL="51425" marR="51425" marT="0" marB="0" anchor="ctr"/>
                </a:tc>
              </a:tr>
              <a:tr h="367450">
                <a:tc>
                  <a:txBody>
                    <a:bodyPr/>
                    <a:lstStyle/>
                    <a:p>
                      <a:pPr marL="0" marR="0" lvl="0" indent="0" algn="l" rtl="0">
                        <a:spcBef>
                          <a:spcPts val="0"/>
                        </a:spcBef>
                        <a:spcAft>
                          <a:spcPts val="0"/>
                        </a:spcAft>
                        <a:buSzPct val="25000"/>
                        <a:buNone/>
                      </a:pPr>
                      <a:r>
                        <a:rPr lang="en-US" sz="1400" u="none" strike="noStrike" cap="none"/>
                        <a:t>Spain</a:t>
                      </a:r>
                    </a:p>
                  </a:txBody>
                  <a:tcPr marL="51425" marR="51425" marT="0" marB="0" anchor="ctr"/>
                </a:tc>
                <a:tc>
                  <a:txBody>
                    <a:bodyPr/>
                    <a:lstStyle/>
                    <a:p>
                      <a:pPr marL="0" marR="0" lvl="0" indent="0" algn="ctr" rtl="0">
                        <a:spcBef>
                          <a:spcPts val="0"/>
                        </a:spcBef>
                        <a:spcAft>
                          <a:spcPts val="0"/>
                        </a:spcAft>
                        <a:buSzPct val="25000"/>
                        <a:buNone/>
                      </a:pPr>
                      <a:r>
                        <a:rPr lang="en-US" sz="1400" u="none" strike="noStrike" cap="none"/>
                        <a:t>10</a:t>
                      </a:r>
                    </a:p>
                  </a:txBody>
                  <a:tcPr marL="51425" marR="51425" marT="0" marB="0" anchor="ctr"/>
                </a:tc>
                <a:tc>
                  <a:txBody>
                    <a:bodyPr/>
                    <a:lstStyle/>
                    <a:p>
                      <a:pPr marL="0" marR="0" lvl="0" indent="0" algn="ctr" rtl="0">
                        <a:spcBef>
                          <a:spcPts val="0"/>
                        </a:spcBef>
                        <a:spcAft>
                          <a:spcPts val="0"/>
                        </a:spcAft>
                        <a:buSzPct val="25000"/>
                        <a:buNone/>
                      </a:pPr>
                      <a:r>
                        <a:rPr lang="en-US" sz="1400" u="none" strike="noStrike" cap="none"/>
                        <a:t>100</a:t>
                      </a:r>
                    </a:p>
                  </a:txBody>
                  <a:tcPr marL="51425" marR="51425" marT="0" marB="0" anchor="ctr"/>
                </a:tc>
                <a:tc>
                  <a:txBody>
                    <a:bodyPr/>
                    <a:lstStyle/>
                    <a:p>
                      <a:pPr marL="0" marR="0" lvl="0" indent="0" algn="ctr" rtl="0">
                        <a:spcBef>
                          <a:spcPts val="0"/>
                        </a:spcBef>
                        <a:spcAft>
                          <a:spcPts val="0"/>
                        </a:spcAft>
                        <a:buSzPct val="25000"/>
                        <a:buNone/>
                      </a:pPr>
                      <a:r>
                        <a:rPr lang="en-US" sz="1400" u="none" strike="noStrike" cap="none"/>
                        <a:t>702</a:t>
                      </a:r>
                    </a:p>
                  </a:txBody>
                  <a:tcPr marL="51425" marR="51425" marT="0" marB="0" anchor="ctr"/>
                </a:tc>
                <a:tc>
                  <a:txBody>
                    <a:bodyPr/>
                    <a:lstStyle/>
                    <a:p>
                      <a:pPr marL="0" marR="0" lvl="0" indent="0" algn="ctr" rtl="0">
                        <a:spcBef>
                          <a:spcPts val="0"/>
                        </a:spcBef>
                        <a:spcAft>
                          <a:spcPts val="0"/>
                        </a:spcAft>
                        <a:buSzPct val="25000"/>
                        <a:buNone/>
                      </a:pPr>
                      <a:r>
                        <a:rPr lang="en-US" sz="1000" u="none" strike="noStrike" cap="none">
                          <a:solidFill>
                            <a:schemeClr val="dk1"/>
                          </a:solidFill>
                          <a:latin typeface="Corbel"/>
                          <a:ea typeface="Corbel"/>
                          <a:cs typeface="Corbel"/>
                          <a:sym typeface="Corbel"/>
                        </a:rPr>
                        <a:t>Canosa, P. et al. </a:t>
                      </a:r>
                      <a:r>
                        <a:rPr lang="en-US" sz="1000" i="1" u="none" strike="noStrike" cap="none">
                          <a:solidFill>
                            <a:schemeClr val="dk1"/>
                          </a:solidFill>
                          <a:latin typeface="Corbel"/>
                          <a:ea typeface="Corbel"/>
                          <a:cs typeface="Corbel"/>
                          <a:sym typeface="Corbel"/>
                        </a:rPr>
                        <a:t>Anal. Chem.</a:t>
                      </a:r>
                      <a:r>
                        <a:rPr lang="en-US" sz="1000" i="0" u="none" strike="noStrike" cap="none">
                          <a:solidFill>
                            <a:schemeClr val="dk1"/>
                          </a:solidFill>
                          <a:latin typeface="Corbel"/>
                          <a:ea typeface="Corbel"/>
                          <a:cs typeface="Corbel"/>
                          <a:sym typeface="Corbel"/>
                        </a:rPr>
                        <a:t> </a:t>
                      </a:r>
                      <a:r>
                        <a:rPr lang="en-US" sz="1000" b="1" i="0" u="none" strike="noStrike" cap="none">
                          <a:solidFill>
                            <a:schemeClr val="dk1"/>
                          </a:solidFill>
                          <a:latin typeface="Corbel"/>
                          <a:ea typeface="Corbel"/>
                          <a:cs typeface="Corbel"/>
                          <a:sym typeface="Corbel"/>
                        </a:rPr>
                        <a:t>79</a:t>
                      </a:r>
                      <a:r>
                        <a:rPr lang="en-US" sz="1000" b="0" i="0" u="none" strike="noStrike" cap="none">
                          <a:solidFill>
                            <a:schemeClr val="dk1"/>
                          </a:solidFill>
                          <a:latin typeface="Corbel"/>
                          <a:ea typeface="Corbel"/>
                          <a:cs typeface="Corbel"/>
                          <a:sym typeface="Corbel"/>
                        </a:rPr>
                        <a:t>, 1675-1681 (2007)</a:t>
                      </a:r>
                    </a:p>
                  </a:txBody>
                  <a:tcPr marL="51425" marR="51425" marT="0" marB="0" anchor="ct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Shape 439" descr="ger_ardb_dot_class.png"/>
          <p:cNvPicPr preferRelativeResize="0"/>
          <p:nvPr/>
        </p:nvPicPr>
        <p:blipFill rotWithShape="1">
          <a:blip r:embed="rId3">
            <a:alphaModFix/>
          </a:blip>
          <a:srcRect/>
          <a:stretch/>
        </p:blipFill>
        <p:spPr>
          <a:xfrm>
            <a:off x="431550" y="491558"/>
            <a:ext cx="8248899" cy="5864791"/>
          </a:xfrm>
          <a:prstGeom prst="rect">
            <a:avLst/>
          </a:prstGeom>
          <a:noFill/>
          <a:ln>
            <a:noFill/>
          </a:ln>
        </p:spPr>
      </p:pic>
      <p:sp>
        <p:nvSpPr>
          <p:cNvPr id="440" name="Shape 440"/>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23</a:t>
            </a:fld>
            <a:endParaRPr lang="en-US" sz="900">
              <a:solidFill>
                <a:srgbClr val="EDEDED"/>
              </a:solidFill>
              <a:latin typeface="Corbel"/>
              <a:ea typeface="Corbel"/>
              <a:cs typeface="Corbel"/>
              <a:sym typeface="Corbel"/>
            </a:endParaRPr>
          </a:p>
        </p:txBody>
      </p:sp>
      <p:sp>
        <p:nvSpPr>
          <p:cNvPr id="441" name="Shape 441"/>
          <p:cNvSpPr txBox="1"/>
          <p:nvPr/>
        </p:nvSpPr>
        <p:spPr>
          <a:xfrm>
            <a:off x="547243" y="6490642"/>
            <a:ext cx="3830729"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rgbClr val="F2F2F2"/>
                </a:solidFill>
                <a:latin typeface="Corbel"/>
                <a:ea typeface="Corbel"/>
                <a:cs typeface="Corbel"/>
                <a:sym typeface="Corbel"/>
              </a:rPr>
              <a:t>Hartmann et al., </a:t>
            </a:r>
            <a:r>
              <a:rPr lang="en-US" sz="1200" i="1">
                <a:solidFill>
                  <a:srgbClr val="F2F2F2"/>
                </a:solidFill>
                <a:latin typeface="Corbel"/>
                <a:ea typeface="Corbel"/>
                <a:cs typeface="Corbel"/>
                <a:sym typeface="Corbel"/>
              </a:rPr>
              <a:t>Environ. Sci. Technol.</a:t>
            </a:r>
            <a:r>
              <a:rPr lang="en-US" sz="1200">
                <a:solidFill>
                  <a:srgbClr val="F2F2F2"/>
                </a:solidFill>
                <a:latin typeface="Corbel"/>
                <a:ea typeface="Corbel"/>
                <a:cs typeface="Corbel"/>
                <a:sym typeface="Corbel"/>
              </a:rPr>
              <a:t> </a:t>
            </a:r>
            <a:r>
              <a:rPr lang="en-US" sz="1200" b="1">
                <a:solidFill>
                  <a:srgbClr val="F2F2F2"/>
                </a:solidFill>
                <a:latin typeface="Corbel"/>
                <a:ea typeface="Corbel"/>
                <a:cs typeface="Corbel"/>
                <a:sym typeface="Corbel"/>
              </a:rPr>
              <a:t>50</a:t>
            </a:r>
            <a:r>
              <a:rPr lang="en-US" sz="1200">
                <a:solidFill>
                  <a:srgbClr val="F2F2F2"/>
                </a:solidFill>
                <a:latin typeface="Corbel"/>
                <a:ea typeface="Corbel"/>
                <a:cs typeface="Corbel"/>
                <a:sym typeface="Corbel"/>
              </a:rPr>
              <a:t> 9807-9815 (2016)</a:t>
            </a:r>
          </a:p>
          <a:p>
            <a:pPr marL="0" marR="0" lvl="0" indent="0" algn="l" rtl="0">
              <a:spcBef>
                <a:spcPts val="0"/>
              </a:spcBef>
              <a:buNone/>
            </a:pPr>
            <a:endParaRPr sz="1200">
              <a:solidFill>
                <a:srgbClr val="F2F2F2"/>
              </a:solidFill>
              <a:latin typeface="Corbel"/>
              <a:ea typeface="Corbel"/>
              <a:cs typeface="Corbel"/>
              <a:sym typeface="Corbel"/>
            </a:endParaRPr>
          </a:p>
        </p:txBody>
      </p:sp>
      <p:sp>
        <p:nvSpPr>
          <p:cNvPr id="442" name="Shape 442"/>
          <p:cNvSpPr txBox="1"/>
          <p:nvPr/>
        </p:nvSpPr>
        <p:spPr>
          <a:xfrm>
            <a:off x="1159320" y="628650"/>
            <a:ext cx="6793356" cy="107721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rgbClr val="262626"/>
                </a:solidFill>
                <a:latin typeface="Corbel"/>
                <a:ea typeface="Corbel"/>
                <a:cs typeface="Corbel"/>
                <a:sym typeface="Corbel"/>
              </a:rPr>
              <a:t>Antibiotic resistance genes are diverse,</a:t>
            </a:r>
          </a:p>
          <a:p>
            <a:pPr marL="0" marR="0" lvl="0" indent="0" algn="l" rtl="0">
              <a:spcBef>
                <a:spcPts val="0"/>
              </a:spcBef>
              <a:buSzPct val="25000"/>
              <a:buNone/>
            </a:pPr>
            <a:r>
              <a:rPr lang="en-US" sz="3200">
                <a:solidFill>
                  <a:srgbClr val="262626"/>
                </a:solidFill>
                <a:latin typeface="Corbel"/>
                <a:ea typeface="Corbel"/>
                <a:cs typeface="Corbel"/>
                <a:sym typeface="Corbel"/>
              </a:rPr>
              <a:t>Not abundant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Shape 448"/>
          <p:cNvSpPr txBox="1">
            <a:spLocks noGrp="1"/>
          </p:cNvSpPr>
          <p:nvPr>
            <p:ph type="title"/>
          </p:nvPr>
        </p:nvSpPr>
        <p:spPr>
          <a:xfrm>
            <a:off x="628650" y="365126"/>
            <a:ext cx="7886700"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EDEDED"/>
              </a:buClr>
              <a:buSzPct val="25000"/>
              <a:buFont typeface="Corbel"/>
              <a:buNone/>
            </a:pPr>
            <a:r>
              <a:rPr lang="en-US" sz="4400" b="0" i="0" u="none" strike="noStrike" cap="none">
                <a:solidFill>
                  <a:srgbClr val="EDEDED"/>
                </a:solidFill>
                <a:latin typeface="Corbel"/>
                <a:ea typeface="Corbel"/>
                <a:cs typeface="Corbel"/>
                <a:sym typeface="Corbel"/>
              </a:rPr>
              <a:t>Antibiotic resistance correlates with triclosan concentration</a:t>
            </a:r>
          </a:p>
        </p:txBody>
      </p:sp>
      <p:graphicFrame>
        <p:nvGraphicFramePr>
          <p:cNvPr id="449" name="Shape 449"/>
          <p:cNvGraphicFramePr/>
          <p:nvPr/>
        </p:nvGraphicFramePr>
        <p:xfrm>
          <a:off x="2019300" y="1968500"/>
          <a:ext cx="3000000" cy="3000000"/>
        </p:xfrm>
        <a:graphic>
          <a:graphicData uri="http://schemas.openxmlformats.org/drawingml/2006/table">
            <a:tbl>
              <a:tblPr>
                <a:noFill/>
                <a:tableStyleId>{56636A77-8125-41D3-A5AA-F441A8E95E04}</a:tableStyleId>
              </a:tblPr>
              <a:tblGrid>
                <a:gridCol w="2660450"/>
                <a:gridCol w="1372200"/>
                <a:gridCol w="1110850"/>
              </a:tblGrid>
              <a:tr h="594875">
                <a:tc>
                  <a:txBody>
                    <a:bodyPr/>
                    <a:lstStyle/>
                    <a:p>
                      <a:pPr marL="0" marR="0" lvl="0" indent="0" algn="ctr" rtl="0">
                        <a:spcBef>
                          <a:spcPts val="0"/>
                        </a:spcBef>
                        <a:buSzPct val="25000"/>
                        <a:buNone/>
                      </a:pPr>
                      <a:r>
                        <a:rPr lang="en-US" sz="1800" b="0" i="0" u="none" strike="noStrike" cap="none">
                          <a:solidFill>
                            <a:srgbClr val="F2F2F2"/>
                          </a:solidFill>
                          <a:latin typeface="Calibri"/>
                          <a:ea typeface="Calibri"/>
                          <a:cs typeface="Calibri"/>
                          <a:sym typeface="Calibri"/>
                        </a:rPr>
                        <a:t>Description</a:t>
                      </a:r>
                    </a:p>
                  </a:txBody>
                  <a:tcPr marL="5775" marR="5775" marT="5775"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800" b="0" i="0" u="none" strike="noStrike" cap="none">
                          <a:solidFill>
                            <a:srgbClr val="F2F2F2"/>
                          </a:solidFill>
                          <a:latin typeface="Calibri"/>
                          <a:ea typeface="Calibri"/>
                          <a:cs typeface="Calibri"/>
                          <a:sym typeface="Calibri"/>
                        </a:rPr>
                        <a:t>Similarity Score</a:t>
                      </a:r>
                    </a:p>
                  </a:txBody>
                  <a:tcPr marL="5775" marR="5775" marT="5775"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solidFill>
                      <a:prstDash val="solid"/>
                      <a:round/>
                      <a:headEnd type="none" w="med" len="med"/>
                      <a:tailEnd type="none" w="med" len="med"/>
                    </a:lnB>
                  </a:tcPr>
                </a:tc>
                <a:tc>
                  <a:txBody>
                    <a:bodyPr/>
                    <a:lstStyle/>
                    <a:p>
                      <a:pPr marL="0" marR="0" lvl="0" indent="0" algn="ctr" rtl="0">
                        <a:spcBef>
                          <a:spcPts val="0"/>
                        </a:spcBef>
                        <a:buSzPct val="25000"/>
                        <a:buNone/>
                      </a:pPr>
                      <a:r>
                        <a:rPr lang="en-US" sz="1800" b="0" i="1" u="none" strike="noStrike" cap="none">
                          <a:solidFill>
                            <a:srgbClr val="F2F2F2"/>
                          </a:solidFill>
                          <a:latin typeface="Calibri"/>
                          <a:ea typeface="Calibri"/>
                          <a:cs typeface="Calibri"/>
                          <a:sym typeface="Calibri"/>
                        </a:rPr>
                        <a:t>p</a:t>
                      </a:r>
                      <a:r>
                        <a:rPr lang="en-US" sz="1800" b="0" i="0" u="none" strike="noStrike" cap="none">
                          <a:solidFill>
                            <a:srgbClr val="F2F2F2"/>
                          </a:solidFill>
                          <a:latin typeface="Calibri"/>
                          <a:ea typeface="Calibri"/>
                          <a:cs typeface="Calibri"/>
                          <a:sym typeface="Calibri"/>
                        </a:rPr>
                        <a:t>-value</a:t>
                      </a:r>
                    </a:p>
                  </a:txBody>
                  <a:tcPr marL="5775" marR="5775" marT="5775"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solidFill>
                      <a:prstDash val="solid"/>
                      <a:round/>
                      <a:headEnd type="none" w="med" len="med"/>
                      <a:tailEnd type="none" w="med" len="med"/>
                    </a:lnB>
                  </a:tcPr>
                </a:tc>
              </a:tr>
              <a:tr h="940475">
                <a:tc>
                  <a:txBody>
                    <a:bodyPr/>
                    <a:lstStyle/>
                    <a:p>
                      <a:pPr marL="0" marR="0" lvl="0" indent="0" algn="ctr" rtl="0">
                        <a:spcBef>
                          <a:spcPts val="0"/>
                        </a:spcBef>
                        <a:buSzPct val="25000"/>
                        <a:buNone/>
                      </a:pPr>
                      <a:r>
                        <a:rPr lang="en-US" sz="1800" b="0" i="0" u="none" strike="noStrike" cap="none">
                          <a:solidFill>
                            <a:srgbClr val="000000"/>
                          </a:solidFill>
                          <a:latin typeface="Calibri"/>
                          <a:ea typeface="Calibri"/>
                          <a:cs typeface="Calibri"/>
                          <a:sym typeface="Calibri"/>
                        </a:rPr>
                        <a:t>23S ribosomal RNA methyltransferase</a:t>
                      </a:r>
                    </a:p>
                  </a:txBody>
                  <a:tcPr marL="5775" marR="5775" marT="5775"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2F2F2"/>
                    </a:solidFill>
                  </a:tcPr>
                </a:tc>
                <a:tc>
                  <a:txBody>
                    <a:bodyPr/>
                    <a:lstStyle/>
                    <a:p>
                      <a:pPr marL="0" marR="0" lvl="0" indent="0" algn="ctr" rtl="0">
                        <a:spcBef>
                          <a:spcPts val="0"/>
                        </a:spcBef>
                        <a:buSzPct val="25000"/>
                        <a:buNone/>
                      </a:pPr>
                      <a:r>
                        <a:rPr lang="en-US" sz="1800" b="0" i="0" u="none" strike="noStrike" cap="none">
                          <a:solidFill>
                            <a:srgbClr val="000000"/>
                          </a:solidFill>
                          <a:latin typeface="Calibri"/>
                          <a:ea typeface="Calibri"/>
                          <a:cs typeface="Calibri"/>
                          <a:sym typeface="Calibri"/>
                        </a:rPr>
                        <a:t>0.86</a:t>
                      </a:r>
                    </a:p>
                  </a:txBody>
                  <a:tcPr marL="5775" marR="5775" marT="5775"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2F2F2"/>
                    </a:solidFill>
                  </a:tcPr>
                </a:tc>
                <a:tc>
                  <a:txBody>
                    <a:bodyPr/>
                    <a:lstStyle/>
                    <a:p>
                      <a:pPr marL="0" marR="0" lvl="0" indent="0" algn="ctr" rtl="0">
                        <a:spcBef>
                          <a:spcPts val="0"/>
                        </a:spcBef>
                        <a:buSzPct val="25000"/>
                        <a:buNone/>
                      </a:pPr>
                      <a:r>
                        <a:rPr lang="en-US" sz="1800" b="0" i="0" u="none" strike="noStrike" cap="none">
                          <a:solidFill>
                            <a:srgbClr val="000000"/>
                          </a:solidFill>
                          <a:latin typeface="Calibri"/>
                          <a:ea typeface="Calibri"/>
                          <a:cs typeface="Calibri"/>
                          <a:sym typeface="Calibri"/>
                        </a:rPr>
                        <a:t>0.001</a:t>
                      </a:r>
                    </a:p>
                  </a:txBody>
                  <a:tcPr marL="5775" marR="5775" marT="5775"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2F2F2"/>
                    </a:solidFill>
                  </a:tcPr>
                </a:tc>
              </a:tr>
              <a:tr h="940475">
                <a:tc>
                  <a:txBody>
                    <a:bodyPr/>
                    <a:lstStyle/>
                    <a:p>
                      <a:pPr marL="0" marR="0" lvl="0" indent="0" algn="ctr" rtl="0">
                        <a:spcBef>
                          <a:spcPts val="0"/>
                        </a:spcBef>
                        <a:buSzPct val="25000"/>
                        <a:buNone/>
                      </a:pPr>
                      <a:r>
                        <a:rPr lang="en-US" sz="1800" b="0" i="0" u="none" strike="noStrike" cap="none">
                          <a:solidFill>
                            <a:srgbClr val="000000"/>
                          </a:solidFill>
                          <a:latin typeface="Corbel"/>
                          <a:ea typeface="Corbel"/>
                          <a:cs typeface="Corbel"/>
                          <a:sym typeface="Corbel"/>
                        </a:rPr>
                        <a:t>tetracycline resistance</a:t>
                      </a:r>
                    </a:p>
                    <a:p>
                      <a:pPr marL="0" marR="0" lvl="0" indent="0" algn="ctr" rtl="0">
                        <a:spcBef>
                          <a:spcPts val="0"/>
                        </a:spcBef>
                        <a:buSzPct val="25000"/>
                        <a:buNone/>
                      </a:pPr>
                      <a:r>
                        <a:rPr lang="en-US" sz="1800" b="0" i="0" u="none" strike="noStrike" cap="none">
                          <a:solidFill>
                            <a:srgbClr val="000000"/>
                          </a:solidFill>
                          <a:latin typeface="Corbel"/>
                          <a:ea typeface="Corbel"/>
                          <a:cs typeface="Corbel"/>
                          <a:sym typeface="Corbel"/>
                        </a:rPr>
                        <a:t>efflux pump</a:t>
                      </a:r>
                    </a:p>
                  </a:txBody>
                  <a:tcPr marL="5775" marR="5775" marT="5775"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2F2F2"/>
                    </a:solidFill>
                  </a:tcPr>
                </a:tc>
                <a:tc>
                  <a:txBody>
                    <a:bodyPr/>
                    <a:lstStyle/>
                    <a:p>
                      <a:pPr marL="0" marR="0" lvl="0" indent="0" algn="ctr" rtl="0">
                        <a:spcBef>
                          <a:spcPts val="0"/>
                        </a:spcBef>
                        <a:buSzPct val="25000"/>
                        <a:buNone/>
                      </a:pPr>
                      <a:r>
                        <a:rPr lang="en-US" sz="1800" b="0" i="0" u="none" strike="noStrike" cap="none">
                          <a:solidFill>
                            <a:srgbClr val="000000"/>
                          </a:solidFill>
                          <a:latin typeface="Calibri"/>
                          <a:ea typeface="Calibri"/>
                          <a:cs typeface="Calibri"/>
                          <a:sym typeface="Calibri"/>
                        </a:rPr>
                        <a:t>0.83</a:t>
                      </a:r>
                    </a:p>
                  </a:txBody>
                  <a:tcPr marL="5775" marR="5775" marT="5775"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2F2F2"/>
                    </a:solidFill>
                  </a:tcPr>
                </a:tc>
                <a:tc>
                  <a:txBody>
                    <a:bodyPr/>
                    <a:lstStyle/>
                    <a:p>
                      <a:pPr marL="0" marR="0" lvl="0" indent="0" algn="ctr" rtl="0">
                        <a:spcBef>
                          <a:spcPts val="0"/>
                        </a:spcBef>
                        <a:buSzPct val="25000"/>
                        <a:buNone/>
                      </a:pPr>
                      <a:r>
                        <a:rPr lang="en-US" sz="1800" b="0" i="0" u="none" strike="noStrike" cap="none">
                          <a:solidFill>
                            <a:srgbClr val="000000"/>
                          </a:solidFill>
                          <a:latin typeface="Corbel"/>
                          <a:ea typeface="Corbel"/>
                          <a:cs typeface="Corbel"/>
                          <a:sym typeface="Corbel"/>
                        </a:rPr>
                        <a:t>0.001</a:t>
                      </a:r>
                    </a:p>
                  </a:txBody>
                  <a:tcPr marL="5775" marR="5775" marT="5775"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2F2F2"/>
                    </a:solidFill>
                  </a:tcPr>
                </a:tc>
              </a:tr>
              <a:tr h="940475">
                <a:tc>
                  <a:txBody>
                    <a:bodyPr/>
                    <a:lstStyle/>
                    <a:p>
                      <a:pPr marL="0" marR="0" lvl="0" indent="0" algn="ctr" rtl="0">
                        <a:spcBef>
                          <a:spcPts val="0"/>
                        </a:spcBef>
                        <a:buSzPct val="25000"/>
                        <a:buNone/>
                      </a:pPr>
                      <a:r>
                        <a:rPr lang="en-US" sz="1800" b="0" i="0" u="none" strike="noStrike" cap="none">
                          <a:solidFill>
                            <a:srgbClr val="000000"/>
                          </a:solidFill>
                          <a:latin typeface="Corbel"/>
                          <a:ea typeface="Corbel"/>
                          <a:cs typeface="Corbel"/>
                          <a:sym typeface="Corbel"/>
                        </a:rPr>
                        <a:t>streptogramin</a:t>
                      </a:r>
                    </a:p>
                    <a:p>
                      <a:pPr marL="0" marR="0" lvl="0" indent="0" algn="ctr" rtl="0">
                        <a:spcBef>
                          <a:spcPts val="0"/>
                        </a:spcBef>
                        <a:buSzPct val="25000"/>
                        <a:buNone/>
                      </a:pPr>
                      <a:r>
                        <a:rPr lang="en-US" sz="1800" b="0" i="0" u="none" strike="noStrike" cap="none">
                          <a:solidFill>
                            <a:srgbClr val="000000"/>
                          </a:solidFill>
                          <a:latin typeface="Corbel"/>
                          <a:ea typeface="Corbel"/>
                          <a:cs typeface="Corbel"/>
                          <a:sym typeface="Corbel"/>
                        </a:rPr>
                        <a:t>resistance efflux pump</a:t>
                      </a:r>
                    </a:p>
                  </a:txBody>
                  <a:tcPr marL="5775" marR="5775" marT="5775"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2F2F2"/>
                    </a:solidFill>
                  </a:tcPr>
                </a:tc>
                <a:tc>
                  <a:txBody>
                    <a:bodyPr/>
                    <a:lstStyle/>
                    <a:p>
                      <a:pPr marL="0" marR="0" lvl="0" indent="0" algn="ctr" rtl="0">
                        <a:spcBef>
                          <a:spcPts val="0"/>
                        </a:spcBef>
                        <a:buSzPct val="25000"/>
                        <a:buNone/>
                      </a:pPr>
                      <a:r>
                        <a:rPr lang="en-US" sz="1800" b="0" i="0" u="none" strike="noStrike" cap="none">
                          <a:solidFill>
                            <a:srgbClr val="000000"/>
                          </a:solidFill>
                          <a:latin typeface="Calibri"/>
                          <a:ea typeface="Calibri"/>
                          <a:cs typeface="Calibri"/>
                          <a:sym typeface="Calibri"/>
                        </a:rPr>
                        <a:t>0.65</a:t>
                      </a:r>
                    </a:p>
                  </a:txBody>
                  <a:tcPr marL="5775" marR="5775" marT="5775"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2F2F2"/>
                    </a:solidFill>
                  </a:tcPr>
                </a:tc>
                <a:tc>
                  <a:txBody>
                    <a:bodyPr/>
                    <a:lstStyle/>
                    <a:p>
                      <a:pPr marL="0" marR="0" lvl="0" indent="0" algn="ctr" rtl="0">
                        <a:spcBef>
                          <a:spcPts val="0"/>
                        </a:spcBef>
                        <a:buSzPct val="25000"/>
                        <a:buNone/>
                      </a:pPr>
                      <a:r>
                        <a:rPr lang="en-US" sz="1800" b="0" i="0" u="none" strike="noStrike" cap="none">
                          <a:solidFill>
                            <a:srgbClr val="000000"/>
                          </a:solidFill>
                          <a:latin typeface="Corbel"/>
                          <a:ea typeface="Corbel"/>
                          <a:cs typeface="Corbel"/>
                          <a:sym typeface="Corbel"/>
                        </a:rPr>
                        <a:t>0.001</a:t>
                      </a:r>
                    </a:p>
                  </a:txBody>
                  <a:tcPr marL="5775" marR="5775" marT="5775" marB="0"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2F2F2"/>
                    </a:solidFill>
                  </a:tcPr>
                </a:tc>
              </a:tr>
            </a:tbl>
          </a:graphicData>
        </a:graphic>
      </p:graphicFrame>
      <p:sp>
        <p:nvSpPr>
          <p:cNvPr id="450" name="Shape 450"/>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24</a:t>
            </a:fld>
            <a:endParaRPr lang="en-US" sz="900">
              <a:solidFill>
                <a:srgbClr val="EDEDED"/>
              </a:solidFill>
              <a:latin typeface="Corbel"/>
              <a:ea typeface="Corbel"/>
              <a:cs typeface="Corbel"/>
              <a:sym typeface="Corbel"/>
            </a:endParaRPr>
          </a:p>
        </p:txBody>
      </p:sp>
      <p:sp>
        <p:nvSpPr>
          <p:cNvPr id="451" name="Shape 451"/>
          <p:cNvSpPr txBox="1"/>
          <p:nvPr/>
        </p:nvSpPr>
        <p:spPr>
          <a:xfrm>
            <a:off x="1207642" y="5715196"/>
            <a:ext cx="3830729"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rgbClr val="F2F2F2"/>
                </a:solidFill>
                <a:latin typeface="Corbel"/>
                <a:ea typeface="Corbel"/>
                <a:cs typeface="Corbel"/>
                <a:sym typeface="Corbel"/>
              </a:rPr>
              <a:t>Hartmann et al., </a:t>
            </a:r>
            <a:r>
              <a:rPr lang="en-US" sz="1200" i="1">
                <a:solidFill>
                  <a:srgbClr val="F2F2F2"/>
                </a:solidFill>
                <a:latin typeface="Corbel"/>
                <a:ea typeface="Corbel"/>
                <a:cs typeface="Corbel"/>
                <a:sym typeface="Corbel"/>
              </a:rPr>
              <a:t>Environ. Sci. Technol.</a:t>
            </a:r>
            <a:r>
              <a:rPr lang="en-US" sz="1200">
                <a:solidFill>
                  <a:srgbClr val="F2F2F2"/>
                </a:solidFill>
                <a:latin typeface="Corbel"/>
                <a:ea typeface="Corbel"/>
                <a:cs typeface="Corbel"/>
                <a:sym typeface="Corbel"/>
              </a:rPr>
              <a:t> </a:t>
            </a:r>
            <a:r>
              <a:rPr lang="en-US" sz="1200" b="1">
                <a:solidFill>
                  <a:srgbClr val="F2F2F2"/>
                </a:solidFill>
                <a:latin typeface="Corbel"/>
                <a:ea typeface="Corbel"/>
                <a:cs typeface="Corbel"/>
                <a:sym typeface="Corbel"/>
              </a:rPr>
              <a:t>50</a:t>
            </a:r>
            <a:r>
              <a:rPr lang="en-US" sz="1200">
                <a:solidFill>
                  <a:srgbClr val="F2F2F2"/>
                </a:solidFill>
                <a:latin typeface="Corbel"/>
                <a:ea typeface="Corbel"/>
                <a:cs typeface="Corbel"/>
                <a:sym typeface="Corbel"/>
              </a:rPr>
              <a:t> 9807-9815 (2016)</a:t>
            </a:r>
          </a:p>
          <a:p>
            <a:pPr marL="0" marR="0" lvl="0" indent="0" algn="l" rtl="0">
              <a:spcBef>
                <a:spcPts val="0"/>
              </a:spcBef>
              <a:buNone/>
            </a:pPr>
            <a:endParaRPr sz="1200">
              <a:solidFill>
                <a:schemeClr val="lt1"/>
              </a:solidFill>
              <a:latin typeface="Corbel"/>
              <a:ea typeface="Corbel"/>
              <a:cs typeface="Corbel"/>
              <a:sym typeface="Corbe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Shape 457" descr="ger_mbta_hmp_ardb_violin_log.png"/>
          <p:cNvPicPr preferRelativeResize="0"/>
          <p:nvPr/>
        </p:nvPicPr>
        <p:blipFill rotWithShape="1">
          <a:blip r:embed="rId3">
            <a:alphaModFix/>
          </a:blip>
          <a:srcRect/>
          <a:stretch/>
        </p:blipFill>
        <p:spPr>
          <a:xfrm>
            <a:off x="1216073" y="64790"/>
            <a:ext cx="6425851" cy="6425851"/>
          </a:xfrm>
          <a:prstGeom prst="rect">
            <a:avLst/>
          </a:prstGeom>
          <a:noFill/>
          <a:ln>
            <a:noFill/>
          </a:ln>
        </p:spPr>
      </p:pic>
      <p:sp>
        <p:nvSpPr>
          <p:cNvPr id="458" name="Shape 458"/>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25</a:t>
            </a:fld>
            <a:endParaRPr lang="en-US" sz="900">
              <a:solidFill>
                <a:srgbClr val="EDEDED"/>
              </a:solidFill>
              <a:latin typeface="Corbel"/>
              <a:ea typeface="Corbel"/>
              <a:cs typeface="Corbel"/>
              <a:sym typeface="Corbel"/>
            </a:endParaRPr>
          </a:p>
        </p:txBody>
      </p:sp>
      <p:sp>
        <p:nvSpPr>
          <p:cNvPr id="459" name="Shape 459"/>
          <p:cNvSpPr txBox="1"/>
          <p:nvPr/>
        </p:nvSpPr>
        <p:spPr>
          <a:xfrm>
            <a:off x="1936388" y="6490642"/>
            <a:ext cx="3830729"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rgbClr val="F2F2F2"/>
                </a:solidFill>
                <a:latin typeface="Corbel"/>
                <a:ea typeface="Corbel"/>
                <a:cs typeface="Corbel"/>
                <a:sym typeface="Corbel"/>
              </a:rPr>
              <a:t>Hartmann et al., </a:t>
            </a:r>
            <a:r>
              <a:rPr lang="en-US" sz="1200" i="1">
                <a:solidFill>
                  <a:srgbClr val="F2F2F2"/>
                </a:solidFill>
                <a:latin typeface="Corbel"/>
                <a:ea typeface="Corbel"/>
                <a:cs typeface="Corbel"/>
                <a:sym typeface="Corbel"/>
              </a:rPr>
              <a:t>Environ. Sci. Technol.</a:t>
            </a:r>
            <a:r>
              <a:rPr lang="en-US" sz="1200">
                <a:solidFill>
                  <a:srgbClr val="F2F2F2"/>
                </a:solidFill>
                <a:latin typeface="Corbel"/>
                <a:ea typeface="Corbel"/>
                <a:cs typeface="Corbel"/>
                <a:sym typeface="Corbel"/>
              </a:rPr>
              <a:t> </a:t>
            </a:r>
            <a:r>
              <a:rPr lang="en-US" sz="1200" b="1">
                <a:solidFill>
                  <a:srgbClr val="F2F2F2"/>
                </a:solidFill>
                <a:latin typeface="Corbel"/>
                <a:ea typeface="Corbel"/>
                <a:cs typeface="Corbel"/>
                <a:sym typeface="Corbel"/>
              </a:rPr>
              <a:t>50</a:t>
            </a:r>
            <a:r>
              <a:rPr lang="en-US" sz="1200">
                <a:solidFill>
                  <a:srgbClr val="F2F2F2"/>
                </a:solidFill>
                <a:latin typeface="Corbel"/>
                <a:ea typeface="Corbel"/>
                <a:cs typeface="Corbel"/>
                <a:sym typeface="Corbel"/>
              </a:rPr>
              <a:t> 9807-9815 (2016)</a:t>
            </a:r>
          </a:p>
          <a:p>
            <a:pPr marL="0" marR="0" lvl="0" indent="0" algn="l" rtl="0">
              <a:spcBef>
                <a:spcPts val="0"/>
              </a:spcBef>
              <a:buNone/>
            </a:pPr>
            <a:endParaRPr sz="1200">
              <a:solidFill>
                <a:schemeClr val="lt1"/>
              </a:solidFill>
              <a:latin typeface="Corbel"/>
              <a:ea typeface="Corbel"/>
              <a:cs typeface="Corbel"/>
              <a:sym typeface="Corbel"/>
            </a:endParaRPr>
          </a:p>
        </p:txBody>
      </p:sp>
      <p:sp>
        <p:nvSpPr>
          <p:cNvPr id="460" name="Shape 460"/>
          <p:cNvSpPr txBox="1"/>
          <p:nvPr/>
        </p:nvSpPr>
        <p:spPr>
          <a:xfrm>
            <a:off x="1416490" y="64790"/>
            <a:ext cx="6793356"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a:solidFill>
                  <a:srgbClr val="3F3F3F"/>
                </a:solidFill>
                <a:latin typeface="Corbel"/>
                <a:ea typeface="Corbel"/>
                <a:cs typeface="Corbel"/>
                <a:sym typeface="Corbel"/>
              </a:rPr>
              <a:t>Built environment resistance is much less than human-associated resistance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Shape 466"/>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26</a:t>
            </a:fld>
            <a:endParaRPr lang="en-US" sz="900">
              <a:solidFill>
                <a:srgbClr val="EDEDED"/>
              </a:solidFill>
              <a:latin typeface="Corbel"/>
              <a:ea typeface="Corbel"/>
              <a:cs typeface="Corbel"/>
              <a:sym typeface="Corbel"/>
            </a:endParaRPr>
          </a:p>
        </p:txBody>
      </p:sp>
      <p:pic>
        <p:nvPicPr>
          <p:cNvPr id="467" name="Shape 467"/>
          <p:cNvPicPr preferRelativeResize="0"/>
          <p:nvPr/>
        </p:nvPicPr>
        <p:blipFill rotWithShape="1">
          <a:blip r:embed="rId3">
            <a:alphaModFix/>
          </a:blip>
          <a:srcRect/>
          <a:stretch/>
        </p:blipFill>
        <p:spPr>
          <a:xfrm>
            <a:off x="381000" y="1459025"/>
            <a:ext cx="8440949" cy="2998673"/>
          </a:xfrm>
          <a:prstGeom prst="rect">
            <a:avLst/>
          </a:prstGeom>
          <a:noFill/>
          <a:ln>
            <a:noFill/>
          </a:ln>
        </p:spPr>
      </p:pic>
      <p:pic>
        <p:nvPicPr>
          <p:cNvPr id="468" name="Shape 468" descr="NIH_NIEHS_Print_logo.jpg"/>
          <p:cNvPicPr preferRelativeResize="0"/>
          <p:nvPr/>
        </p:nvPicPr>
        <p:blipFill rotWithShape="1">
          <a:blip r:embed="rId4">
            <a:alphaModFix/>
          </a:blip>
          <a:srcRect/>
          <a:stretch/>
        </p:blipFill>
        <p:spPr>
          <a:xfrm>
            <a:off x="5373119" y="6062058"/>
            <a:ext cx="3256826" cy="58858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Shape 474"/>
          <p:cNvPicPr preferRelativeResize="0"/>
          <p:nvPr/>
        </p:nvPicPr>
        <p:blipFill rotWithShape="1">
          <a:blip r:embed="rId3">
            <a:alphaModFix/>
          </a:blip>
          <a:srcRect r="58639"/>
          <a:stretch/>
        </p:blipFill>
        <p:spPr>
          <a:xfrm>
            <a:off x="1259341" y="1110396"/>
            <a:ext cx="6663444" cy="4720633"/>
          </a:xfrm>
          <a:prstGeom prst="rect">
            <a:avLst/>
          </a:prstGeom>
          <a:noFill/>
          <a:ln>
            <a:noFill/>
          </a:ln>
        </p:spPr>
      </p:pic>
      <p:pic>
        <p:nvPicPr>
          <p:cNvPr id="475" name="Shape 475"/>
          <p:cNvPicPr preferRelativeResize="0"/>
          <p:nvPr/>
        </p:nvPicPr>
        <p:blipFill rotWithShape="1">
          <a:blip r:embed="rId4">
            <a:alphaModFix/>
          </a:blip>
          <a:srcRect/>
          <a:stretch/>
        </p:blipFill>
        <p:spPr>
          <a:xfrm>
            <a:off x="10706346" y="1892808"/>
            <a:ext cx="495054" cy="484631"/>
          </a:xfrm>
          <a:prstGeom prst="rect">
            <a:avLst/>
          </a:prstGeom>
          <a:noFill/>
          <a:ln>
            <a:noFill/>
          </a:ln>
        </p:spPr>
      </p:pic>
      <p:pic>
        <p:nvPicPr>
          <p:cNvPr id="476" name="Shape 476"/>
          <p:cNvPicPr preferRelativeResize="0"/>
          <p:nvPr/>
        </p:nvPicPr>
        <p:blipFill rotWithShape="1">
          <a:blip r:embed="rId5">
            <a:alphaModFix/>
          </a:blip>
          <a:srcRect/>
          <a:stretch/>
        </p:blipFill>
        <p:spPr>
          <a:xfrm>
            <a:off x="9898381" y="1874519"/>
            <a:ext cx="685799" cy="671362"/>
          </a:xfrm>
          <a:prstGeom prst="rect">
            <a:avLst/>
          </a:prstGeom>
          <a:noFill/>
          <a:ln>
            <a:noFill/>
          </a:ln>
        </p:spPr>
      </p:pic>
      <p:pic>
        <p:nvPicPr>
          <p:cNvPr id="477" name="Shape 477"/>
          <p:cNvPicPr preferRelativeResize="0"/>
          <p:nvPr/>
        </p:nvPicPr>
        <p:blipFill rotWithShape="1">
          <a:blip r:embed="rId6">
            <a:alphaModFix/>
          </a:blip>
          <a:srcRect/>
          <a:stretch/>
        </p:blipFill>
        <p:spPr>
          <a:xfrm>
            <a:off x="10363446" y="2545882"/>
            <a:ext cx="685799" cy="671362"/>
          </a:xfrm>
          <a:prstGeom prst="rect">
            <a:avLst/>
          </a:prstGeom>
          <a:noFill/>
          <a:ln>
            <a:noFill/>
          </a:ln>
        </p:spPr>
      </p:pic>
      <p:sp>
        <p:nvSpPr>
          <p:cNvPr id="478" name="Shape 478"/>
          <p:cNvSpPr txBox="1"/>
          <p:nvPr/>
        </p:nvSpPr>
        <p:spPr>
          <a:xfrm>
            <a:off x="1259341" y="320841"/>
            <a:ext cx="6663444"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a:solidFill>
                  <a:schemeClr val="lt1"/>
                </a:solidFill>
                <a:latin typeface="Corbel"/>
                <a:ea typeface="Corbel"/>
                <a:cs typeface="Corbel"/>
                <a:sym typeface="Corbel"/>
              </a:rPr>
              <a:t>How does home weatherization impact microbial ecology and human health?</a:t>
            </a:r>
          </a:p>
        </p:txBody>
      </p:sp>
      <p:grpSp>
        <p:nvGrpSpPr>
          <p:cNvPr id="479" name="Shape 479"/>
          <p:cNvGrpSpPr/>
          <p:nvPr/>
        </p:nvGrpSpPr>
        <p:grpSpPr>
          <a:xfrm>
            <a:off x="5592403" y="6223983"/>
            <a:ext cx="2983229" cy="541972"/>
            <a:chOff x="148590" y="6119626"/>
            <a:chExt cx="3557657" cy="646331"/>
          </a:xfrm>
        </p:grpSpPr>
        <p:sp>
          <p:nvSpPr>
            <p:cNvPr id="480" name="Shape 480"/>
            <p:cNvSpPr/>
            <p:nvPr/>
          </p:nvSpPr>
          <p:spPr>
            <a:xfrm>
              <a:off x="148590" y="6119626"/>
              <a:ext cx="3557657" cy="646331"/>
            </a:xfrm>
            <a:prstGeom prst="rect">
              <a:avLst/>
            </a:prstGeom>
            <a:solidFill>
              <a:srgbClr val="F2F2F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pic>
          <p:nvPicPr>
            <p:cNvPr id="481" name="Shape 481"/>
            <p:cNvPicPr preferRelativeResize="0"/>
            <p:nvPr/>
          </p:nvPicPr>
          <p:blipFill rotWithShape="1">
            <a:blip r:embed="rId7">
              <a:alphaModFix/>
            </a:blip>
            <a:srcRect/>
            <a:stretch/>
          </p:blipFill>
          <p:spPr>
            <a:xfrm>
              <a:off x="292769" y="6213991"/>
              <a:ext cx="3195383" cy="447354"/>
            </a:xfrm>
            <a:prstGeom prst="rect">
              <a:avLst/>
            </a:prstGeom>
            <a:noFill/>
            <a:ln>
              <a:noFill/>
            </a:ln>
          </p:spPr>
        </p:pic>
      </p:grpSp>
      <p:sp>
        <p:nvSpPr>
          <p:cNvPr id="482" name="Shape 482"/>
          <p:cNvSpPr txBox="1"/>
          <p:nvPr/>
        </p:nvSpPr>
        <p:spPr>
          <a:xfrm>
            <a:off x="808445" y="6192850"/>
            <a:ext cx="4904856"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900">
                <a:solidFill>
                  <a:schemeClr val="lt1"/>
                </a:solidFill>
                <a:latin typeface="Corbel"/>
                <a:ea typeface="Corbel"/>
                <a:cs typeface="Corbel"/>
                <a:sym typeface="Corbel"/>
              </a:rPr>
              <a:t>Portions of this presentation was developed under an agreement awarded by the U.S. Environmental Protection Agency.  It has not been formally reviewed by EPA.  The views expressed are solely those of (name of recipient) and EPA does not endorse any products or commercial services mentioned.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animEffect transition="in" filter="fade">
                                      <p:cBhvr>
                                        <p:cTn id="7" dur="500"/>
                                        <p:tgtEl>
                                          <p:spTgt spid="474"/>
                                        </p:tgtEl>
                                      </p:cBhvr>
                                    </p:animEffect>
                                  </p:childTnLst>
                                </p:cTn>
                              </p:par>
                              <p:par>
                                <p:cTn id="8" presetID="10" presetClass="entr" presetSubtype="0" fill="hold" nodeType="withEffect">
                                  <p:stCondLst>
                                    <p:cond delay="0"/>
                                  </p:stCondLst>
                                  <p:childTnLst>
                                    <p:set>
                                      <p:cBhvr>
                                        <p:cTn id="9" dur="1" fill="hold">
                                          <p:stCondLst>
                                            <p:cond delay="0"/>
                                          </p:stCondLst>
                                        </p:cTn>
                                        <p:tgtEl>
                                          <p:spTgt spid="479"/>
                                        </p:tgtEl>
                                        <p:attrNameLst>
                                          <p:attrName>style.visibility</p:attrName>
                                        </p:attrNameLst>
                                      </p:cBhvr>
                                      <p:to>
                                        <p:strVal val="visible"/>
                                      </p:to>
                                    </p:set>
                                    <p:animEffect transition="in" filter="fade">
                                      <p:cBhvr>
                                        <p:cTn id="10" dur="500"/>
                                        <p:tgtEl>
                                          <p:spTgt spid="479"/>
                                        </p:tgtEl>
                                      </p:cBhvr>
                                    </p:animEffect>
                                  </p:childTnLst>
                                </p:cTn>
                              </p:par>
                              <p:par>
                                <p:cTn id="11" presetID="10" presetClass="entr" presetSubtype="0" fill="hold" nodeType="withEffect">
                                  <p:stCondLst>
                                    <p:cond delay="0"/>
                                  </p:stCondLst>
                                  <p:childTnLst>
                                    <p:set>
                                      <p:cBhvr>
                                        <p:cTn id="12" dur="1" fill="hold">
                                          <p:stCondLst>
                                            <p:cond delay="0"/>
                                          </p:stCondLst>
                                        </p:cTn>
                                        <p:tgtEl>
                                          <p:spTgt spid="482"/>
                                        </p:tgtEl>
                                        <p:attrNameLst>
                                          <p:attrName>style.visibility</p:attrName>
                                        </p:attrNameLst>
                                      </p:cBhvr>
                                      <p:to>
                                        <p:strVal val="visible"/>
                                      </p:to>
                                    </p:set>
                                    <p:animEffect transition="in" filter="fade">
                                      <p:cBhvr>
                                        <p:cTn id="13" dur="500"/>
                                        <p:tgtEl>
                                          <p:spTgt spid="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p:nvPr/>
        </p:nvSpPr>
        <p:spPr>
          <a:xfrm>
            <a:off x="49792" y="4490760"/>
            <a:ext cx="1157287" cy="58477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600">
                <a:solidFill>
                  <a:schemeClr val="lt1"/>
                </a:solidFill>
                <a:latin typeface="Corbel"/>
                <a:ea typeface="Corbel"/>
                <a:cs typeface="Corbel"/>
                <a:sym typeface="Corbel"/>
              </a:rPr>
              <a:t>Treatment homes</a:t>
            </a:r>
          </a:p>
        </p:txBody>
      </p:sp>
      <p:sp>
        <p:nvSpPr>
          <p:cNvPr id="489" name="Shape 489"/>
          <p:cNvSpPr txBox="1"/>
          <p:nvPr/>
        </p:nvSpPr>
        <p:spPr>
          <a:xfrm>
            <a:off x="-49180" y="2696181"/>
            <a:ext cx="1355236" cy="58477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600">
                <a:solidFill>
                  <a:schemeClr val="lt1"/>
                </a:solidFill>
                <a:latin typeface="Corbel"/>
                <a:ea typeface="Corbel"/>
                <a:cs typeface="Corbel"/>
                <a:sym typeface="Corbel"/>
              </a:rPr>
              <a:t>Comparison homes</a:t>
            </a:r>
          </a:p>
        </p:txBody>
      </p:sp>
      <p:cxnSp>
        <p:nvCxnSpPr>
          <p:cNvPr id="490" name="Shape 490"/>
          <p:cNvCxnSpPr/>
          <p:nvPr/>
        </p:nvCxnSpPr>
        <p:spPr>
          <a:xfrm>
            <a:off x="3518869" y="4322135"/>
            <a:ext cx="638626" cy="0"/>
          </a:xfrm>
          <a:prstGeom prst="straightConnector1">
            <a:avLst/>
          </a:prstGeom>
          <a:noFill/>
          <a:ln w="82550" cap="flat" cmpd="sng">
            <a:solidFill>
              <a:schemeClr val="accent1"/>
            </a:solidFill>
            <a:prstDash val="solid"/>
            <a:miter/>
            <a:headEnd type="none" w="med" len="med"/>
            <a:tailEnd type="triangle" w="lg" len="lg"/>
          </a:ln>
        </p:spPr>
      </p:cxnSp>
      <p:pic>
        <p:nvPicPr>
          <p:cNvPr id="491" name="Shape 491"/>
          <p:cNvPicPr preferRelativeResize="0"/>
          <p:nvPr/>
        </p:nvPicPr>
        <p:blipFill rotWithShape="1">
          <a:blip r:embed="rId3">
            <a:alphaModFix/>
          </a:blip>
          <a:srcRect/>
          <a:stretch/>
        </p:blipFill>
        <p:spPr>
          <a:xfrm>
            <a:off x="1563433" y="3478894"/>
            <a:ext cx="1491829" cy="1643776"/>
          </a:xfrm>
          <a:prstGeom prst="rect">
            <a:avLst/>
          </a:prstGeom>
          <a:noFill/>
          <a:ln>
            <a:noFill/>
          </a:ln>
        </p:spPr>
      </p:pic>
      <p:pic>
        <p:nvPicPr>
          <p:cNvPr id="492" name="Shape 492"/>
          <p:cNvPicPr preferRelativeResize="0"/>
          <p:nvPr/>
        </p:nvPicPr>
        <p:blipFill rotWithShape="1">
          <a:blip r:embed="rId4">
            <a:alphaModFix/>
          </a:blip>
          <a:srcRect/>
          <a:stretch/>
        </p:blipFill>
        <p:spPr>
          <a:xfrm>
            <a:off x="4549657" y="3437346"/>
            <a:ext cx="1547084" cy="1699029"/>
          </a:xfrm>
          <a:prstGeom prst="rect">
            <a:avLst/>
          </a:prstGeom>
          <a:noFill/>
          <a:ln>
            <a:noFill/>
          </a:ln>
        </p:spPr>
      </p:pic>
      <p:pic>
        <p:nvPicPr>
          <p:cNvPr id="493" name="Shape 493"/>
          <p:cNvPicPr preferRelativeResize="0"/>
          <p:nvPr/>
        </p:nvPicPr>
        <p:blipFill rotWithShape="1">
          <a:blip r:embed="rId3">
            <a:alphaModFix/>
          </a:blip>
          <a:srcRect/>
          <a:stretch/>
        </p:blipFill>
        <p:spPr>
          <a:xfrm>
            <a:off x="1563433" y="1657859"/>
            <a:ext cx="1491829" cy="1643776"/>
          </a:xfrm>
          <a:prstGeom prst="rect">
            <a:avLst/>
          </a:prstGeom>
          <a:noFill/>
          <a:ln>
            <a:noFill/>
          </a:ln>
        </p:spPr>
      </p:pic>
      <p:pic>
        <p:nvPicPr>
          <p:cNvPr id="494" name="Shape 494"/>
          <p:cNvPicPr preferRelativeResize="0"/>
          <p:nvPr/>
        </p:nvPicPr>
        <p:blipFill rotWithShape="1">
          <a:blip r:embed="rId3">
            <a:alphaModFix/>
          </a:blip>
          <a:srcRect/>
          <a:stretch/>
        </p:blipFill>
        <p:spPr>
          <a:xfrm>
            <a:off x="4597801" y="1657859"/>
            <a:ext cx="1491829" cy="1643776"/>
          </a:xfrm>
          <a:prstGeom prst="rect">
            <a:avLst/>
          </a:prstGeom>
          <a:noFill/>
          <a:ln>
            <a:noFill/>
          </a:ln>
        </p:spPr>
      </p:pic>
      <p:sp>
        <p:nvSpPr>
          <p:cNvPr id="495" name="Shape 495"/>
          <p:cNvSpPr txBox="1"/>
          <p:nvPr/>
        </p:nvSpPr>
        <p:spPr>
          <a:xfrm>
            <a:off x="3080659" y="3781957"/>
            <a:ext cx="1524098" cy="33855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600" i="1">
                <a:solidFill>
                  <a:schemeClr val="lt1"/>
                </a:solidFill>
                <a:latin typeface="Corbel"/>
                <a:ea typeface="Corbel"/>
                <a:cs typeface="Corbel"/>
                <a:sym typeface="Corbel"/>
              </a:rPr>
              <a:t>weatherization</a:t>
            </a:r>
          </a:p>
        </p:txBody>
      </p:sp>
      <p:sp>
        <p:nvSpPr>
          <p:cNvPr id="496" name="Shape 496"/>
          <p:cNvSpPr txBox="1"/>
          <p:nvPr/>
        </p:nvSpPr>
        <p:spPr>
          <a:xfrm>
            <a:off x="1250542" y="5274623"/>
            <a:ext cx="6082250" cy="40395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25">
                <a:solidFill>
                  <a:schemeClr val="lt1"/>
                </a:solidFill>
                <a:latin typeface="Corbel"/>
                <a:ea typeface="Corbel"/>
                <a:cs typeface="Corbel"/>
                <a:sym typeface="Corbel"/>
              </a:rPr>
              <a:t>inside – outside = envelope + ventilation + occupants</a:t>
            </a:r>
          </a:p>
        </p:txBody>
      </p:sp>
      <p:sp>
        <p:nvSpPr>
          <p:cNvPr id="497" name="Shape 497"/>
          <p:cNvSpPr txBox="1"/>
          <p:nvPr/>
        </p:nvSpPr>
        <p:spPr>
          <a:xfrm>
            <a:off x="1327186" y="835076"/>
            <a:ext cx="1978175" cy="58477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600">
                <a:solidFill>
                  <a:schemeClr val="lt1"/>
                </a:solidFill>
                <a:latin typeface="Corbel"/>
                <a:ea typeface="Corbel"/>
                <a:cs typeface="Corbel"/>
                <a:sym typeface="Corbel"/>
              </a:rPr>
              <a:t>Field measurements</a:t>
            </a:r>
          </a:p>
          <a:p>
            <a:pPr marL="0" marR="0" lvl="0" indent="0" algn="ctr" rtl="0">
              <a:spcBef>
                <a:spcPts val="0"/>
              </a:spcBef>
              <a:buSzPct val="25000"/>
              <a:buNone/>
            </a:pPr>
            <a:r>
              <a:rPr lang="en-US" sz="1600">
                <a:solidFill>
                  <a:schemeClr val="lt1"/>
                </a:solidFill>
                <a:latin typeface="Corbel"/>
                <a:ea typeface="Corbel"/>
                <a:cs typeface="Corbel"/>
                <a:sym typeface="Corbel"/>
              </a:rPr>
              <a:t>+ survey</a:t>
            </a:r>
          </a:p>
        </p:txBody>
      </p:sp>
      <p:sp>
        <p:nvSpPr>
          <p:cNvPr id="498" name="Shape 498"/>
          <p:cNvSpPr txBox="1"/>
          <p:nvPr/>
        </p:nvSpPr>
        <p:spPr>
          <a:xfrm>
            <a:off x="4389553" y="835076"/>
            <a:ext cx="1978175" cy="58477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600">
                <a:solidFill>
                  <a:schemeClr val="lt1"/>
                </a:solidFill>
                <a:latin typeface="Corbel"/>
                <a:ea typeface="Corbel"/>
                <a:cs typeface="Corbel"/>
                <a:sym typeface="Corbel"/>
              </a:rPr>
              <a:t>Field measurements</a:t>
            </a:r>
          </a:p>
          <a:p>
            <a:pPr marL="0" marR="0" lvl="0" indent="0" algn="ctr" rtl="0">
              <a:spcBef>
                <a:spcPts val="0"/>
              </a:spcBef>
              <a:buSzPct val="25000"/>
              <a:buNone/>
            </a:pPr>
            <a:r>
              <a:rPr lang="en-US" sz="1600">
                <a:solidFill>
                  <a:schemeClr val="lt1"/>
                </a:solidFill>
                <a:latin typeface="Corbel"/>
                <a:ea typeface="Corbel"/>
                <a:cs typeface="Corbel"/>
                <a:sym typeface="Corbel"/>
              </a:rPr>
              <a:t>+ survey</a:t>
            </a:r>
          </a:p>
        </p:txBody>
      </p:sp>
      <p:sp>
        <p:nvSpPr>
          <p:cNvPr id="499" name="Shape 499"/>
          <p:cNvSpPr txBox="1"/>
          <p:nvPr/>
        </p:nvSpPr>
        <p:spPr>
          <a:xfrm>
            <a:off x="7002482" y="835076"/>
            <a:ext cx="1355236" cy="33855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600">
                <a:solidFill>
                  <a:schemeClr val="lt1"/>
                </a:solidFill>
                <a:latin typeface="Corbel"/>
                <a:ea typeface="Corbel"/>
                <a:cs typeface="Corbel"/>
                <a:sym typeface="Corbel"/>
              </a:rPr>
              <a:t>Survey only</a:t>
            </a:r>
          </a:p>
        </p:txBody>
      </p:sp>
      <p:grpSp>
        <p:nvGrpSpPr>
          <p:cNvPr id="500" name="Shape 500"/>
          <p:cNvGrpSpPr/>
          <p:nvPr/>
        </p:nvGrpSpPr>
        <p:grpSpPr>
          <a:xfrm>
            <a:off x="2729823" y="2976766"/>
            <a:ext cx="3641656" cy="1989218"/>
            <a:chOff x="2729823" y="3256166"/>
            <a:chExt cx="3641656" cy="1989218"/>
          </a:xfrm>
        </p:grpSpPr>
        <p:sp>
          <p:nvSpPr>
            <p:cNvPr id="501" name="Shape 501"/>
            <p:cNvSpPr/>
            <p:nvPr/>
          </p:nvSpPr>
          <p:spPr>
            <a:xfrm>
              <a:off x="2729823" y="5069651"/>
              <a:ext cx="175733" cy="175733"/>
            </a:xfrm>
            <a:prstGeom prst="ellipse">
              <a:avLst/>
            </a:prstGeom>
            <a:solidFill>
              <a:srgbClr val="7030A0"/>
            </a:solidFill>
            <a:ln w="12700" cap="flat" cmpd="sng">
              <a:solidFill>
                <a:srgbClr val="D8D8D8"/>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502" name="Shape 502"/>
            <p:cNvSpPr/>
            <p:nvPr/>
          </p:nvSpPr>
          <p:spPr>
            <a:xfrm>
              <a:off x="3168648" y="5069651"/>
              <a:ext cx="175733" cy="175733"/>
            </a:xfrm>
            <a:prstGeom prst="ellipse">
              <a:avLst/>
            </a:prstGeom>
            <a:solidFill>
              <a:srgbClr val="00B050"/>
            </a:solidFill>
            <a:ln w="12700" cap="flat" cmpd="sng">
              <a:solidFill>
                <a:srgbClr val="D8D8D8"/>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503" name="Shape 503"/>
            <p:cNvSpPr/>
            <p:nvPr/>
          </p:nvSpPr>
          <p:spPr>
            <a:xfrm>
              <a:off x="2729823" y="3256166"/>
              <a:ext cx="175733" cy="175733"/>
            </a:xfrm>
            <a:prstGeom prst="ellipse">
              <a:avLst/>
            </a:prstGeom>
            <a:solidFill>
              <a:srgbClr val="7030A0"/>
            </a:solidFill>
            <a:ln w="12700" cap="flat" cmpd="sng">
              <a:solidFill>
                <a:srgbClr val="D8D8D8"/>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504" name="Shape 504"/>
            <p:cNvSpPr/>
            <p:nvPr/>
          </p:nvSpPr>
          <p:spPr>
            <a:xfrm>
              <a:off x="3168648" y="3256166"/>
              <a:ext cx="175733" cy="175733"/>
            </a:xfrm>
            <a:prstGeom prst="ellipse">
              <a:avLst/>
            </a:prstGeom>
            <a:solidFill>
              <a:srgbClr val="00B050"/>
            </a:solidFill>
            <a:ln w="12700" cap="flat" cmpd="sng">
              <a:solidFill>
                <a:srgbClr val="D8D8D8"/>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505" name="Shape 505"/>
            <p:cNvSpPr/>
            <p:nvPr/>
          </p:nvSpPr>
          <p:spPr>
            <a:xfrm>
              <a:off x="5756921" y="5069651"/>
              <a:ext cx="175733" cy="175733"/>
            </a:xfrm>
            <a:prstGeom prst="ellipse">
              <a:avLst/>
            </a:prstGeom>
            <a:solidFill>
              <a:srgbClr val="7030A0"/>
            </a:solidFill>
            <a:ln w="12700" cap="flat" cmpd="sng">
              <a:solidFill>
                <a:srgbClr val="D8D8D8"/>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506" name="Shape 506"/>
            <p:cNvSpPr/>
            <p:nvPr/>
          </p:nvSpPr>
          <p:spPr>
            <a:xfrm>
              <a:off x="6195746" y="5069651"/>
              <a:ext cx="175733" cy="175733"/>
            </a:xfrm>
            <a:prstGeom prst="ellipse">
              <a:avLst/>
            </a:prstGeom>
            <a:solidFill>
              <a:srgbClr val="00B050"/>
            </a:solidFill>
            <a:ln w="12700" cap="flat" cmpd="sng">
              <a:solidFill>
                <a:srgbClr val="D8D8D8"/>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507" name="Shape 507"/>
            <p:cNvSpPr/>
            <p:nvPr/>
          </p:nvSpPr>
          <p:spPr>
            <a:xfrm>
              <a:off x="5756921" y="3256166"/>
              <a:ext cx="175733" cy="175733"/>
            </a:xfrm>
            <a:prstGeom prst="ellipse">
              <a:avLst/>
            </a:prstGeom>
            <a:solidFill>
              <a:srgbClr val="7030A0"/>
            </a:solidFill>
            <a:ln w="12700" cap="flat" cmpd="sng">
              <a:solidFill>
                <a:srgbClr val="D8D8D8"/>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508" name="Shape 508"/>
            <p:cNvSpPr/>
            <p:nvPr/>
          </p:nvSpPr>
          <p:spPr>
            <a:xfrm>
              <a:off x="6195746" y="3256166"/>
              <a:ext cx="175733" cy="175733"/>
            </a:xfrm>
            <a:prstGeom prst="ellipse">
              <a:avLst/>
            </a:prstGeom>
            <a:solidFill>
              <a:srgbClr val="00B050"/>
            </a:solidFill>
            <a:ln w="12700" cap="flat" cmpd="sng">
              <a:solidFill>
                <a:srgbClr val="D8D8D8"/>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grpSp>
      <p:sp>
        <p:nvSpPr>
          <p:cNvPr id="509" name="Shape 509"/>
          <p:cNvSpPr txBox="1"/>
          <p:nvPr/>
        </p:nvSpPr>
        <p:spPr>
          <a:xfrm>
            <a:off x="3385421" y="6040657"/>
            <a:ext cx="905519" cy="40395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25">
                <a:solidFill>
                  <a:schemeClr val="lt1"/>
                </a:solidFill>
                <a:latin typeface="Corbel"/>
                <a:ea typeface="Corbel"/>
                <a:cs typeface="Corbel"/>
                <a:sym typeface="Corbel"/>
              </a:rPr>
              <a:t>N = 72</a:t>
            </a:r>
          </a:p>
        </p:txBody>
      </p:sp>
      <p:pic>
        <p:nvPicPr>
          <p:cNvPr id="510" name="Shape 510"/>
          <p:cNvPicPr preferRelativeResize="0"/>
          <p:nvPr/>
        </p:nvPicPr>
        <p:blipFill rotWithShape="1">
          <a:blip r:embed="rId5">
            <a:alphaModFix/>
          </a:blip>
          <a:srcRect/>
          <a:stretch/>
        </p:blipFill>
        <p:spPr>
          <a:xfrm>
            <a:off x="1703692" y="2547684"/>
            <a:ext cx="595233" cy="595766"/>
          </a:xfrm>
          <a:prstGeom prst="rect">
            <a:avLst/>
          </a:prstGeom>
          <a:noFill/>
          <a:ln>
            <a:noFill/>
          </a:ln>
        </p:spPr>
      </p:pic>
      <p:pic>
        <p:nvPicPr>
          <p:cNvPr id="511" name="Shape 511"/>
          <p:cNvPicPr preferRelativeResize="0"/>
          <p:nvPr/>
        </p:nvPicPr>
        <p:blipFill rotWithShape="1">
          <a:blip r:embed="rId5">
            <a:alphaModFix/>
          </a:blip>
          <a:srcRect/>
          <a:stretch/>
        </p:blipFill>
        <p:spPr>
          <a:xfrm>
            <a:off x="4756798" y="2547684"/>
            <a:ext cx="595233" cy="595766"/>
          </a:xfrm>
          <a:prstGeom prst="rect">
            <a:avLst/>
          </a:prstGeom>
          <a:noFill/>
          <a:ln>
            <a:noFill/>
          </a:ln>
        </p:spPr>
      </p:pic>
      <p:pic>
        <p:nvPicPr>
          <p:cNvPr id="512" name="Shape 512"/>
          <p:cNvPicPr preferRelativeResize="0"/>
          <p:nvPr/>
        </p:nvPicPr>
        <p:blipFill rotWithShape="1">
          <a:blip r:embed="rId5">
            <a:alphaModFix/>
          </a:blip>
          <a:srcRect/>
          <a:stretch/>
        </p:blipFill>
        <p:spPr>
          <a:xfrm>
            <a:off x="7341663" y="2547684"/>
            <a:ext cx="595233" cy="595766"/>
          </a:xfrm>
          <a:prstGeom prst="rect">
            <a:avLst/>
          </a:prstGeom>
          <a:noFill/>
          <a:ln w="9525" cap="flat" cmpd="sng">
            <a:solidFill>
              <a:schemeClr val="lt1"/>
            </a:solidFill>
            <a:prstDash val="solid"/>
            <a:round/>
            <a:headEnd type="none" w="med" len="med"/>
            <a:tailEnd type="none" w="med" len="med"/>
          </a:ln>
        </p:spPr>
      </p:pic>
      <p:pic>
        <p:nvPicPr>
          <p:cNvPr id="513" name="Shape 513"/>
          <p:cNvPicPr preferRelativeResize="0"/>
          <p:nvPr/>
        </p:nvPicPr>
        <p:blipFill rotWithShape="1">
          <a:blip r:embed="rId5">
            <a:alphaModFix/>
          </a:blip>
          <a:srcRect/>
          <a:stretch/>
        </p:blipFill>
        <p:spPr>
          <a:xfrm>
            <a:off x="1703692" y="4387678"/>
            <a:ext cx="595233" cy="595766"/>
          </a:xfrm>
          <a:prstGeom prst="rect">
            <a:avLst/>
          </a:prstGeom>
          <a:noFill/>
          <a:ln>
            <a:noFill/>
          </a:ln>
        </p:spPr>
      </p:pic>
      <p:pic>
        <p:nvPicPr>
          <p:cNvPr id="514" name="Shape 514"/>
          <p:cNvPicPr preferRelativeResize="0"/>
          <p:nvPr/>
        </p:nvPicPr>
        <p:blipFill rotWithShape="1">
          <a:blip r:embed="rId5">
            <a:alphaModFix/>
          </a:blip>
          <a:srcRect/>
          <a:stretch/>
        </p:blipFill>
        <p:spPr>
          <a:xfrm>
            <a:off x="4756798" y="4387678"/>
            <a:ext cx="595233" cy="595766"/>
          </a:xfrm>
          <a:prstGeom prst="rect">
            <a:avLst/>
          </a:prstGeom>
          <a:noFill/>
          <a:ln>
            <a:noFill/>
          </a:ln>
        </p:spPr>
      </p:pic>
      <p:pic>
        <p:nvPicPr>
          <p:cNvPr id="515" name="Shape 515"/>
          <p:cNvPicPr preferRelativeResize="0"/>
          <p:nvPr/>
        </p:nvPicPr>
        <p:blipFill rotWithShape="1">
          <a:blip r:embed="rId5">
            <a:alphaModFix/>
          </a:blip>
          <a:srcRect/>
          <a:stretch/>
        </p:blipFill>
        <p:spPr>
          <a:xfrm>
            <a:off x="7341663" y="4387678"/>
            <a:ext cx="595233" cy="595766"/>
          </a:xfrm>
          <a:prstGeom prst="rect">
            <a:avLst/>
          </a:prstGeom>
          <a:noFill/>
          <a:ln w="9525" cap="flat" cmpd="sng">
            <a:solidFill>
              <a:schemeClr val="lt1"/>
            </a:solidFill>
            <a:prstDash val="solid"/>
            <a:round/>
            <a:headEnd type="none" w="med" len="med"/>
            <a:tailEnd type="none" w="med" len="med"/>
          </a:ln>
        </p:spPr>
      </p:pic>
      <p:grpSp>
        <p:nvGrpSpPr>
          <p:cNvPr id="516" name="Shape 516"/>
          <p:cNvGrpSpPr/>
          <p:nvPr/>
        </p:nvGrpSpPr>
        <p:grpSpPr>
          <a:xfrm>
            <a:off x="2285481" y="2193825"/>
            <a:ext cx="6216046" cy="2425315"/>
            <a:chOff x="2285481" y="2473225"/>
            <a:chExt cx="6216046" cy="2425315"/>
          </a:xfrm>
        </p:grpSpPr>
        <p:grpSp>
          <p:nvGrpSpPr>
            <p:cNvPr id="517" name="Shape 517"/>
            <p:cNvGrpSpPr/>
            <p:nvPr/>
          </p:nvGrpSpPr>
          <p:grpSpPr>
            <a:xfrm rot="2700000">
              <a:off x="2488408" y="2500418"/>
              <a:ext cx="161776" cy="640971"/>
              <a:chOff x="6432282" y="2560686"/>
              <a:chExt cx="161777" cy="640971"/>
            </a:xfrm>
          </p:grpSpPr>
          <p:sp>
            <p:nvSpPr>
              <p:cNvPr id="518" name="Shape 518"/>
              <p:cNvSpPr/>
              <p:nvPr/>
            </p:nvSpPr>
            <p:spPr>
              <a:xfrm>
                <a:off x="6464782" y="2560686"/>
                <a:ext cx="95877" cy="467418"/>
              </a:xfrm>
              <a:prstGeom prst="roundRect">
                <a:avLst>
                  <a:gd name="adj" fmla="val 16667"/>
                </a:avLst>
              </a:prstGeom>
              <a:solidFill>
                <a:srgbClr val="FCF8D7"/>
              </a:solidFill>
              <a:ln w="12700" cap="flat" cmpd="sng">
                <a:solidFill>
                  <a:srgbClr val="7F7F7F"/>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519" name="Shape 519"/>
              <p:cNvSpPr/>
              <p:nvPr/>
            </p:nvSpPr>
            <p:spPr>
              <a:xfrm>
                <a:off x="6432282" y="3031575"/>
                <a:ext cx="161777" cy="170082"/>
              </a:xfrm>
              <a:prstGeom prst="ellipse">
                <a:avLst/>
              </a:prstGeom>
              <a:solidFill>
                <a:srgbClr val="C00000"/>
              </a:solidFill>
              <a:ln w="12700" cap="flat" cmpd="sng">
                <a:solidFill>
                  <a:srgbClr val="595959"/>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520" name="Shape 520"/>
              <p:cNvSpPr/>
              <p:nvPr/>
            </p:nvSpPr>
            <p:spPr>
              <a:xfrm>
                <a:off x="6479073" y="2779130"/>
                <a:ext cx="66401" cy="261666"/>
              </a:xfrm>
              <a:prstGeom prst="rect">
                <a:avLst/>
              </a:prstGeom>
              <a:solidFill>
                <a:srgbClr val="C000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grpSp>
        <p:grpSp>
          <p:nvGrpSpPr>
            <p:cNvPr id="521" name="Shape 521"/>
            <p:cNvGrpSpPr/>
            <p:nvPr/>
          </p:nvGrpSpPr>
          <p:grpSpPr>
            <a:xfrm rot="2700000">
              <a:off x="8136825" y="2500416"/>
              <a:ext cx="161776" cy="640971"/>
              <a:chOff x="6432282" y="2560686"/>
              <a:chExt cx="161777" cy="640971"/>
            </a:xfrm>
          </p:grpSpPr>
          <p:sp>
            <p:nvSpPr>
              <p:cNvPr id="522" name="Shape 522"/>
              <p:cNvSpPr/>
              <p:nvPr/>
            </p:nvSpPr>
            <p:spPr>
              <a:xfrm>
                <a:off x="6464782" y="2560686"/>
                <a:ext cx="95877" cy="467418"/>
              </a:xfrm>
              <a:prstGeom prst="roundRect">
                <a:avLst>
                  <a:gd name="adj" fmla="val 16667"/>
                </a:avLst>
              </a:prstGeom>
              <a:solidFill>
                <a:srgbClr val="FCF8D7"/>
              </a:solidFill>
              <a:ln w="12700" cap="flat" cmpd="sng">
                <a:solidFill>
                  <a:srgbClr val="7F7F7F"/>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523" name="Shape 523"/>
              <p:cNvSpPr/>
              <p:nvPr/>
            </p:nvSpPr>
            <p:spPr>
              <a:xfrm>
                <a:off x="6432282" y="3031575"/>
                <a:ext cx="161777" cy="170082"/>
              </a:xfrm>
              <a:prstGeom prst="ellipse">
                <a:avLst/>
              </a:prstGeom>
              <a:solidFill>
                <a:srgbClr val="C00000"/>
              </a:solidFill>
              <a:ln w="12700" cap="flat" cmpd="sng">
                <a:solidFill>
                  <a:srgbClr val="595959"/>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524" name="Shape 524"/>
              <p:cNvSpPr/>
              <p:nvPr/>
            </p:nvSpPr>
            <p:spPr>
              <a:xfrm>
                <a:off x="6479073" y="2779130"/>
                <a:ext cx="66401" cy="261666"/>
              </a:xfrm>
              <a:prstGeom prst="rect">
                <a:avLst/>
              </a:prstGeom>
              <a:solidFill>
                <a:srgbClr val="C000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grpSp>
        <p:grpSp>
          <p:nvGrpSpPr>
            <p:cNvPr id="525" name="Shape 525"/>
            <p:cNvGrpSpPr/>
            <p:nvPr/>
          </p:nvGrpSpPr>
          <p:grpSpPr>
            <a:xfrm rot="2700000">
              <a:off x="2488407" y="4294240"/>
              <a:ext cx="161776" cy="640971"/>
              <a:chOff x="6432282" y="2560686"/>
              <a:chExt cx="161777" cy="640971"/>
            </a:xfrm>
          </p:grpSpPr>
          <p:sp>
            <p:nvSpPr>
              <p:cNvPr id="526" name="Shape 526"/>
              <p:cNvSpPr/>
              <p:nvPr/>
            </p:nvSpPr>
            <p:spPr>
              <a:xfrm>
                <a:off x="6464782" y="2560686"/>
                <a:ext cx="95877" cy="467418"/>
              </a:xfrm>
              <a:prstGeom prst="roundRect">
                <a:avLst>
                  <a:gd name="adj" fmla="val 16667"/>
                </a:avLst>
              </a:prstGeom>
              <a:solidFill>
                <a:srgbClr val="FCF8D7"/>
              </a:solidFill>
              <a:ln w="12700" cap="flat" cmpd="sng">
                <a:solidFill>
                  <a:srgbClr val="7F7F7F"/>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527" name="Shape 527"/>
              <p:cNvSpPr/>
              <p:nvPr/>
            </p:nvSpPr>
            <p:spPr>
              <a:xfrm>
                <a:off x="6432282" y="3031575"/>
                <a:ext cx="161777" cy="170082"/>
              </a:xfrm>
              <a:prstGeom prst="ellipse">
                <a:avLst/>
              </a:prstGeom>
              <a:solidFill>
                <a:srgbClr val="C00000"/>
              </a:solidFill>
              <a:ln w="12700" cap="flat" cmpd="sng">
                <a:solidFill>
                  <a:srgbClr val="595959"/>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528" name="Shape 528"/>
              <p:cNvSpPr/>
              <p:nvPr/>
            </p:nvSpPr>
            <p:spPr>
              <a:xfrm>
                <a:off x="6479073" y="2779130"/>
                <a:ext cx="66401" cy="261666"/>
              </a:xfrm>
              <a:prstGeom prst="rect">
                <a:avLst/>
              </a:prstGeom>
              <a:solidFill>
                <a:srgbClr val="C000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grpSp>
        <p:grpSp>
          <p:nvGrpSpPr>
            <p:cNvPr id="529" name="Shape 529"/>
            <p:cNvGrpSpPr/>
            <p:nvPr/>
          </p:nvGrpSpPr>
          <p:grpSpPr>
            <a:xfrm rot="2700000">
              <a:off x="5547473" y="4294239"/>
              <a:ext cx="161776" cy="640971"/>
              <a:chOff x="6432282" y="2560686"/>
              <a:chExt cx="161777" cy="640971"/>
            </a:xfrm>
          </p:grpSpPr>
          <p:sp>
            <p:nvSpPr>
              <p:cNvPr id="530" name="Shape 530"/>
              <p:cNvSpPr/>
              <p:nvPr/>
            </p:nvSpPr>
            <p:spPr>
              <a:xfrm>
                <a:off x="6464782" y="2560686"/>
                <a:ext cx="95877" cy="467418"/>
              </a:xfrm>
              <a:prstGeom prst="roundRect">
                <a:avLst>
                  <a:gd name="adj" fmla="val 16667"/>
                </a:avLst>
              </a:prstGeom>
              <a:solidFill>
                <a:srgbClr val="FCF8D7"/>
              </a:solidFill>
              <a:ln w="12700" cap="flat" cmpd="sng">
                <a:solidFill>
                  <a:srgbClr val="7F7F7F"/>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531" name="Shape 531"/>
              <p:cNvSpPr/>
              <p:nvPr/>
            </p:nvSpPr>
            <p:spPr>
              <a:xfrm>
                <a:off x="6432282" y="3031575"/>
                <a:ext cx="161777" cy="170082"/>
              </a:xfrm>
              <a:prstGeom prst="ellipse">
                <a:avLst/>
              </a:prstGeom>
              <a:solidFill>
                <a:srgbClr val="C00000"/>
              </a:solidFill>
              <a:ln w="12700" cap="flat" cmpd="sng">
                <a:solidFill>
                  <a:srgbClr val="595959"/>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532" name="Shape 532"/>
              <p:cNvSpPr/>
              <p:nvPr/>
            </p:nvSpPr>
            <p:spPr>
              <a:xfrm>
                <a:off x="6479073" y="2779130"/>
                <a:ext cx="66401" cy="261666"/>
              </a:xfrm>
              <a:prstGeom prst="rect">
                <a:avLst/>
              </a:prstGeom>
              <a:solidFill>
                <a:srgbClr val="C000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grpSp>
        <p:grpSp>
          <p:nvGrpSpPr>
            <p:cNvPr id="533" name="Shape 533"/>
            <p:cNvGrpSpPr/>
            <p:nvPr/>
          </p:nvGrpSpPr>
          <p:grpSpPr>
            <a:xfrm rot="2700000">
              <a:off x="8136823" y="4294238"/>
              <a:ext cx="161776" cy="640971"/>
              <a:chOff x="6432282" y="2560686"/>
              <a:chExt cx="161777" cy="640971"/>
            </a:xfrm>
          </p:grpSpPr>
          <p:sp>
            <p:nvSpPr>
              <p:cNvPr id="534" name="Shape 534"/>
              <p:cNvSpPr/>
              <p:nvPr/>
            </p:nvSpPr>
            <p:spPr>
              <a:xfrm>
                <a:off x="6464782" y="2560686"/>
                <a:ext cx="95877" cy="467418"/>
              </a:xfrm>
              <a:prstGeom prst="roundRect">
                <a:avLst>
                  <a:gd name="adj" fmla="val 16667"/>
                </a:avLst>
              </a:prstGeom>
              <a:solidFill>
                <a:srgbClr val="FCF8D7"/>
              </a:solidFill>
              <a:ln w="12700" cap="flat" cmpd="sng">
                <a:solidFill>
                  <a:srgbClr val="7F7F7F"/>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535" name="Shape 535"/>
              <p:cNvSpPr/>
              <p:nvPr/>
            </p:nvSpPr>
            <p:spPr>
              <a:xfrm>
                <a:off x="6432282" y="3031575"/>
                <a:ext cx="161777" cy="170082"/>
              </a:xfrm>
              <a:prstGeom prst="ellipse">
                <a:avLst/>
              </a:prstGeom>
              <a:solidFill>
                <a:srgbClr val="C00000"/>
              </a:solidFill>
              <a:ln w="12700" cap="flat" cmpd="sng">
                <a:solidFill>
                  <a:srgbClr val="595959"/>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536" name="Shape 536"/>
              <p:cNvSpPr/>
              <p:nvPr/>
            </p:nvSpPr>
            <p:spPr>
              <a:xfrm>
                <a:off x="6479073" y="2779130"/>
                <a:ext cx="66401" cy="261666"/>
              </a:xfrm>
              <a:prstGeom prst="rect">
                <a:avLst/>
              </a:prstGeom>
              <a:solidFill>
                <a:srgbClr val="C000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grpSp>
        <p:grpSp>
          <p:nvGrpSpPr>
            <p:cNvPr id="537" name="Shape 537"/>
            <p:cNvGrpSpPr/>
            <p:nvPr/>
          </p:nvGrpSpPr>
          <p:grpSpPr>
            <a:xfrm rot="2700000">
              <a:off x="5533387" y="2436553"/>
              <a:ext cx="161776" cy="640971"/>
              <a:chOff x="6432282" y="2560686"/>
              <a:chExt cx="161777" cy="640971"/>
            </a:xfrm>
          </p:grpSpPr>
          <p:sp>
            <p:nvSpPr>
              <p:cNvPr id="538" name="Shape 538"/>
              <p:cNvSpPr/>
              <p:nvPr/>
            </p:nvSpPr>
            <p:spPr>
              <a:xfrm>
                <a:off x="6464782" y="2560686"/>
                <a:ext cx="95877" cy="467418"/>
              </a:xfrm>
              <a:prstGeom prst="roundRect">
                <a:avLst>
                  <a:gd name="adj" fmla="val 16667"/>
                </a:avLst>
              </a:prstGeom>
              <a:solidFill>
                <a:srgbClr val="FCF8D7"/>
              </a:solidFill>
              <a:ln w="12700" cap="flat" cmpd="sng">
                <a:solidFill>
                  <a:srgbClr val="7F7F7F"/>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539" name="Shape 539"/>
              <p:cNvSpPr/>
              <p:nvPr/>
            </p:nvSpPr>
            <p:spPr>
              <a:xfrm>
                <a:off x="6432282" y="3031575"/>
                <a:ext cx="161777" cy="170082"/>
              </a:xfrm>
              <a:prstGeom prst="ellipse">
                <a:avLst/>
              </a:prstGeom>
              <a:solidFill>
                <a:srgbClr val="C00000"/>
              </a:solidFill>
              <a:ln w="12700" cap="flat" cmpd="sng">
                <a:solidFill>
                  <a:srgbClr val="595959"/>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540" name="Shape 540"/>
              <p:cNvSpPr/>
              <p:nvPr/>
            </p:nvSpPr>
            <p:spPr>
              <a:xfrm>
                <a:off x="6479073" y="2779130"/>
                <a:ext cx="66401" cy="261666"/>
              </a:xfrm>
              <a:prstGeom prst="rect">
                <a:avLst/>
              </a:prstGeom>
              <a:solidFill>
                <a:srgbClr val="C000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0"/>
                                        </p:tgtEl>
                                        <p:attrNameLst>
                                          <p:attrName>style.visibility</p:attrName>
                                        </p:attrNameLst>
                                      </p:cBhvr>
                                      <p:to>
                                        <p:strVal val="visible"/>
                                      </p:to>
                                    </p:set>
                                    <p:animEffect transition="in" filter="fade">
                                      <p:cBhvr>
                                        <p:cTn id="7" dur="500"/>
                                        <p:tgtEl>
                                          <p:spTgt spid="500"/>
                                        </p:tgtEl>
                                      </p:cBhvr>
                                    </p:animEffect>
                                  </p:childTnLst>
                                </p:cTn>
                              </p:par>
                              <p:par>
                                <p:cTn id="8" presetID="10" presetClass="entr" presetSubtype="0" fill="hold" nodeType="withEffect">
                                  <p:stCondLst>
                                    <p:cond delay="0"/>
                                  </p:stCondLst>
                                  <p:childTnLst>
                                    <p:set>
                                      <p:cBhvr>
                                        <p:cTn id="9" dur="1" fill="hold">
                                          <p:stCondLst>
                                            <p:cond delay="0"/>
                                          </p:stCondLst>
                                        </p:cTn>
                                        <p:tgtEl>
                                          <p:spTgt spid="496"/>
                                        </p:tgtEl>
                                        <p:attrNameLst>
                                          <p:attrName>style.visibility</p:attrName>
                                        </p:attrNameLst>
                                      </p:cBhvr>
                                      <p:to>
                                        <p:strVal val="visible"/>
                                      </p:to>
                                    </p:set>
                                    <p:animEffect transition="in" filter="fade">
                                      <p:cBhvr>
                                        <p:cTn id="10" dur="500"/>
                                        <p:tgtEl>
                                          <p:spTgt spid="49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6"/>
                                        </p:tgtEl>
                                        <p:attrNameLst>
                                          <p:attrName>style.visibility</p:attrName>
                                        </p:attrNameLst>
                                      </p:cBhvr>
                                      <p:to>
                                        <p:strVal val="visible"/>
                                      </p:to>
                                    </p:set>
                                    <p:animEffect transition="in" filter="fade">
                                      <p:cBhvr>
                                        <p:cTn id="15" dur="500"/>
                                        <p:tgtEl>
                                          <p:spTgt spid="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Shape 546" descr="Box2.jpeg"/>
          <p:cNvPicPr preferRelativeResize="0"/>
          <p:nvPr/>
        </p:nvPicPr>
        <p:blipFill rotWithShape="1">
          <a:blip r:embed="rId3">
            <a:alphaModFix/>
          </a:blip>
          <a:srcRect/>
          <a:stretch/>
        </p:blipFill>
        <p:spPr>
          <a:xfrm rot="5400000">
            <a:off x="215496" y="75465"/>
            <a:ext cx="5086510" cy="5259368"/>
          </a:xfrm>
          <a:prstGeom prst="rect">
            <a:avLst/>
          </a:prstGeom>
          <a:noFill/>
          <a:ln>
            <a:noFill/>
          </a:ln>
        </p:spPr>
      </p:pic>
      <p:pic>
        <p:nvPicPr>
          <p:cNvPr id="547" name="Shape 547" descr="plot_O3.png"/>
          <p:cNvPicPr preferRelativeResize="0"/>
          <p:nvPr/>
        </p:nvPicPr>
        <p:blipFill rotWithShape="1">
          <a:blip r:embed="rId4">
            <a:alphaModFix/>
          </a:blip>
          <a:srcRect/>
          <a:stretch/>
        </p:blipFill>
        <p:spPr>
          <a:xfrm>
            <a:off x="1574903" y="1993165"/>
            <a:ext cx="4987897" cy="3393900"/>
          </a:xfrm>
          <a:prstGeom prst="rect">
            <a:avLst/>
          </a:prstGeom>
          <a:noFill/>
          <a:ln>
            <a:noFill/>
          </a:ln>
        </p:spPr>
      </p:pic>
      <p:sp>
        <p:nvSpPr>
          <p:cNvPr id="548" name="Shape 548"/>
          <p:cNvSpPr/>
          <p:nvPr/>
        </p:nvSpPr>
        <p:spPr>
          <a:xfrm>
            <a:off x="207815" y="5494326"/>
            <a:ext cx="5260336"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i="1">
                <a:solidFill>
                  <a:srgbClr val="8CCED7"/>
                </a:solidFill>
                <a:latin typeface="Corbel"/>
                <a:ea typeface="Corbel"/>
                <a:cs typeface="Corbel"/>
                <a:sym typeface="Corbel"/>
              </a:rPr>
              <a:t>23% of global deaths (and 26% of deaths among children under five) are due to modifiable environmental factors</a:t>
            </a:r>
          </a:p>
        </p:txBody>
      </p:sp>
      <p:sp>
        <p:nvSpPr>
          <p:cNvPr id="549" name="Shape 549"/>
          <p:cNvSpPr/>
          <p:nvPr/>
        </p:nvSpPr>
        <p:spPr>
          <a:xfrm>
            <a:off x="5260767" y="5863657"/>
            <a:ext cx="3545029"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rgbClr val="D8D8D8"/>
                </a:solidFill>
                <a:latin typeface="Corbel"/>
                <a:ea typeface="Corbel"/>
                <a:cs typeface="Corbel"/>
                <a:sym typeface="Corbel"/>
              </a:rPr>
              <a:t>Africa, S., Kong, H., Republic, D., April, I., Feinstein, D., Collins, S., … WHO. (2012). Preventing disease through healthy environments. </a:t>
            </a:r>
            <a:r>
              <a:rPr lang="en-US" sz="1200" i="1">
                <a:solidFill>
                  <a:srgbClr val="D8D8D8"/>
                </a:solidFill>
                <a:latin typeface="Corbel"/>
                <a:ea typeface="Corbel"/>
                <a:cs typeface="Corbel"/>
                <a:sym typeface="Corbel"/>
              </a:rPr>
              <a:t>Mercury</a:t>
            </a:r>
            <a:r>
              <a:rPr lang="en-US" sz="1200">
                <a:solidFill>
                  <a:srgbClr val="D8D8D8"/>
                </a:solidFill>
                <a:latin typeface="Corbel"/>
                <a:ea typeface="Corbel"/>
                <a:cs typeface="Corbel"/>
                <a:sym typeface="Corbel"/>
              </a:rPr>
              <a:t>, </a:t>
            </a:r>
            <a:r>
              <a:rPr lang="en-US" sz="1200" i="1">
                <a:solidFill>
                  <a:srgbClr val="D8D8D8"/>
                </a:solidFill>
                <a:latin typeface="Corbel"/>
                <a:ea typeface="Corbel"/>
                <a:cs typeface="Corbel"/>
                <a:sym typeface="Corbel"/>
              </a:rPr>
              <a:t>viii</a:t>
            </a:r>
            <a:r>
              <a:rPr lang="en-US" sz="1200">
                <a:solidFill>
                  <a:srgbClr val="D8D8D8"/>
                </a:solidFill>
                <a:latin typeface="Corbel"/>
                <a:ea typeface="Corbel"/>
                <a:cs typeface="Corbel"/>
                <a:sym typeface="Corbel"/>
              </a:rPr>
              <a:t>(6), 1–6. http://doi.org/10.1155/2013/959637)</a:t>
            </a:r>
          </a:p>
        </p:txBody>
      </p:sp>
      <p:sp>
        <p:nvSpPr>
          <p:cNvPr id="550" name="Shape 550"/>
          <p:cNvSpPr txBox="1"/>
          <p:nvPr/>
        </p:nvSpPr>
        <p:spPr>
          <a:xfrm>
            <a:off x="6538585" y="161894"/>
            <a:ext cx="2655517" cy="36625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a:solidFill>
                  <a:schemeClr val="lt1"/>
                </a:solidFill>
                <a:latin typeface="Corbel"/>
                <a:ea typeface="Corbel"/>
                <a:cs typeface="Corbel"/>
                <a:sym typeface="Corbel"/>
              </a:rPr>
              <a:t>Carbon monoxide</a:t>
            </a:r>
          </a:p>
          <a:p>
            <a:pPr marL="0" marR="0" lvl="0" indent="0" algn="l" rtl="0">
              <a:spcBef>
                <a:spcPts val="0"/>
              </a:spcBef>
              <a:buSzPct val="25000"/>
              <a:buNone/>
            </a:pPr>
            <a:r>
              <a:rPr lang="en-US" sz="1600">
                <a:solidFill>
                  <a:schemeClr val="lt1"/>
                </a:solidFill>
                <a:latin typeface="Corbel"/>
                <a:ea typeface="Corbel"/>
                <a:cs typeface="Corbel"/>
                <a:sym typeface="Corbel"/>
              </a:rPr>
              <a:t>Carbon dioxide</a:t>
            </a:r>
          </a:p>
          <a:p>
            <a:pPr marL="0" marR="0" lvl="0" indent="0" algn="l" rtl="0">
              <a:spcBef>
                <a:spcPts val="0"/>
              </a:spcBef>
              <a:buSzPct val="25000"/>
              <a:buNone/>
            </a:pPr>
            <a:r>
              <a:rPr lang="en-US" sz="1600">
                <a:solidFill>
                  <a:schemeClr val="lt1"/>
                </a:solidFill>
                <a:latin typeface="Corbel"/>
                <a:ea typeface="Corbel"/>
                <a:cs typeface="Corbel"/>
                <a:sym typeface="Corbel"/>
              </a:rPr>
              <a:t>Ozone</a:t>
            </a:r>
          </a:p>
          <a:p>
            <a:pPr marL="0" marR="0" lvl="0" indent="0" algn="l" rtl="0">
              <a:spcBef>
                <a:spcPts val="0"/>
              </a:spcBef>
              <a:buSzPct val="25000"/>
              <a:buNone/>
            </a:pPr>
            <a:r>
              <a:rPr lang="en-US" sz="1600">
                <a:solidFill>
                  <a:schemeClr val="lt1"/>
                </a:solidFill>
                <a:latin typeface="Corbel"/>
                <a:ea typeface="Corbel"/>
                <a:cs typeface="Corbel"/>
                <a:sym typeface="Corbel"/>
              </a:rPr>
              <a:t>Formaldehyde</a:t>
            </a:r>
          </a:p>
          <a:p>
            <a:pPr marL="0" marR="0" lvl="0" indent="0" algn="l" rtl="0">
              <a:spcBef>
                <a:spcPts val="0"/>
              </a:spcBef>
              <a:buSzPct val="25000"/>
              <a:buNone/>
            </a:pPr>
            <a:r>
              <a:rPr lang="en-US" sz="1600">
                <a:solidFill>
                  <a:schemeClr val="lt1"/>
                </a:solidFill>
                <a:latin typeface="Corbel"/>
                <a:ea typeface="Corbel"/>
                <a:cs typeface="Corbel"/>
                <a:sym typeface="Corbel"/>
              </a:rPr>
              <a:t>Volatile organic compounds</a:t>
            </a:r>
          </a:p>
          <a:p>
            <a:pPr marL="0" marR="0" lvl="0" indent="0" algn="l" rtl="0">
              <a:spcBef>
                <a:spcPts val="0"/>
              </a:spcBef>
              <a:buSzPct val="25000"/>
              <a:buNone/>
            </a:pPr>
            <a:r>
              <a:rPr lang="en-US" sz="1600">
                <a:solidFill>
                  <a:schemeClr val="lt1"/>
                </a:solidFill>
                <a:latin typeface="Corbel"/>
                <a:ea typeface="Corbel"/>
                <a:cs typeface="Corbel"/>
                <a:sym typeface="Corbel"/>
              </a:rPr>
              <a:t>Particulates</a:t>
            </a:r>
          </a:p>
          <a:p>
            <a:pPr marL="0" marR="0" lvl="0" indent="0" algn="l" rtl="0">
              <a:spcBef>
                <a:spcPts val="0"/>
              </a:spcBef>
              <a:buSzPct val="25000"/>
              <a:buNone/>
            </a:pPr>
            <a:r>
              <a:rPr lang="en-US" sz="1600">
                <a:solidFill>
                  <a:schemeClr val="lt1"/>
                </a:solidFill>
                <a:latin typeface="Corbel"/>
                <a:ea typeface="Corbel"/>
                <a:cs typeface="Corbel"/>
                <a:sym typeface="Corbel"/>
              </a:rPr>
              <a:t>Radon</a:t>
            </a:r>
          </a:p>
          <a:p>
            <a:pPr marL="0" marR="0" lvl="0" indent="0" algn="l" rtl="0">
              <a:spcBef>
                <a:spcPts val="0"/>
              </a:spcBef>
              <a:buSzPct val="25000"/>
              <a:buNone/>
            </a:pPr>
            <a:r>
              <a:rPr lang="en-US" sz="1600">
                <a:solidFill>
                  <a:schemeClr val="lt1"/>
                </a:solidFill>
                <a:latin typeface="Corbel"/>
                <a:ea typeface="Corbel"/>
                <a:cs typeface="Corbel"/>
                <a:sym typeface="Corbel"/>
              </a:rPr>
              <a:t>Temperature</a:t>
            </a:r>
          </a:p>
          <a:p>
            <a:pPr marL="0" marR="0" lvl="0" indent="0" algn="l" rtl="0">
              <a:spcBef>
                <a:spcPts val="0"/>
              </a:spcBef>
              <a:buSzPct val="25000"/>
              <a:buNone/>
            </a:pPr>
            <a:r>
              <a:rPr lang="en-US" sz="1600">
                <a:solidFill>
                  <a:schemeClr val="lt1"/>
                </a:solidFill>
                <a:latin typeface="Corbel"/>
                <a:ea typeface="Corbel"/>
                <a:cs typeface="Corbel"/>
                <a:sym typeface="Corbel"/>
              </a:rPr>
              <a:t>Relative humidity</a:t>
            </a:r>
          </a:p>
          <a:p>
            <a:pPr marL="0" marR="0" lvl="0" indent="0" algn="l" rtl="0">
              <a:spcBef>
                <a:spcPts val="0"/>
              </a:spcBef>
              <a:buSzPct val="25000"/>
              <a:buNone/>
            </a:pPr>
            <a:r>
              <a:rPr lang="en-US" sz="1600">
                <a:solidFill>
                  <a:schemeClr val="lt1"/>
                </a:solidFill>
                <a:latin typeface="Corbel"/>
                <a:ea typeface="Corbel"/>
                <a:cs typeface="Corbel"/>
                <a:sym typeface="Corbel"/>
              </a:rPr>
              <a:t>Pressure</a:t>
            </a:r>
          </a:p>
          <a:p>
            <a:pPr marL="0" marR="0" lvl="0" indent="0" algn="l" rtl="0">
              <a:spcBef>
                <a:spcPts val="0"/>
              </a:spcBef>
              <a:buSzPct val="25000"/>
              <a:buNone/>
            </a:pPr>
            <a:r>
              <a:rPr lang="en-US" sz="1600">
                <a:solidFill>
                  <a:schemeClr val="lt1"/>
                </a:solidFill>
                <a:latin typeface="Corbel"/>
                <a:ea typeface="Corbel"/>
                <a:cs typeface="Corbel"/>
                <a:sym typeface="Corbel"/>
              </a:rPr>
              <a:t>Air velocity</a:t>
            </a:r>
          </a:p>
          <a:p>
            <a:pPr marL="0" marR="0" lvl="0" indent="0" algn="l" rtl="0">
              <a:spcBef>
                <a:spcPts val="0"/>
              </a:spcBef>
              <a:buSzPct val="25000"/>
              <a:buNone/>
            </a:pPr>
            <a:r>
              <a:rPr lang="en-US" sz="1600">
                <a:solidFill>
                  <a:schemeClr val="lt1"/>
                </a:solidFill>
                <a:latin typeface="Corbel"/>
                <a:ea typeface="Corbel"/>
                <a:cs typeface="Corbel"/>
                <a:sym typeface="Corbel"/>
              </a:rPr>
              <a:t>Solar gain</a:t>
            </a:r>
          </a:p>
          <a:p>
            <a:pPr marL="0" marR="0" lvl="0" indent="0" algn="l" rtl="0">
              <a:spcBef>
                <a:spcPts val="0"/>
              </a:spcBef>
              <a:buSzPct val="25000"/>
              <a:buNone/>
            </a:pPr>
            <a:r>
              <a:rPr lang="en-US" sz="1600">
                <a:solidFill>
                  <a:schemeClr val="lt1"/>
                </a:solidFill>
                <a:latin typeface="Corbel"/>
                <a:ea typeface="Corbel"/>
                <a:cs typeface="Corbel"/>
                <a:sym typeface="Corbel"/>
              </a:rPr>
              <a:t>Wind speed, direction, and gusts speed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fade">
                                      <p:cBhvr>
                                        <p:cTn id="7" dur="500"/>
                                        <p:tgtEl>
                                          <p:spTgt spid="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p:nvPr/>
        </p:nvSpPr>
        <p:spPr>
          <a:xfrm>
            <a:off x="2190875" y="574220"/>
            <a:ext cx="1333965" cy="116540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8CCED7"/>
              </a:buClr>
              <a:buSzPct val="25000"/>
              <a:buFont typeface="Corbel"/>
              <a:buNone/>
            </a:pPr>
            <a:r>
              <a:rPr lang="en-US" sz="4400" b="0">
                <a:solidFill>
                  <a:srgbClr val="8CCED7"/>
                </a:solidFill>
                <a:latin typeface="Corbel"/>
                <a:ea typeface="Corbel"/>
                <a:cs typeface="Corbel"/>
                <a:sym typeface="Corbel"/>
              </a:rPr>
              <a:t>33%</a:t>
            </a:r>
          </a:p>
          <a:p>
            <a:pPr marL="0" marR="0" lvl="0" indent="0" algn="l" rtl="0">
              <a:lnSpc>
                <a:spcPct val="90000"/>
              </a:lnSpc>
              <a:spcBef>
                <a:spcPts val="0"/>
              </a:spcBef>
              <a:buClr>
                <a:srgbClr val="8CCED7"/>
              </a:buClr>
              <a:buSzPct val="25000"/>
              <a:buFont typeface="Corbel"/>
              <a:buNone/>
            </a:pPr>
            <a:r>
              <a:rPr lang="en-US" sz="4400" b="0">
                <a:solidFill>
                  <a:srgbClr val="8CCED7"/>
                </a:solidFill>
                <a:latin typeface="Corbel"/>
                <a:ea typeface="Corbel"/>
                <a:cs typeface="Corbel"/>
                <a:sym typeface="Corbel"/>
              </a:rPr>
              <a:t>GHG</a:t>
            </a:r>
          </a:p>
        </p:txBody>
      </p:sp>
      <p:grpSp>
        <p:nvGrpSpPr>
          <p:cNvPr id="193" name="Shape 193"/>
          <p:cNvGrpSpPr/>
          <p:nvPr/>
        </p:nvGrpSpPr>
        <p:grpSpPr>
          <a:xfrm>
            <a:off x="-1335540" y="1596349"/>
            <a:ext cx="4495508" cy="4220782"/>
            <a:chOff x="4479173" y="241281"/>
            <a:chExt cx="3037662" cy="2852026"/>
          </a:xfrm>
        </p:grpSpPr>
        <p:sp>
          <p:nvSpPr>
            <p:cNvPr id="194" name="Shape 194"/>
            <p:cNvSpPr/>
            <p:nvPr/>
          </p:nvSpPr>
          <p:spPr>
            <a:xfrm>
              <a:off x="4479173" y="241281"/>
              <a:ext cx="3037662" cy="2852026"/>
            </a:xfrm>
            <a:prstGeom prst="ellipse">
              <a:avLst/>
            </a:prstGeom>
            <a:gradFill>
              <a:gsLst>
                <a:gs pos="0">
                  <a:schemeClr val="dk1"/>
                </a:gs>
                <a:gs pos="47000">
                  <a:schemeClr val="dk1"/>
                </a:gs>
                <a:gs pos="100000">
                  <a:srgbClr val="CECECE">
                    <a:alpha val="0"/>
                  </a:srgbClr>
                </a:gs>
              </a:gsLst>
              <a:path path="circle">
                <a:fillToRect l="50000" t="50000" r="50000" b="50000"/>
              </a:path>
              <a:tileRect/>
            </a:gra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pic>
          <p:nvPicPr>
            <p:cNvPr id="195" name="Shape 195"/>
            <p:cNvPicPr preferRelativeResize="0"/>
            <p:nvPr/>
          </p:nvPicPr>
          <p:blipFill rotWithShape="1">
            <a:blip r:embed="rId3">
              <a:alphaModFix/>
            </a:blip>
            <a:srcRect/>
            <a:stretch/>
          </p:blipFill>
          <p:spPr>
            <a:xfrm>
              <a:off x="4664430" y="586891"/>
              <a:ext cx="2667148" cy="2160806"/>
            </a:xfrm>
            <a:prstGeom prst="rect">
              <a:avLst/>
            </a:prstGeom>
            <a:noFill/>
            <a:ln>
              <a:noFill/>
            </a:ln>
          </p:spPr>
        </p:pic>
      </p:grpSp>
      <p:pic>
        <p:nvPicPr>
          <p:cNvPr id="196" name="Shape 196"/>
          <p:cNvPicPr preferRelativeResize="0"/>
          <p:nvPr/>
        </p:nvPicPr>
        <p:blipFill rotWithShape="1">
          <a:blip r:embed="rId4">
            <a:alphaModFix/>
          </a:blip>
          <a:srcRect/>
          <a:stretch/>
        </p:blipFill>
        <p:spPr>
          <a:xfrm>
            <a:off x="6130467" y="1786775"/>
            <a:ext cx="3794415" cy="3839929"/>
          </a:xfrm>
          <a:prstGeom prst="rect">
            <a:avLst/>
          </a:prstGeom>
          <a:noFill/>
          <a:ln>
            <a:noFill/>
          </a:ln>
        </p:spPr>
      </p:pic>
      <p:grpSp>
        <p:nvGrpSpPr>
          <p:cNvPr id="197" name="Shape 197"/>
          <p:cNvGrpSpPr/>
          <p:nvPr/>
        </p:nvGrpSpPr>
        <p:grpSpPr>
          <a:xfrm>
            <a:off x="2543765" y="1739626"/>
            <a:ext cx="3945894" cy="3588448"/>
            <a:chOff x="9865895" y="1273566"/>
            <a:chExt cx="4283242" cy="3895236"/>
          </a:xfrm>
        </p:grpSpPr>
        <p:sp>
          <p:nvSpPr>
            <p:cNvPr id="198" name="Shape 198"/>
            <p:cNvSpPr/>
            <p:nvPr/>
          </p:nvSpPr>
          <p:spPr>
            <a:xfrm>
              <a:off x="9865895" y="1273566"/>
              <a:ext cx="4283242" cy="3806547"/>
            </a:xfrm>
            <a:prstGeom prst="rect">
              <a:avLst/>
            </a:prstGeom>
            <a:gradFill>
              <a:gsLst>
                <a:gs pos="0">
                  <a:srgbClr val="D6EEF2"/>
                </a:gs>
                <a:gs pos="100000">
                  <a:srgbClr val="276871"/>
                </a:gs>
              </a:gsLst>
              <a:lin ang="16200000" scaled="0"/>
            </a:gra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199" name="Shape 199"/>
            <p:cNvSpPr/>
            <p:nvPr/>
          </p:nvSpPr>
          <p:spPr>
            <a:xfrm>
              <a:off x="10365563" y="1737924"/>
              <a:ext cx="3310128" cy="3227722"/>
            </a:xfrm>
            <a:prstGeom prst="rect">
              <a:avLst/>
            </a:prstGeom>
            <a:solidFill>
              <a:srgbClr val="7F7F7F"/>
            </a:solidFill>
            <a:ln w="25400" cap="flat" cmpd="sng">
              <a:solidFill>
                <a:srgbClr val="595959"/>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cxnSp>
          <p:nvCxnSpPr>
            <p:cNvPr id="200" name="Shape 200"/>
            <p:cNvCxnSpPr/>
            <p:nvPr/>
          </p:nvCxnSpPr>
          <p:spPr>
            <a:xfrm>
              <a:off x="10316485" y="4963112"/>
              <a:ext cx="3369659" cy="0"/>
            </a:xfrm>
            <a:prstGeom prst="straightConnector1">
              <a:avLst/>
            </a:prstGeom>
            <a:noFill/>
            <a:ln w="180975" cap="flat" cmpd="sng">
              <a:solidFill>
                <a:srgbClr val="3F3F3F"/>
              </a:solidFill>
              <a:prstDash val="solid"/>
              <a:miter/>
              <a:headEnd type="none" w="med" len="med"/>
              <a:tailEnd type="none" w="med" len="med"/>
            </a:ln>
          </p:spPr>
        </p:cxnSp>
        <p:cxnSp>
          <p:nvCxnSpPr>
            <p:cNvPr id="201" name="Shape 201"/>
            <p:cNvCxnSpPr/>
            <p:nvPr/>
          </p:nvCxnSpPr>
          <p:spPr>
            <a:xfrm>
              <a:off x="9865895" y="5168803"/>
              <a:ext cx="4283242" cy="0"/>
            </a:xfrm>
            <a:prstGeom prst="straightConnector1">
              <a:avLst/>
            </a:prstGeom>
            <a:noFill/>
            <a:ln w="254000" cap="flat" cmpd="sng">
              <a:solidFill>
                <a:srgbClr val="8A5C01"/>
              </a:solidFill>
              <a:prstDash val="solid"/>
              <a:miter/>
              <a:headEnd type="none" w="med" len="med"/>
              <a:tailEnd type="none" w="med" len="med"/>
            </a:ln>
          </p:spPr>
        </p:cxnSp>
        <p:sp>
          <p:nvSpPr>
            <p:cNvPr id="202" name="Shape 202"/>
            <p:cNvSpPr/>
            <p:nvPr/>
          </p:nvSpPr>
          <p:spPr>
            <a:xfrm>
              <a:off x="10449109" y="1878784"/>
              <a:ext cx="3143036" cy="2995639"/>
            </a:xfrm>
            <a:prstGeom prst="rect">
              <a:avLst/>
            </a:prstGeom>
            <a:solidFill>
              <a:schemeClr val="lt1"/>
            </a:solidFill>
            <a:ln w="25400" cap="flat" cmpd="sng">
              <a:solidFill>
                <a:srgbClr val="595959"/>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203" name="Shape 203"/>
            <p:cNvSpPr/>
            <p:nvPr/>
          </p:nvSpPr>
          <p:spPr>
            <a:xfrm>
              <a:off x="13416048" y="2045424"/>
              <a:ext cx="276151" cy="1876870"/>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grpSp>
      <p:pic>
        <p:nvPicPr>
          <p:cNvPr id="204" name="Shape 204"/>
          <p:cNvPicPr preferRelativeResize="0"/>
          <p:nvPr/>
        </p:nvPicPr>
        <p:blipFill rotWithShape="1">
          <a:blip r:embed="rId5">
            <a:alphaModFix/>
          </a:blip>
          <a:srcRect/>
          <a:stretch/>
        </p:blipFill>
        <p:spPr>
          <a:xfrm>
            <a:off x="3685157" y="2784143"/>
            <a:ext cx="1663107" cy="1664598"/>
          </a:xfrm>
          <a:prstGeom prst="rect">
            <a:avLst/>
          </a:prstGeom>
          <a:noFill/>
          <a:ln>
            <a:noFill/>
          </a:ln>
        </p:spPr>
      </p:pic>
      <p:sp>
        <p:nvSpPr>
          <p:cNvPr id="205" name="Shape 205"/>
          <p:cNvSpPr txBox="1"/>
          <p:nvPr/>
        </p:nvSpPr>
        <p:spPr>
          <a:xfrm>
            <a:off x="5843021" y="574222"/>
            <a:ext cx="1586479" cy="11410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8CCED7"/>
              </a:buClr>
              <a:buSzPct val="25000"/>
              <a:buFont typeface="Corbel"/>
              <a:buNone/>
            </a:pPr>
            <a:r>
              <a:rPr lang="en-US" sz="4400" b="0">
                <a:solidFill>
                  <a:srgbClr val="8CCED7"/>
                </a:solidFill>
                <a:latin typeface="Corbel"/>
                <a:ea typeface="Corbel"/>
                <a:cs typeface="Corbel"/>
                <a:sym typeface="Corbel"/>
              </a:rPr>
              <a:t>90% inside</a:t>
            </a:r>
          </a:p>
        </p:txBody>
      </p:sp>
      <p:sp>
        <p:nvSpPr>
          <p:cNvPr id="206" name="Shape 206"/>
          <p:cNvSpPr/>
          <p:nvPr/>
        </p:nvSpPr>
        <p:spPr>
          <a:xfrm>
            <a:off x="1239586" y="5828225"/>
            <a:ext cx="2608357"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rgbClr val="D8D8D8"/>
                </a:solidFill>
                <a:latin typeface="Corbel"/>
                <a:ea typeface="Corbel"/>
                <a:cs typeface="Corbel"/>
                <a:sym typeface="Corbel"/>
              </a:rPr>
              <a:t>https://www.epa.gov/ghgemissions/sources-greenhouse-gas-emissions</a:t>
            </a:r>
          </a:p>
        </p:txBody>
      </p:sp>
      <p:sp>
        <p:nvSpPr>
          <p:cNvPr id="207" name="Shape 207"/>
          <p:cNvSpPr/>
          <p:nvPr/>
        </p:nvSpPr>
        <p:spPr>
          <a:xfrm>
            <a:off x="5052060" y="5842337"/>
            <a:ext cx="3727797" cy="1015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rgbClr val="D8D8D8"/>
                </a:solidFill>
                <a:latin typeface="Corbel"/>
                <a:ea typeface="Corbel"/>
                <a:cs typeface="Corbel"/>
                <a:sym typeface="Corbel"/>
              </a:rPr>
              <a:t>Klepeis, N. E., et al. (2001). The National Human Activity Pattern Survey (NHAPS): a resource for assessing exposure to environmental pollutants. </a:t>
            </a:r>
            <a:r>
              <a:rPr lang="en-US" sz="1200" i="1">
                <a:solidFill>
                  <a:srgbClr val="D8D8D8"/>
                </a:solidFill>
                <a:latin typeface="Corbel"/>
                <a:ea typeface="Corbel"/>
                <a:cs typeface="Corbel"/>
                <a:sym typeface="Corbel"/>
              </a:rPr>
              <a:t>Journal of Exposure Analysis and Environmental Epidemiology</a:t>
            </a:r>
            <a:r>
              <a:rPr lang="en-US" sz="1200">
                <a:solidFill>
                  <a:srgbClr val="D8D8D8"/>
                </a:solidFill>
                <a:latin typeface="Corbel"/>
                <a:ea typeface="Corbel"/>
                <a:cs typeface="Corbel"/>
                <a:sym typeface="Corbel"/>
              </a:rPr>
              <a:t>, </a:t>
            </a:r>
            <a:r>
              <a:rPr lang="en-US" sz="1200" i="1">
                <a:solidFill>
                  <a:srgbClr val="D8D8D8"/>
                </a:solidFill>
                <a:latin typeface="Corbel"/>
                <a:ea typeface="Corbel"/>
                <a:cs typeface="Corbel"/>
                <a:sym typeface="Corbel"/>
              </a:rPr>
              <a:t>11</a:t>
            </a:r>
            <a:r>
              <a:rPr lang="en-US" sz="1200">
                <a:solidFill>
                  <a:srgbClr val="D8D8D8"/>
                </a:solidFill>
                <a:latin typeface="Corbel"/>
                <a:ea typeface="Corbel"/>
                <a:cs typeface="Corbel"/>
                <a:sym typeface="Corbel"/>
              </a:rPr>
              <a:t>(3), 231–52. http://doi.org/10.1038/sj.jea.7500165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500"/>
                                        <p:tgtEl>
                                          <p:spTgt spid="1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6"/>
                                        </p:tgtEl>
                                        <p:attrNameLst>
                                          <p:attrName>style.visibility</p:attrName>
                                        </p:attrNameLst>
                                      </p:cBhvr>
                                      <p:to>
                                        <p:strVal val="visible"/>
                                      </p:to>
                                    </p:set>
                                    <p:animEffect transition="in" filter="fade">
                                      <p:cBhvr>
                                        <p:cTn id="12" dur="500"/>
                                        <p:tgtEl>
                                          <p:spTgt spid="196"/>
                                        </p:tgtEl>
                                      </p:cBhvr>
                                    </p:animEffect>
                                  </p:childTnLst>
                                </p:cTn>
                              </p:par>
                              <p:par>
                                <p:cTn id="13" presetID="10" presetClass="entr" presetSubtype="0" fill="hold" nodeType="withEffect">
                                  <p:stCondLst>
                                    <p:cond delay="0"/>
                                  </p:stCondLst>
                                  <p:childTnLst>
                                    <p:set>
                                      <p:cBhvr>
                                        <p:cTn id="14" dur="1" fill="hold">
                                          <p:stCondLst>
                                            <p:cond delay="0"/>
                                          </p:stCondLst>
                                        </p:cTn>
                                        <p:tgtEl>
                                          <p:spTgt spid="205"/>
                                        </p:tgtEl>
                                        <p:attrNameLst>
                                          <p:attrName>style.visibility</p:attrName>
                                        </p:attrNameLst>
                                      </p:cBhvr>
                                      <p:to>
                                        <p:strVal val="visible"/>
                                      </p:to>
                                    </p:set>
                                    <p:animEffect transition="in" filter="fade">
                                      <p:cBhvr>
                                        <p:cTn id="15" dur="500"/>
                                        <p:tgtEl>
                                          <p:spTgt spid="20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2"/>
                                        </p:tgtEl>
                                        <p:attrNameLst>
                                          <p:attrName>style.visibility</p:attrName>
                                        </p:attrNameLst>
                                      </p:cBhvr>
                                      <p:to>
                                        <p:strVal val="visible"/>
                                      </p:to>
                                    </p:set>
                                    <p:animEffect transition="in" filter="fade">
                                      <p:cBhvr>
                                        <p:cTn id="20" dur="500"/>
                                        <p:tgtEl>
                                          <p:spTgt spid="192"/>
                                        </p:tgtEl>
                                      </p:cBhvr>
                                    </p:animEffect>
                                  </p:childTnLst>
                                </p:cTn>
                              </p:par>
                              <p:par>
                                <p:cTn id="21" presetID="10" presetClass="entr" presetSubtype="0" fill="hold" nodeType="withEffect">
                                  <p:stCondLst>
                                    <p:cond delay="0"/>
                                  </p:stCondLst>
                                  <p:childTnLst>
                                    <p:set>
                                      <p:cBhvr>
                                        <p:cTn id="22" dur="1" fill="hold">
                                          <p:stCondLst>
                                            <p:cond delay="0"/>
                                          </p:stCondLst>
                                        </p:cTn>
                                        <p:tgtEl>
                                          <p:spTgt spid="193"/>
                                        </p:tgtEl>
                                        <p:attrNameLst>
                                          <p:attrName>style.visibility</p:attrName>
                                        </p:attrNameLst>
                                      </p:cBhvr>
                                      <p:to>
                                        <p:strVal val="visible"/>
                                      </p:to>
                                    </p:set>
                                    <p:animEffect transition="in" filter="fade">
                                      <p:cBhvr>
                                        <p:cTn id="23"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Shape 556"/>
          <p:cNvPicPr preferRelativeResize="0"/>
          <p:nvPr/>
        </p:nvPicPr>
        <p:blipFill rotWithShape="1">
          <a:blip r:embed="rId3">
            <a:alphaModFix/>
          </a:blip>
          <a:srcRect/>
          <a:stretch/>
        </p:blipFill>
        <p:spPr>
          <a:xfrm>
            <a:off x="430233" y="1595617"/>
            <a:ext cx="8235526" cy="4575292"/>
          </a:xfrm>
          <a:prstGeom prst="rect">
            <a:avLst/>
          </a:prstGeom>
          <a:noFill/>
          <a:ln>
            <a:noFill/>
          </a:ln>
        </p:spPr>
      </p:pic>
      <p:sp>
        <p:nvSpPr>
          <p:cNvPr id="557" name="Shape 557"/>
          <p:cNvSpPr/>
          <p:nvPr/>
        </p:nvSpPr>
        <p:spPr>
          <a:xfrm>
            <a:off x="2667941" y="5439776"/>
            <a:ext cx="2015179" cy="381744"/>
          </a:xfrm>
          <a:prstGeom prst="rect">
            <a:avLst/>
          </a:prstGeom>
          <a:noFill/>
          <a:ln>
            <a:noFill/>
          </a:ln>
        </p:spPr>
        <p:txBody>
          <a:bodyPr lIns="26775" tIns="26775" rIns="26775" bIns="26775" anchor="t" anchorCtr="0">
            <a:noAutofit/>
          </a:bodyPr>
          <a:lstStyle/>
          <a:p>
            <a:pPr marL="0" marR="0" lvl="0" indent="0" algn="l" rtl="0">
              <a:lnSpc>
                <a:spcPct val="80000"/>
              </a:lnSpc>
              <a:spcBef>
                <a:spcPts val="0"/>
              </a:spcBef>
              <a:buSzPct val="25000"/>
              <a:buNone/>
            </a:pPr>
            <a:r>
              <a:rPr lang="en-US" sz="2400" cap="none">
                <a:solidFill>
                  <a:srgbClr val="00B611"/>
                </a:solidFill>
                <a:latin typeface="Arial"/>
                <a:ea typeface="Arial"/>
                <a:cs typeface="Arial"/>
                <a:sym typeface="Arial"/>
              </a:rPr>
              <a:t>OUTDOOR</a:t>
            </a:r>
          </a:p>
        </p:txBody>
      </p:sp>
      <p:sp>
        <p:nvSpPr>
          <p:cNvPr id="558" name="Shape 558"/>
          <p:cNvSpPr txBox="1"/>
          <p:nvPr/>
        </p:nvSpPr>
        <p:spPr>
          <a:xfrm>
            <a:off x="4053760" y="1017437"/>
            <a:ext cx="4402666"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a:solidFill>
                  <a:schemeClr val="lt1"/>
                </a:solidFill>
                <a:latin typeface="Corbel"/>
                <a:ea typeface="Corbel"/>
                <a:cs typeface="Corbel"/>
                <a:sym typeface="Corbel"/>
              </a:rPr>
              <a:t>Bacteria</a:t>
            </a:r>
          </a:p>
        </p:txBody>
      </p:sp>
      <p:pic>
        <p:nvPicPr>
          <p:cNvPr id="559" name="Shape 559" descr="Box3.jpg"/>
          <p:cNvPicPr preferRelativeResize="0"/>
          <p:nvPr/>
        </p:nvPicPr>
        <p:blipFill rotWithShape="1">
          <a:blip r:embed="rId4">
            <a:alphaModFix/>
          </a:blip>
          <a:srcRect/>
          <a:stretch/>
        </p:blipFill>
        <p:spPr>
          <a:xfrm>
            <a:off x="430233" y="191381"/>
            <a:ext cx="1292891" cy="1232735"/>
          </a:xfrm>
          <a:prstGeom prst="rect">
            <a:avLst/>
          </a:prstGeom>
          <a:noFill/>
          <a:ln>
            <a:noFill/>
          </a:ln>
        </p:spPr>
      </p:pic>
      <p:sp>
        <p:nvSpPr>
          <p:cNvPr id="560" name="Shape 560"/>
          <p:cNvSpPr txBox="1">
            <a:spLocks noGrp="1"/>
          </p:cNvSpPr>
          <p:nvPr>
            <p:ph type="title" idx="4294967295"/>
          </p:nvPr>
        </p:nvSpPr>
        <p:spPr>
          <a:xfrm>
            <a:off x="6255094" y="5439776"/>
            <a:ext cx="1666875" cy="382588"/>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8A27B5"/>
              </a:buClr>
              <a:buSzPct val="25000"/>
              <a:buFont typeface="Arial"/>
              <a:buNone/>
            </a:pPr>
            <a:r>
              <a:rPr lang="en-US" sz="2400" b="0" i="0" u="none" strike="noStrike" cap="none">
                <a:solidFill>
                  <a:srgbClr val="8A27B5"/>
                </a:solidFill>
                <a:latin typeface="Arial"/>
                <a:ea typeface="Arial"/>
                <a:cs typeface="Arial"/>
                <a:sym typeface="Arial"/>
              </a:rPr>
              <a:t>INDOOR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Shape 566"/>
          <p:cNvPicPr preferRelativeResize="0">
            <a:picLocks noGrp="1"/>
          </p:cNvPicPr>
          <p:nvPr>
            <p:ph type="body" idx="4294967295"/>
          </p:nvPr>
        </p:nvPicPr>
        <p:blipFill rotWithShape="1">
          <a:blip r:embed="rId3">
            <a:alphaModFix/>
          </a:blip>
          <a:srcRect/>
          <a:stretch/>
        </p:blipFill>
        <p:spPr>
          <a:xfrm>
            <a:off x="5843498" y="686170"/>
            <a:ext cx="1617662" cy="642936"/>
          </a:xfrm>
          <a:prstGeom prst="rect">
            <a:avLst/>
          </a:prstGeom>
          <a:noFill/>
          <a:ln>
            <a:noFill/>
          </a:ln>
        </p:spPr>
      </p:pic>
      <p:pic>
        <p:nvPicPr>
          <p:cNvPr id="567" name="Shape 567"/>
          <p:cNvPicPr preferRelativeResize="0"/>
          <p:nvPr/>
        </p:nvPicPr>
        <p:blipFill rotWithShape="1">
          <a:blip r:embed="rId4">
            <a:alphaModFix/>
          </a:blip>
          <a:srcRect/>
          <a:stretch/>
        </p:blipFill>
        <p:spPr>
          <a:xfrm>
            <a:off x="6018910" y="1598249"/>
            <a:ext cx="1266836" cy="386609"/>
          </a:xfrm>
          <a:prstGeom prst="rect">
            <a:avLst/>
          </a:prstGeom>
          <a:noFill/>
          <a:ln>
            <a:noFill/>
          </a:ln>
        </p:spPr>
      </p:pic>
      <p:pic>
        <p:nvPicPr>
          <p:cNvPr id="568" name="Shape 568"/>
          <p:cNvPicPr preferRelativeResize="0"/>
          <p:nvPr/>
        </p:nvPicPr>
        <p:blipFill rotWithShape="1">
          <a:blip r:embed="rId5">
            <a:alphaModFix/>
          </a:blip>
          <a:srcRect/>
          <a:stretch/>
        </p:blipFill>
        <p:spPr>
          <a:xfrm>
            <a:off x="6008512" y="2818227"/>
            <a:ext cx="1117445" cy="544395"/>
          </a:xfrm>
          <a:prstGeom prst="rect">
            <a:avLst/>
          </a:prstGeom>
          <a:noFill/>
          <a:ln>
            <a:noFill/>
          </a:ln>
        </p:spPr>
      </p:pic>
      <p:pic>
        <p:nvPicPr>
          <p:cNvPr id="569" name="Shape 569"/>
          <p:cNvPicPr preferRelativeResize="0"/>
          <p:nvPr/>
        </p:nvPicPr>
        <p:blipFill rotWithShape="1">
          <a:blip r:embed="rId6">
            <a:alphaModFix/>
          </a:blip>
          <a:srcRect/>
          <a:stretch/>
        </p:blipFill>
        <p:spPr>
          <a:xfrm>
            <a:off x="6013117" y="2207894"/>
            <a:ext cx="1220600" cy="378806"/>
          </a:xfrm>
          <a:prstGeom prst="rect">
            <a:avLst/>
          </a:prstGeom>
          <a:noFill/>
          <a:ln>
            <a:noFill/>
          </a:ln>
        </p:spPr>
      </p:pic>
      <p:sp>
        <p:nvSpPr>
          <p:cNvPr id="570" name="Shape 570"/>
          <p:cNvSpPr/>
          <p:nvPr/>
        </p:nvSpPr>
        <p:spPr>
          <a:xfrm>
            <a:off x="5079926" y="3567353"/>
            <a:ext cx="1527143" cy="33657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13" u="sng">
                <a:solidFill>
                  <a:schemeClr val="lt1"/>
                </a:solidFill>
                <a:latin typeface="Corbel"/>
                <a:ea typeface="Corbel"/>
                <a:cs typeface="Corbel"/>
                <a:sym typeface="Corbel"/>
              </a:rPr>
              <a:t>TEAM</a:t>
            </a:r>
          </a:p>
          <a:p>
            <a:pPr marL="0" marR="0" lvl="0" indent="0" algn="l" rtl="0">
              <a:spcBef>
                <a:spcPts val="0"/>
              </a:spcBef>
              <a:buSzPct val="25000"/>
              <a:buNone/>
            </a:pPr>
            <a:r>
              <a:rPr lang="en-US" sz="1013">
                <a:solidFill>
                  <a:schemeClr val="lt1"/>
                </a:solidFill>
                <a:latin typeface="Corbel"/>
                <a:ea typeface="Corbel"/>
                <a:cs typeface="Corbel"/>
                <a:sym typeface="Corbel"/>
              </a:rPr>
              <a:t>Adam Altrichter</a:t>
            </a:r>
          </a:p>
          <a:p>
            <a:pPr marL="0" marR="0" lvl="0" indent="0" algn="l" rtl="0">
              <a:spcBef>
                <a:spcPts val="0"/>
              </a:spcBef>
              <a:buSzPct val="25000"/>
              <a:buNone/>
            </a:pPr>
            <a:r>
              <a:rPr lang="en-US" sz="1013">
                <a:solidFill>
                  <a:schemeClr val="lt1"/>
                </a:solidFill>
                <a:latin typeface="Corbel"/>
                <a:ea typeface="Corbel"/>
                <a:cs typeface="Corbel"/>
                <a:sym typeface="Corbel"/>
              </a:rPr>
              <a:t>Ashley Bateman</a:t>
            </a:r>
          </a:p>
          <a:p>
            <a:pPr marL="0" marR="0" lvl="0" indent="0" algn="l" rtl="0">
              <a:spcBef>
                <a:spcPts val="0"/>
              </a:spcBef>
              <a:buSzPct val="25000"/>
              <a:buNone/>
            </a:pPr>
            <a:r>
              <a:rPr lang="en-US" sz="1013">
                <a:solidFill>
                  <a:schemeClr val="lt1"/>
                </a:solidFill>
                <a:latin typeface="Corbel"/>
                <a:ea typeface="Corbel"/>
                <a:cs typeface="Corbel"/>
                <a:sym typeface="Corbel"/>
              </a:rPr>
              <a:t>Clarisse Betancourt</a:t>
            </a:r>
          </a:p>
          <a:p>
            <a:pPr marL="0" marR="0" lvl="0" indent="0" algn="l" rtl="0">
              <a:spcBef>
                <a:spcPts val="0"/>
              </a:spcBef>
              <a:buSzPct val="25000"/>
              <a:buNone/>
            </a:pPr>
            <a:r>
              <a:rPr lang="en-US" sz="1013">
                <a:solidFill>
                  <a:schemeClr val="lt1"/>
                </a:solidFill>
                <a:latin typeface="Corbel"/>
                <a:ea typeface="Corbel"/>
                <a:cs typeface="Corbel"/>
                <a:sym typeface="Corbel"/>
              </a:rPr>
              <a:t>Brendan Bohannan (founding co-director)</a:t>
            </a:r>
          </a:p>
          <a:p>
            <a:pPr marL="0" marR="0" lvl="0" indent="0" algn="l" rtl="0">
              <a:spcBef>
                <a:spcPts val="0"/>
              </a:spcBef>
              <a:buSzPct val="25000"/>
              <a:buNone/>
            </a:pPr>
            <a:r>
              <a:rPr lang="en-US" sz="1013">
                <a:solidFill>
                  <a:schemeClr val="lt1"/>
                </a:solidFill>
                <a:latin typeface="Corbel"/>
                <a:ea typeface="Corbel"/>
                <a:cs typeface="Corbel"/>
                <a:sym typeface="Corbel"/>
              </a:rPr>
              <a:t>Jing Chen</a:t>
            </a:r>
          </a:p>
          <a:p>
            <a:pPr marL="0" marR="0" lvl="0" indent="0" algn="l" rtl="0">
              <a:spcBef>
                <a:spcPts val="0"/>
              </a:spcBef>
              <a:buSzPct val="25000"/>
              <a:buNone/>
            </a:pPr>
            <a:r>
              <a:rPr lang="en-US" sz="1013">
                <a:solidFill>
                  <a:schemeClr val="lt1"/>
                </a:solidFill>
                <a:latin typeface="Corbel"/>
                <a:ea typeface="Corbel"/>
                <a:cs typeface="Corbel"/>
                <a:sym typeface="Corbel"/>
              </a:rPr>
              <a:t>M.J. Christopher</a:t>
            </a:r>
          </a:p>
          <a:p>
            <a:pPr marL="0" marR="0" lvl="0" indent="0" algn="l" rtl="0">
              <a:spcBef>
                <a:spcPts val="0"/>
              </a:spcBef>
              <a:buSzPct val="25000"/>
              <a:buNone/>
            </a:pPr>
            <a:r>
              <a:rPr lang="en-US" sz="1013">
                <a:solidFill>
                  <a:schemeClr val="lt1"/>
                </a:solidFill>
                <a:latin typeface="Corbel"/>
                <a:ea typeface="Corbel"/>
                <a:cs typeface="Corbel"/>
                <a:sym typeface="Corbel"/>
              </a:rPr>
              <a:t>Ryan Clemmer</a:t>
            </a:r>
          </a:p>
          <a:p>
            <a:pPr marL="0" marR="0" lvl="0" indent="0" algn="l" rtl="0">
              <a:spcBef>
                <a:spcPts val="0"/>
              </a:spcBef>
              <a:buSzPct val="25000"/>
              <a:buNone/>
            </a:pPr>
            <a:r>
              <a:rPr lang="en-US" sz="1013">
                <a:solidFill>
                  <a:schemeClr val="lt1"/>
                </a:solidFill>
                <a:latin typeface="Corbel"/>
                <a:ea typeface="Corbel"/>
                <a:cs typeface="Corbel"/>
                <a:sym typeface="Corbel"/>
              </a:rPr>
              <a:t>Ryann Crowley</a:t>
            </a:r>
          </a:p>
          <a:p>
            <a:pPr marL="0" marR="0" lvl="0" indent="0" algn="l" rtl="0">
              <a:spcBef>
                <a:spcPts val="0"/>
              </a:spcBef>
              <a:buSzPct val="25000"/>
              <a:buNone/>
            </a:pPr>
            <a:r>
              <a:rPr lang="en-US" sz="1013">
                <a:solidFill>
                  <a:schemeClr val="lt1"/>
                </a:solidFill>
                <a:latin typeface="Corbel"/>
                <a:ea typeface="Corbel"/>
                <a:cs typeface="Corbel"/>
                <a:sym typeface="Corbel"/>
              </a:rPr>
              <a:t>Scot Davidson</a:t>
            </a:r>
          </a:p>
          <a:p>
            <a:pPr marL="0" marR="0" lvl="0" indent="0" algn="l" rtl="0">
              <a:spcBef>
                <a:spcPts val="0"/>
              </a:spcBef>
              <a:buSzPct val="25000"/>
              <a:buNone/>
            </a:pPr>
            <a:r>
              <a:rPr lang="en-US" sz="1013">
                <a:solidFill>
                  <a:schemeClr val="lt1"/>
                </a:solidFill>
                <a:latin typeface="Corbel"/>
                <a:ea typeface="Corbel"/>
                <a:cs typeface="Corbel"/>
                <a:sym typeface="Corbel"/>
              </a:rPr>
              <a:t>Steve Divan</a:t>
            </a:r>
          </a:p>
          <a:p>
            <a:pPr marL="0" marR="0" lvl="0" indent="0" algn="l" rtl="0">
              <a:spcBef>
                <a:spcPts val="0"/>
              </a:spcBef>
              <a:buSzPct val="25000"/>
              <a:buNone/>
            </a:pPr>
            <a:r>
              <a:rPr lang="en-US" sz="1013">
                <a:solidFill>
                  <a:schemeClr val="lt1"/>
                </a:solidFill>
                <a:latin typeface="Corbel"/>
                <a:ea typeface="Corbel"/>
                <a:cs typeface="Corbel"/>
                <a:sym typeface="Corbel"/>
              </a:rPr>
              <a:t>Dan Elliott</a:t>
            </a:r>
          </a:p>
          <a:p>
            <a:pPr marL="0" marR="0" lvl="0" indent="0" algn="l" rtl="0">
              <a:spcBef>
                <a:spcPts val="0"/>
              </a:spcBef>
              <a:buSzPct val="25000"/>
              <a:buNone/>
            </a:pPr>
            <a:r>
              <a:rPr lang="en-US" sz="1013">
                <a:solidFill>
                  <a:schemeClr val="lt1"/>
                </a:solidFill>
                <a:latin typeface="Corbel"/>
                <a:ea typeface="Corbel"/>
                <a:cs typeface="Corbel"/>
                <a:sym typeface="Corbel"/>
              </a:rPr>
              <a:t>Ashkaan Fahimipour</a:t>
            </a:r>
          </a:p>
          <a:p>
            <a:pPr marL="0" marR="0" lvl="0" indent="0" algn="l" rtl="0">
              <a:spcBef>
                <a:spcPts val="0"/>
              </a:spcBef>
              <a:buSzPct val="25000"/>
              <a:buNone/>
            </a:pPr>
            <a:r>
              <a:rPr lang="en-US" sz="1013">
                <a:solidFill>
                  <a:schemeClr val="lt1"/>
                </a:solidFill>
                <a:latin typeface="Corbel"/>
                <a:ea typeface="Corbel"/>
                <a:cs typeface="Corbel"/>
                <a:sym typeface="Corbel"/>
              </a:rPr>
              <a:t>Jose Flores</a:t>
            </a:r>
          </a:p>
          <a:p>
            <a:pPr marL="0" marR="0" lvl="0" indent="0" algn="l" rtl="0">
              <a:spcBef>
                <a:spcPts val="0"/>
              </a:spcBef>
              <a:buSzPct val="25000"/>
              <a:buNone/>
            </a:pPr>
            <a:r>
              <a:rPr lang="en-US" sz="1013">
                <a:solidFill>
                  <a:schemeClr val="lt1"/>
                </a:solidFill>
                <a:latin typeface="Corbel"/>
                <a:ea typeface="Corbel"/>
                <a:cs typeface="Corbel"/>
                <a:sym typeface="Corbel"/>
              </a:rPr>
              <a:t>Mark Fretz</a:t>
            </a:r>
          </a:p>
          <a:p>
            <a:pPr marL="0" marR="0" lvl="0" indent="0" algn="l" rtl="0">
              <a:spcBef>
                <a:spcPts val="0"/>
              </a:spcBef>
              <a:buSzPct val="25000"/>
              <a:buNone/>
            </a:pPr>
            <a:r>
              <a:rPr lang="en-US" sz="1013">
                <a:solidFill>
                  <a:schemeClr val="lt1"/>
                </a:solidFill>
                <a:latin typeface="Corbel"/>
                <a:ea typeface="Corbel"/>
                <a:cs typeface="Corbel"/>
                <a:sym typeface="Corbel"/>
              </a:rPr>
              <a:t>Ken Hanna</a:t>
            </a:r>
          </a:p>
          <a:p>
            <a:pPr marL="0" marR="0" lvl="0" indent="0" algn="l" rtl="0">
              <a:spcBef>
                <a:spcPts val="0"/>
              </a:spcBef>
              <a:buSzPct val="25000"/>
              <a:buNone/>
            </a:pPr>
            <a:r>
              <a:rPr lang="en-US" sz="1013">
                <a:solidFill>
                  <a:schemeClr val="lt1"/>
                </a:solidFill>
                <a:latin typeface="Corbel"/>
                <a:ea typeface="Corbel"/>
                <a:cs typeface="Corbel"/>
                <a:sym typeface="Corbel"/>
              </a:rPr>
              <a:t>Erica Hartmann</a:t>
            </a:r>
          </a:p>
          <a:p>
            <a:pPr marL="0" marR="0" lvl="0" indent="0" algn="l" rtl="0">
              <a:spcBef>
                <a:spcPts val="0"/>
              </a:spcBef>
              <a:buSzPct val="25000"/>
              <a:buNone/>
            </a:pPr>
            <a:r>
              <a:rPr lang="en-US" sz="1013">
                <a:solidFill>
                  <a:schemeClr val="lt1"/>
                </a:solidFill>
                <a:latin typeface="Corbel"/>
                <a:ea typeface="Corbel"/>
                <a:cs typeface="Corbel"/>
                <a:sym typeface="Corbel"/>
              </a:rPr>
              <a:t>Roxy Hickey</a:t>
            </a:r>
          </a:p>
          <a:p>
            <a:pPr marL="0" marR="0" lvl="0" indent="0" algn="l" rtl="0">
              <a:spcBef>
                <a:spcPts val="0"/>
              </a:spcBef>
              <a:buNone/>
            </a:pPr>
            <a:endParaRPr sz="1013">
              <a:solidFill>
                <a:schemeClr val="lt1"/>
              </a:solidFill>
              <a:latin typeface="Corbel"/>
              <a:ea typeface="Corbel"/>
              <a:cs typeface="Corbel"/>
              <a:sym typeface="Corbel"/>
            </a:endParaRPr>
          </a:p>
          <a:p>
            <a:pPr marL="0" marR="0" lvl="0" indent="0" algn="l" rtl="0">
              <a:spcBef>
                <a:spcPts val="0"/>
              </a:spcBef>
              <a:buNone/>
            </a:pPr>
            <a:endParaRPr sz="1013">
              <a:solidFill>
                <a:schemeClr val="lt1"/>
              </a:solidFill>
              <a:latin typeface="Corbel"/>
              <a:ea typeface="Corbel"/>
              <a:cs typeface="Corbel"/>
              <a:sym typeface="Corbel"/>
            </a:endParaRPr>
          </a:p>
        </p:txBody>
      </p:sp>
      <p:sp>
        <p:nvSpPr>
          <p:cNvPr id="571" name="Shape 571"/>
          <p:cNvSpPr/>
          <p:nvPr/>
        </p:nvSpPr>
        <p:spPr>
          <a:xfrm>
            <a:off x="6615485" y="3698414"/>
            <a:ext cx="1806469" cy="2898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13">
                <a:solidFill>
                  <a:schemeClr val="lt1"/>
                </a:solidFill>
                <a:latin typeface="Corbel"/>
                <a:ea typeface="Corbel"/>
                <a:cs typeface="Corbel"/>
                <a:sym typeface="Corbel"/>
              </a:rPr>
              <a:t>Daniel Hundley</a:t>
            </a:r>
          </a:p>
          <a:p>
            <a:pPr marL="0" marR="0" lvl="0" indent="0" algn="l" rtl="0">
              <a:spcBef>
                <a:spcPts val="0"/>
              </a:spcBef>
              <a:buSzPct val="25000"/>
              <a:buNone/>
            </a:pPr>
            <a:r>
              <a:rPr lang="en-US" sz="1013">
                <a:solidFill>
                  <a:schemeClr val="lt1"/>
                </a:solidFill>
                <a:latin typeface="Corbel"/>
                <a:ea typeface="Corbel"/>
                <a:cs typeface="Corbel"/>
                <a:sym typeface="Corbel"/>
              </a:rPr>
              <a:t>Tiffany Hsu</a:t>
            </a:r>
          </a:p>
          <a:p>
            <a:pPr marL="0" marR="0" lvl="0" indent="0" algn="l" rtl="0">
              <a:spcBef>
                <a:spcPts val="0"/>
              </a:spcBef>
              <a:buSzPct val="25000"/>
              <a:buNone/>
            </a:pPr>
            <a:r>
              <a:rPr lang="en-US" sz="1013">
                <a:solidFill>
                  <a:schemeClr val="lt1"/>
                </a:solidFill>
                <a:latin typeface="Corbel"/>
                <a:ea typeface="Corbel"/>
                <a:cs typeface="Corbel"/>
                <a:sym typeface="Corbel"/>
              </a:rPr>
              <a:t>Steph Irish</a:t>
            </a:r>
          </a:p>
          <a:p>
            <a:pPr marL="0" marR="0" lvl="0" indent="0" algn="l" rtl="0">
              <a:spcBef>
                <a:spcPts val="0"/>
              </a:spcBef>
              <a:buSzPct val="25000"/>
              <a:buNone/>
            </a:pPr>
            <a:r>
              <a:rPr lang="en-US" sz="1013">
                <a:solidFill>
                  <a:schemeClr val="lt1"/>
                </a:solidFill>
                <a:latin typeface="Corbel"/>
                <a:ea typeface="Corbel"/>
                <a:cs typeface="Corbel"/>
                <a:sym typeface="Corbel"/>
              </a:rPr>
              <a:t>Ann Klein</a:t>
            </a:r>
          </a:p>
          <a:p>
            <a:pPr marL="0" marR="0" lvl="0" indent="0" algn="l" rtl="0">
              <a:spcBef>
                <a:spcPts val="0"/>
              </a:spcBef>
              <a:buSzPct val="25000"/>
              <a:buNone/>
            </a:pPr>
            <a:r>
              <a:rPr lang="en-US" sz="1013">
                <a:solidFill>
                  <a:schemeClr val="lt1"/>
                </a:solidFill>
                <a:latin typeface="Corbel"/>
                <a:ea typeface="Corbel"/>
                <a:cs typeface="Corbel"/>
                <a:sym typeface="Corbel"/>
              </a:rPr>
              <a:t>Jeff Kline</a:t>
            </a:r>
          </a:p>
          <a:p>
            <a:pPr marL="0" marR="0" lvl="0" indent="0" algn="l" rtl="0">
              <a:spcBef>
                <a:spcPts val="0"/>
              </a:spcBef>
              <a:buSzPct val="25000"/>
              <a:buNone/>
            </a:pPr>
            <a:r>
              <a:rPr lang="en-US" sz="1013">
                <a:solidFill>
                  <a:schemeClr val="lt1"/>
                </a:solidFill>
                <a:latin typeface="Corbel"/>
                <a:ea typeface="Corbel"/>
                <a:cs typeface="Corbel"/>
                <a:sym typeface="Corbel"/>
              </a:rPr>
              <a:t>Alejandro Manzo</a:t>
            </a:r>
          </a:p>
          <a:p>
            <a:pPr marL="0" marR="0" lvl="0" indent="0" algn="l" rtl="0">
              <a:spcBef>
                <a:spcPts val="0"/>
              </a:spcBef>
              <a:buSzPct val="25000"/>
              <a:buNone/>
            </a:pPr>
            <a:r>
              <a:rPr lang="en-US" sz="1013">
                <a:solidFill>
                  <a:schemeClr val="lt1"/>
                </a:solidFill>
                <a:latin typeface="Corbel"/>
                <a:ea typeface="Corbel"/>
                <a:cs typeface="Corbel"/>
                <a:sym typeface="Corbel"/>
              </a:rPr>
              <a:t>James Meadow</a:t>
            </a:r>
          </a:p>
          <a:p>
            <a:pPr marL="0" marR="0" lvl="0" indent="0" algn="l" rtl="0">
              <a:spcBef>
                <a:spcPts val="0"/>
              </a:spcBef>
              <a:buSzPct val="25000"/>
              <a:buNone/>
            </a:pPr>
            <a:r>
              <a:rPr lang="en-US" sz="1013">
                <a:solidFill>
                  <a:schemeClr val="lt1"/>
                </a:solidFill>
                <a:latin typeface="Corbel"/>
                <a:ea typeface="Corbel"/>
                <a:cs typeface="Corbel"/>
                <a:sym typeface="Corbel"/>
              </a:rPr>
              <a:t>Gwynne Mhuireach</a:t>
            </a:r>
          </a:p>
          <a:p>
            <a:pPr marL="0" marR="0" lvl="0" indent="0" algn="l" rtl="0">
              <a:spcBef>
                <a:spcPts val="0"/>
              </a:spcBef>
              <a:buSzPct val="25000"/>
              <a:buNone/>
            </a:pPr>
            <a:r>
              <a:rPr lang="en-US" sz="1013">
                <a:solidFill>
                  <a:schemeClr val="lt1"/>
                </a:solidFill>
                <a:latin typeface="Corbel"/>
                <a:ea typeface="Corbel"/>
                <a:cs typeface="Corbel"/>
                <a:sym typeface="Corbel"/>
              </a:rPr>
              <a:t>Dale Northcutt</a:t>
            </a:r>
          </a:p>
          <a:p>
            <a:pPr marL="0" marR="0" lvl="0" indent="0" algn="l" rtl="0">
              <a:spcBef>
                <a:spcPts val="0"/>
              </a:spcBef>
              <a:buSzPct val="25000"/>
              <a:buNone/>
            </a:pPr>
            <a:r>
              <a:rPr lang="en-US" sz="1013">
                <a:solidFill>
                  <a:schemeClr val="lt1"/>
                </a:solidFill>
                <a:latin typeface="Corbel"/>
                <a:ea typeface="Corbel"/>
                <a:cs typeface="Corbel"/>
                <a:sym typeface="Corbel"/>
              </a:rPr>
              <a:t>Ali Rahnavard</a:t>
            </a:r>
          </a:p>
          <a:p>
            <a:pPr marL="0" marR="0" lvl="0" indent="0" algn="l" rtl="0">
              <a:spcBef>
                <a:spcPts val="0"/>
              </a:spcBef>
              <a:buSzPct val="25000"/>
              <a:buNone/>
            </a:pPr>
            <a:r>
              <a:rPr lang="en-US" sz="1013">
                <a:solidFill>
                  <a:schemeClr val="lt1"/>
                </a:solidFill>
                <a:latin typeface="Corbel"/>
                <a:ea typeface="Corbel"/>
                <a:cs typeface="Corbel"/>
                <a:sym typeface="Corbel"/>
              </a:rPr>
              <a:t>Randall Schwager</a:t>
            </a:r>
          </a:p>
          <a:p>
            <a:pPr marL="0" marR="0" lvl="0" indent="0" algn="l" rtl="0">
              <a:spcBef>
                <a:spcPts val="0"/>
              </a:spcBef>
              <a:buSzPct val="25000"/>
              <a:buNone/>
            </a:pPr>
            <a:r>
              <a:rPr lang="en-US" sz="1013">
                <a:solidFill>
                  <a:schemeClr val="lt1"/>
                </a:solidFill>
                <a:latin typeface="Corbel"/>
                <a:ea typeface="Corbel"/>
                <a:cs typeface="Corbel"/>
                <a:sym typeface="Corbel"/>
              </a:rPr>
              <a:t>Jason Stenson</a:t>
            </a:r>
          </a:p>
          <a:p>
            <a:pPr marL="0" marR="0" lvl="0" indent="0" algn="l" rtl="0">
              <a:spcBef>
                <a:spcPts val="0"/>
              </a:spcBef>
              <a:buSzPct val="25000"/>
              <a:buNone/>
            </a:pPr>
            <a:r>
              <a:rPr lang="en-US" sz="1013">
                <a:solidFill>
                  <a:schemeClr val="lt1"/>
                </a:solidFill>
                <a:latin typeface="Corbel"/>
                <a:ea typeface="Corbel"/>
                <a:cs typeface="Corbel"/>
                <a:sym typeface="Corbel"/>
              </a:rPr>
              <a:t>Steph Swanson</a:t>
            </a:r>
          </a:p>
          <a:p>
            <a:pPr marL="0" marR="0" lvl="0" indent="0" algn="l" rtl="0">
              <a:spcBef>
                <a:spcPts val="0"/>
              </a:spcBef>
              <a:buSzPct val="25000"/>
              <a:buNone/>
            </a:pPr>
            <a:r>
              <a:rPr lang="en-US" sz="1013">
                <a:solidFill>
                  <a:schemeClr val="lt1"/>
                </a:solidFill>
                <a:latin typeface="Corbel"/>
                <a:ea typeface="Corbel"/>
                <a:cs typeface="Corbel"/>
                <a:sym typeface="Corbel"/>
              </a:rPr>
              <a:t>Doug Turnbull</a:t>
            </a:r>
          </a:p>
          <a:p>
            <a:pPr marL="0" marR="0" lvl="0" indent="0" algn="l" rtl="0">
              <a:spcBef>
                <a:spcPts val="0"/>
              </a:spcBef>
              <a:buSzPct val="25000"/>
              <a:buNone/>
            </a:pPr>
            <a:r>
              <a:rPr lang="en-US" sz="1013">
                <a:solidFill>
                  <a:schemeClr val="lt1"/>
                </a:solidFill>
                <a:latin typeface="Corbel"/>
                <a:ea typeface="Corbel"/>
                <a:cs typeface="Corbel"/>
                <a:sym typeface="Corbel"/>
              </a:rPr>
              <a:t>Roo Vandegrift</a:t>
            </a:r>
          </a:p>
          <a:p>
            <a:pPr marL="0" marR="0" lvl="0" indent="0" algn="l" rtl="0">
              <a:spcBef>
                <a:spcPts val="0"/>
              </a:spcBef>
              <a:buSzPct val="25000"/>
              <a:buNone/>
            </a:pPr>
            <a:r>
              <a:rPr lang="en-US" sz="1013">
                <a:solidFill>
                  <a:schemeClr val="lt1"/>
                </a:solidFill>
                <a:latin typeface="Corbel"/>
                <a:ea typeface="Corbel"/>
                <a:cs typeface="Corbel"/>
                <a:sym typeface="Corbel"/>
              </a:rPr>
              <a:t>Gary Walsworth</a:t>
            </a:r>
          </a:p>
          <a:p>
            <a:pPr marL="0" marR="0" lvl="0" indent="0" algn="l" rtl="0">
              <a:spcBef>
                <a:spcPts val="0"/>
              </a:spcBef>
              <a:buSzPct val="25000"/>
              <a:buNone/>
            </a:pPr>
            <a:r>
              <a:rPr lang="en-US" sz="1013">
                <a:solidFill>
                  <a:schemeClr val="lt1"/>
                </a:solidFill>
                <a:latin typeface="Corbel"/>
                <a:ea typeface="Corbel"/>
                <a:cs typeface="Corbel"/>
                <a:sym typeface="Corbel"/>
              </a:rPr>
              <a:t>Koji Yasuda</a:t>
            </a:r>
          </a:p>
          <a:p>
            <a:pPr marL="0" marR="0" lvl="0" indent="0" algn="l" rtl="0">
              <a:spcBef>
                <a:spcPts val="0"/>
              </a:spcBef>
              <a:buSzPct val="25000"/>
              <a:buNone/>
            </a:pPr>
            <a:r>
              <a:rPr lang="en-US" sz="1013">
                <a:solidFill>
                  <a:schemeClr val="lt1"/>
                </a:solidFill>
                <a:latin typeface="Corbel"/>
                <a:ea typeface="Corbel"/>
                <a:cs typeface="Corbel"/>
                <a:sym typeface="Corbel"/>
              </a:rPr>
              <a:t>Tim Zimmer</a:t>
            </a:r>
          </a:p>
        </p:txBody>
      </p:sp>
      <p:pic>
        <p:nvPicPr>
          <p:cNvPr id="572" name="Shape 572"/>
          <p:cNvPicPr preferRelativeResize="0"/>
          <p:nvPr/>
        </p:nvPicPr>
        <p:blipFill rotWithShape="1">
          <a:blip r:embed="rId7">
            <a:alphaModFix/>
          </a:blip>
          <a:srcRect t="14167" r="8919" b="61500"/>
          <a:stretch/>
        </p:blipFill>
        <p:spPr>
          <a:xfrm>
            <a:off x="776550" y="424589"/>
            <a:ext cx="2348037" cy="523159"/>
          </a:xfrm>
          <a:prstGeom prst="rect">
            <a:avLst/>
          </a:prstGeom>
          <a:noFill/>
          <a:ln>
            <a:noFill/>
          </a:ln>
        </p:spPr>
      </p:pic>
      <p:sp>
        <p:nvSpPr>
          <p:cNvPr id="573" name="Shape 573"/>
          <p:cNvSpPr txBox="1"/>
          <p:nvPr/>
        </p:nvSpPr>
        <p:spPr>
          <a:xfrm>
            <a:off x="776550" y="2207894"/>
            <a:ext cx="4483486" cy="4399664"/>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spcAft>
                <a:spcPts val="0"/>
              </a:spcAft>
              <a:buClr>
                <a:srgbClr val="EDEDED"/>
              </a:buClr>
              <a:buFont typeface="Arial"/>
              <a:buNone/>
            </a:pPr>
            <a:endParaRPr sz="1679">
              <a:solidFill>
                <a:srgbClr val="EDEDED"/>
              </a:solidFill>
              <a:latin typeface="Corbel"/>
              <a:ea typeface="Corbel"/>
              <a:cs typeface="Corbel"/>
              <a:sym typeface="Corbel"/>
            </a:endParaRPr>
          </a:p>
          <a:p>
            <a:pPr marL="0" marR="0" lvl="0" indent="0" algn="l" rtl="0">
              <a:lnSpc>
                <a:spcPct val="70000"/>
              </a:lnSpc>
              <a:spcBef>
                <a:spcPts val="338"/>
              </a:spcBef>
              <a:spcAft>
                <a:spcPts val="0"/>
              </a:spcAft>
              <a:buClr>
                <a:srgbClr val="EDEDED"/>
              </a:buClr>
              <a:buSzPct val="25000"/>
              <a:buFont typeface="Arial"/>
              <a:buNone/>
            </a:pPr>
            <a:r>
              <a:rPr lang="en-US" sz="1679">
                <a:solidFill>
                  <a:srgbClr val="EDEDED"/>
                </a:solidFill>
                <a:latin typeface="Corbel"/>
                <a:ea typeface="Corbel"/>
                <a:cs typeface="Corbel"/>
                <a:sym typeface="Corbel"/>
              </a:rPr>
              <a:t>University of Oregon</a:t>
            </a:r>
          </a:p>
          <a:p>
            <a:pPr marL="0" marR="0" lvl="0" indent="0" algn="l" rtl="0">
              <a:lnSpc>
                <a:spcPct val="70000"/>
              </a:lnSpc>
              <a:spcBef>
                <a:spcPts val="338"/>
              </a:spcBef>
              <a:spcAft>
                <a:spcPts val="0"/>
              </a:spcAft>
              <a:buClr>
                <a:srgbClr val="EDEDED"/>
              </a:buClr>
              <a:buSzPct val="25000"/>
              <a:buFont typeface="Arial"/>
              <a:buNone/>
            </a:pPr>
            <a:r>
              <a:rPr lang="en-US" sz="1679">
                <a:solidFill>
                  <a:srgbClr val="EDEDED"/>
                </a:solidFill>
                <a:latin typeface="Corbel"/>
                <a:ea typeface="Corbel"/>
                <a:cs typeface="Corbel"/>
                <a:sym typeface="Corbel"/>
              </a:rPr>
              <a:t>Dr. Green (Biology)</a:t>
            </a:r>
          </a:p>
          <a:p>
            <a:pPr marL="0" marR="0" lvl="0" indent="0" algn="l" rtl="0">
              <a:lnSpc>
                <a:spcPct val="70000"/>
              </a:lnSpc>
              <a:spcBef>
                <a:spcPts val="338"/>
              </a:spcBef>
              <a:spcAft>
                <a:spcPts val="0"/>
              </a:spcAft>
              <a:buClr>
                <a:srgbClr val="EDEDED"/>
              </a:buClr>
              <a:buSzPct val="25000"/>
              <a:buFont typeface="Arial"/>
              <a:buNone/>
            </a:pPr>
            <a:r>
              <a:rPr lang="en-US" sz="1679">
                <a:solidFill>
                  <a:srgbClr val="EDEDED"/>
                </a:solidFill>
                <a:latin typeface="Corbel"/>
                <a:ea typeface="Corbel"/>
                <a:cs typeface="Corbel"/>
                <a:sym typeface="Corbel"/>
              </a:rPr>
              <a:t>Prof. G.Z. Brown (Architecture)</a:t>
            </a:r>
          </a:p>
          <a:p>
            <a:pPr marL="0" marR="0" lvl="0" indent="0" algn="l" rtl="0">
              <a:lnSpc>
                <a:spcPct val="70000"/>
              </a:lnSpc>
              <a:spcBef>
                <a:spcPts val="338"/>
              </a:spcBef>
              <a:spcAft>
                <a:spcPts val="0"/>
              </a:spcAft>
              <a:buClr>
                <a:srgbClr val="EDEDED"/>
              </a:buClr>
              <a:buSzPct val="25000"/>
              <a:buFont typeface="Arial"/>
              <a:buNone/>
            </a:pPr>
            <a:r>
              <a:rPr lang="en-US" sz="1679">
                <a:solidFill>
                  <a:srgbClr val="EDEDED"/>
                </a:solidFill>
                <a:latin typeface="Corbel"/>
                <a:ea typeface="Corbel"/>
                <a:cs typeface="Corbel"/>
                <a:sym typeface="Corbel"/>
              </a:rPr>
              <a:t>Dr. Van Den Wymelenberg (Architecture)</a:t>
            </a:r>
          </a:p>
          <a:p>
            <a:pPr marL="0" marR="0" lvl="0" indent="0" algn="l" rtl="0">
              <a:lnSpc>
                <a:spcPct val="70000"/>
              </a:lnSpc>
              <a:spcBef>
                <a:spcPts val="338"/>
              </a:spcBef>
              <a:spcAft>
                <a:spcPts val="0"/>
              </a:spcAft>
              <a:buClr>
                <a:srgbClr val="EDEDED"/>
              </a:buClr>
              <a:buFont typeface="Arial"/>
              <a:buNone/>
            </a:pPr>
            <a:endParaRPr sz="1679">
              <a:solidFill>
                <a:srgbClr val="EDEDED"/>
              </a:solidFill>
              <a:latin typeface="Corbel"/>
              <a:ea typeface="Corbel"/>
              <a:cs typeface="Corbel"/>
              <a:sym typeface="Corbel"/>
            </a:endParaRPr>
          </a:p>
          <a:p>
            <a:pPr marL="0" marR="0" lvl="0" indent="0" algn="l" rtl="0">
              <a:lnSpc>
                <a:spcPct val="70000"/>
              </a:lnSpc>
              <a:spcBef>
                <a:spcPts val="750"/>
              </a:spcBef>
              <a:spcAft>
                <a:spcPts val="0"/>
              </a:spcAft>
              <a:buClr>
                <a:srgbClr val="EDEDED"/>
              </a:buClr>
              <a:buSzPct val="25000"/>
              <a:buFont typeface="Arial"/>
              <a:buNone/>
            </a:pPr>
            <a:r>
              <a:rPr lang="en-US" sz="1679">
                <a:solidFill>
                  <a:srgbClr val="EDEDED"/>
                </a:solidFill>
                <a:latin typeface="Corbel"/>
                <a:ea typeface="Corbel"/>
                <a:cs typeface="Corbel"/>
                <a:sym typeface="Corbel"/>
              </a:rPr>
              <a:t>Dr. Curtis Huttenhower, Harvard School of Public Health</a:t>
            </a:r>
          </a:p>
          <a:p>
            <a:pPr marL="0" marR="0" lvl="0" indent="0" algn="l" rtl="0">
              <a:lnSpc>
                <a:spcPct val="70000"/>
              </a:lnSpc>
              <a:spcBef>
                <a:spcPts val="750"/>
              </a:spcBef>
              <a:spcAft>
                <a:spcPts val="0"/>
              </a:spcAft>
              <a:buClr>
                <a:srgbClr val="EDEDED"/>
              </a:buClr>
              <a:buSzPct val="25000"/>
              <a:buFont typeface="Arial"/>
              <a:buNone/>
            </a:pPr>
            <a:r>
              <a:rPr lang="en-US" sz="1679">
                <a:solidFill>
                  <a:srgbClr val="EDEDED"/>
                </a:solidFill>
                <a:latin typeface="Corbel"/>
                <a:ea typeface="Corbel"/>
                <a:cs typeface="Corbel"/>
                <a:sym typeface="Corbel"/>
              </a:rPr>
              <a:t>Dr. Rolf Halden, Biodesign Center for Environmental Security, Arizona State University</a:t>
            </a:r>
          </a:p>
          <a:p>
            <a:pPr marL="0" marR="0" lvl="0" indent="0" algn="l" rtl="0">
              <a:lnSpc>
                <a:spcPct val="70000"/>
              </a:lnSpc>
              <a:spcBef>
                <a:spcPts val="750"/>
              </a:spcBef>
              <a:spcAft>
                <a:spcPts val="0"/>
              </a:spcAft>
              <a:buClr>
                <a:srgbClr val="EDEDED"/>
              </a:buClr>
              <a:buFont typeface="Arial"/>
              <a:buNone/>
            </a:pPr>
            <a:endParaRPr sz="1679">
              <a:solidFill>
                <a:srgbClr val="EDEDED"/>
              </a:solidFill>
              <a:latin typeface="Corbel"/>
              <a:ea typeface="Corbel"/>
              <a:cs typeface="Corbel"/>
              <a:sym typeface="Corbel"/>
            </a:endParaRPr>
          </a:p>
          <a:p>
            <a:pPr marL="0" marR="0" lvl="0" indent="0" algn="l" rtl="0">
              <a:lnSpc>
                <a:spcPct val="70000"/>
              </a:lnSpc>
              <a:spcBef>
                <a:spcPts val="750"/>
              </a:spcBef>
              <a:spcAft>
                <a:spcPts val="0"/>
              </a:spcAft>
              <a:buClr>
                <a:srgbClr val="EDEDED"/>
              </a:buClr>
              <a:buSzPct val="25000"/>
              <a:buFont typeface="Arial"/>
              <a:buNone/>
            </a:pPr>
            <a:r>
              <a:rPr lang="en-US" sz="1679">
                <a:solidFill>
                  <a:srgbClr val="EDEDED"/>
                </a:solidFill>
                <a:latin typeface="Corbel"/>
                <a:ea typeface="Corbel"/>
                <a:cs typeface="Corbel"/>
                <a:sym typeface="Corbel"/>
              </a:rPr>
              <a:t>Major collaborators</a:t>
            </a:r>
          </a:p>
          <a:p>
            <a:pPr marL="0" marR="0" lvl="0" indent="0" algn="l" rtl="0">
              <a:lnSpc>
                <a:spcPct val="70000"/>
              </a:lnSpc>
              <a:spcBef>
                <a:spcPts val="750"/>
              </a:spcBef>
              <a:spcAft>
                <a:spcPts val="0"/>
              </a:spcAft>
              <a:buClr>
                <a:srgbClr val="EDEDED"/>
              </a:buClr>
              <a:buSzPct val="25000"/>
              <a:buFont typeface="Arial"/>
              <a:buNone/>
            </a:pPr>
            <a:r>
              <a:rPr lang="en-US" sz="1679">
                <a:solidFill>
                  <a:srgbClr val="EDEDED"/>
                </a:solidFill>
                <a:latin typeface="Corbel"/>
                <a:ea typeface="Corbel"/>
                <a:cs typeface="Corbel"/>
                <a:sym typeface="Corbel"/>
              </a:rPr>
              <a:t>Dr. Johnson-Shelton, Oregon Research Institute</a:t>
            </a:r>
          </a:p>
          <a:p>
            <a:pPr marL="0" marR="0" lvl="0" indent="0" algn="l" rtl="0">
              <a:lnSpc>
                <a:spcPct val="70000"/>
              </a:lnSpc>
              <a:spcBef>
                <a:spcPts val="750"/>
              </a:spcBef>
              <a:spcAft>
                <a:spcPts val="0"/>
              </a:spcAft>
              <a:buClr>
                <a:srgbClr val="EDEDED"/>
              </a:buClr>
              <a:buSzPct val="25000"/>
              <a:buFont typeface="Arial"/>
              <a:buNone/>
            </a:pPr>
            <a:r>
              <a:rPr lang="en-US" sz="1679">
                <a:solidFill>
                  <a:srgbClr val="EDEDED"/>
                </a:solidFill>
                <a:latin typeface="Corbel"/>
                <a:ea typeface="Corbel"/>
                <a:cs typeface="Corbel"/>
                <a:sym typeface="Corbel"/>
              </a:rPr>
              <a:t>Enhabit</a:t>
            </a:r>
          </a:p>
          <a:p>
            <a:pPr marL="0" marR="0" lvl="0" indent="0" algn="l" rtl="0">
              <a:lnSpc>
                <a:spcPct val="70000"/>
              </a:lnSpc>
              <a:spcBef>
                <a:spcPts val="750"/>
              </a:spcBef>
              <a:spcAft>
                <a:spcPts val="0"/>
              </a:spcAft>
              <a:buClr>
                <a:srgbClr val="EDEDED"/>
              </a:buClr>
              <a:buSzPct val="25000"/>
              <a:buFont typeface="Arial"/>
              <a:buNone/>
            </a:pPr>
            <a:r>
              <a:rPr lang="en-US" sz="1679">
                <a:solidFill>
                  <a:srgbClr val="EDEDED"/>
                </a:solidFill>
                <a:latin typeface="Corbel"/>
                <a:ea typeface="Corbel"/>
                <a:cs typeface="Corbel"/>
                <a:sym typeface="Corbel"/>
              </a:rPr>
              <a:t>Multnomah County</a:t>
            </a:r>
          </a:p>
          <a:p>
            <a:pPr marL="0" marR="0" lvl="0" indent="0" algn="l" rtl="0">
              <a:lnSpc>
                <a:spcPct val="70000"/>
              </a:lnSpc>
              <a:spcBef>
                <a:spcPts val="750"/>
              </a:spcBef>
              <a:spcAft>
                <a:spcPts val="0"/>
              </a:spcAft>
              <a:buClr>
                <a:srgbClr val="EDEDED"/>
              </a:buClr>
              <a:buSzPct val="25000"/>
              <a:buFont typeface="Arial"/>
              <a:buNone/>
            </a:pPr>
            <a:r>
              <a:rPr lang="en-US" sz="1679">
                <a:solidFill>
                  <a:srgbClr val="EDEDED"/>
                </a:solidFill>
                <a:latin typeface="Corbel"/>
                <a:ea typeface="Corbel"/>
                <a:cs typeface="Corbel"/>
                <a:sym typeface="Corbel"/>
              </a:rPr>
              <a:t>NeighborImp[act</a:t>
            </a:r>
          </a:p>
          <a:p>
            <a:pPr marL="0" marR="0" lvl="0" indent="0" algn="l" rtl="0">
              <a:lnSpc>
                <a:spcPct val="70000"/>
              </a:lnSpc>
              <a:spcBef>
                <a:spcPts val="750"/>
              </a:spcBef>
              <a:spcAft>
                <a:spcPts val="0"/>
              </a:spcAft>
              <a:buClr>
                <a:srgbClr val="EDEDED"/>
              </a:buClr>
              <a:buFont typeface="Arial"/>
              <a:buNone/>
            </a:pPr>
            <a:endParaRPr sz="1679">
              <a:solidFill>
                <a:srgbClr val="EDEDED"/>
              </a:solidFill>
              <a:latin typeface="Corbel"/>
              <a:ea typeface="Corbel"/>
              <a:cs typeface="Corbel"/>
              <a:sym typeface="Corbel"/>
            </a:endParaRPr>
          </a:p>
          <a:p>
            <a:pPr marL="0" marR="0" lvl="0" indent="0" algn="l" rtl="0">
              <a:lnSpc>
                <a:spcPct val="70000"/>
              </a:lnSpc>
              <a:spcBef>
                <a:spcPts val="750"/>
              </a:spcBef>
              <a:spcAft>
                <a:spcPts val="0"/>
              </a:spcAft>
              <a:buClr>
                <a:srgbClr val="EDEDED"/>
              </a:buClr>
              <a:buFont typeface="Arial"/>
              <a:buNone/>
            </a:pPr>
            <a:endParaRPr sz="1679">
              <a:solidFill>
                <a:srgbClr val="EDEDED"/>
              </a:solidFill>
              <a:latin typeface="Corbel"/>
              <a:ea typeface="Corbel"/>
              <a:cs typeface="Corbel"/>
              <a:sym typeface="Corbel"/>
            </a:endParaRPr>
          </a:p>
          <a:p>
            <a:pPr marL="0" marR="0" lvl="0" indent="0" algn="l" rtl="0">
              <a:lnSpc>
                <a:spcPct val="70000"/>
              </a:lnSpc>
              <a:spcBef>
                <a:spcPts val="338"/>
              </a:spcBef>
              <a:spcAft>
                <a:spcPts val="0"/>
              </a:spcAft>
              <a:buClr>
                <a:srgbClr val="EDEDED"/>
              </a:buClr>
              <a:buFont typeface="Arial"/>
              <a:buNone/>
            </a:pPr>
            <a:endParaRPr sz="1679">
              <a:solidFill>
                <a:srgbClr val="EDEDED"/>
              </a:solidFill>
              <a:latin typeface="Corbel"/>
              <a:ea typeface="Corbel"/>
              <a:cs typeface="Corbel"/>
              <a:sym typeface="Corbel"/>
            </a:endParaRPr>
          </a:p>
          <a:p>
            <a:pPr marL="0" marR="0" lvl="0" indent="0" algn="l" rtl="0">
              <a:lnSpc>
                <a:spcPct val="70000"/>
              </a:lnSpc>
              <a:spcBef>
                <a:spcPts val="750"/>
              </a:spcBef>
              <a:buClr>
                <a:srgbClr val="EDEDED"/>
              </a:buClr>
              <a:buFont typeface="Arial"/>
              <a:buNone/>
            </a:pPr>
            <a:endParaRPr sz="1679">
              <a:solidFill>
                <a:srgbClr val="EDEDED"/>
              </a:solidFill>
              <a:latin typeface="Corbel"/>
              <a:ea typeface="Corbel"/>
              <a:cs typeface="Corbel"/>
              <a:sym typeface="Corbel"/>
            </a:endParaRPr>
          </a:p>
        </p:txBody>
      </p:sp>
      <p:sp>
        <p:nvSpPr>
          <p:cNvPr id="574" name="Shape 574"/>
          <p:cNvSpPr/>
          <p:nvPr/>
        </p:nvSpPr>
        <p:spPr>
          <a:xfrm>
            <a:off x="688037" y="998083"/>
            <a:ext cx="4572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Corbel"/>
                <a:ea typeface="Corbel"/>
                <a:cs typeface="Corbel"/>
                <a:sym typeface="Corbel"/>
              </a:rPr>
              <a:t>Thank you</a:t>
            </a:r>
          </a:p>
          <a:p>
            <a:pPr marL="0" marR="0" lvl="0" indent="0" algn="l" rtl="0">
              <a:spcBef>
                <a:spcPts val="0"/>
              </a:spcBef>
              <a:buSzPct val="25000"/>
              <a:buNone/>
            </a:pPr>
            <a:r>
              <a:rPr lang="en-US" sz="1800">
                <a:solidFill>
                  <a:schemeClr val="lt1"/>
                </a:solidFill>
                <a:latin typeface="Corbel"/>
                <a:ea typeface="Corbel"/>
                <a:cs typeface="Corbel"/>
                <a:sym typeface="Corbel"/>
              </a:rPr>
              <a:t>Jeff Kline, jkline@uoregon.edu</a:t>
            </a:r>
          </a:p>
          <a:p>
            <a:pPr marL="0" marR="0" lvl="0" indent="0" algn="l" rtl="0">
              <a:spcBef>
                <a:spcPts val="0"/>
              </a:spcBef>
              <a:buSzPct val="25000"/>
              <a:buNone/>
            </a:pPr>
            <a:r>
              <a:rPr lang="en-US" sz="1800">
                <a:solidFill>
                  <a:schemeClr val="lt1"/>
                </a:solidFill>
                <a:latin typeface="Corbel"/>
                <a:ea typeface="Corbel"/>
                <a:cs typeface="Corbel"/>
                <a:sym typeface="Corbel"/>
              </a:rPr>
              <a:t>for</a:t>
            </a:r>
          </a:p>
          <a:p>
            <a:pPr marL="0" marR="0" lvl="0" indent="0" algn="l" rtl="0">
              <a:spcBef>
                <a:spcPts val="0"/>
              </a:spcBef>
              <a:buSzPct val="25000"/>
              <a:buNone/>
            </a:pPr>
            <a:r>
              <a:rPr lang="en-US" sz="1800">
                <a:solidFill>
                  <a:schemeClr val="lt1"/>
                </a:solidFill>
                <a:latin typeface="Corbel"/>
                <a:ea typeface="Corbel"/>
                <a:cs typeface="Corbel"/>
                <a:sym typeface="Corbel"/>
              </a:rPr>
              <a:t>The Biology and the Built Environment Center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3"/>
                                        </p:tgtEl>
                                        <p:attrNameLst>
                                          <p:attrName>style.visibility</p:attrName>
                                        </p:attrNameLst>
                                      </p:cBhvr>
                                      <p:to>
                                        <p:strVal val="visible"/>
                                      </p:to>
                                    </p:set>
                                    <p:animEffect transition="in" filter="fade">
                                      <p:cBhvr>
                                        <p:cTn id="7" dur="500"/>
                                        <p:tgtEl>
                                          <p:spTgt spid="5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6"/>
                                        </p:tgtEl>
                                        <p:attrNameLst>
                                          <p:attrName>style.visibility</p:attrName>
                                        </p:attrNameLst>
                                      </p:cBhvr>
                                      <p:to>
                                        <p:strVal val="visible"/>
                                      </p:to>
                                    </p:set>
                                    <p:animEffect transition="in" filter="fade">
                                      <p:cBhvr>
                                        <p:cTn id="12" dur="500"/>
                                        <p:tgtEl>
                                          <p:spTgt spid="566"/>
                                        </p:tgtEl>
                                      </p:cBhvr>
                                    </p:animEffect>
                                  </p:childTnLst>
                                </p:cTn>
                              </p:par>
                              <p:par>
                                <p:cTn id="13" presetID="10" presetClass="entr" presetSubtype="0" fill="hold" nodeType="withEffect">
                                  <p:stCondLst>
                                    <p:cond delay="0"/>
                                  </p:stCondLst>
                                  <p:childTnLst>
                                    <p:set>
                                      <p:cBhvr>
                                        <p:cTn id="14" dur="1" fill="hold">
                                          <p:stCondLst>
                                            <p:cond delay="0"/>
                                          </p:stCondLst>
                                        </p:cTn>
                                        <p:tgtEl>
                                          <p:spTgt spid="567"/>
                                        </p:tgtEl>
                                        <p:attrNameLst>
                                          <p:attrName>style.visibility</p:attrName>
                                        </p:attrNameLst>
                                      </p:cBhvr>
                                      <p:to>
                                        <p:strVal val="visible"/>
                                      </p:to>
                                    </p:set>
                                    <p:animEffect transition="in" filter="fade">
                                      <p:cBhvr>
                                        <p:cTn id="15" dur="500"/>
                                        <p:tgtEl>
                                          <p:spTgt spid="567"/>
                                        </p:tgtEl>
                                      </p:cBhvr>
                                    </p:animEffect>
                                  </p:childTnLst>
                                </p:cTn>
                              </p:par>
                              <p:par>
                                <p:cTn id="16" presetID="10" presetClass="entr" presetSubtype="0" fill="hold" nodeType="withEffect">
                                  <p:stCondLst>
                                    <p:cond delay="0"/>
                                  </p:stCondLst>
                                  <p:childTnLst>
                                    <p:set>
                                      <p:cBhvr>
                                        <p:cTn id="17" dur="1" fill="hold">
                                          <p:stCondLst>
                                            <p:cond delay="0"/>
                                          </p:stCondLst>
                                        </p:cTn>
                                        <p:tgtEl>
                                          <p:spTgt spid="568"/>
                                        </p:tgtEl>
                                        <p:attrNameLst>
                                          <p:attrName>style.visibility</p:attrName>
                                        </p:attrNameLst>
                                      </p:cBhvr>
                                      <p:to>
                                        <p:strVal val="visible"/>
                                      </p:to>
                                    </p:set>
                                    <p:animEffect transition="in" filter="fade">
                                      <p:cBhvr>
                                        <p:cTn id="18" dur="500"/>
                                        <p:tgtEl>
                                          <p:spTgt spid="568"/>
                                        </p:tgtEl>
                                      </p:cBhvr>
                                    </p:animEffect>
                                  </p:childTnLst>
                                </p:cTn>
                              </p:par>
                              <p:par>
                                <p:cTn id="19" presetID="10" presetClass="entr" presetSubtype="0" fill="hold" nodeType="withEffect">
                                  <p:stCondLst>
                                    <p:cond delay="0"/>
                                  </p:stCondLst>
                                  <p:childTnLst>
                                    <p:set>
                                      <p:cBhvr>
                                        <p:cTn id="20" dur="1" fill="hold">
                                          <p:stCondLst>
                                            <p:cond delay="0"/>
                                          </p:stCondLst>
                                        </p:cTn>
                                        <p:tgtEl>
                                          <p:spTgt spid="569"/>
                                        </p:tgtEl>
                                        <p:attrNameLst>
                                          <p:attrName>style.visibility</p:attrName>
                                        </p:attrNameLst>
                                      </p:cBhvr>
                                      <p:to>
                                        <p:strVal val="visible"/>
                                      </p:to>
                                    </p:set>
                                    <p:animEffect transition="in" filter="fade">
                                      <p:cBhvr>
                                        <p:cTn id="21" dur="500"/>
                                        <p:tgtEl>
                                          <p:spTgt spid="569"/>
                                        </p:tgtEl>
                                      </p:cBhvr>
                                    </p:animEffect>
                                  </p:childTnLst>
                                </p:cTn>
                              </p:par>
                              <p:par>
                                <p:cTn id="22" presetID="10" presetClass="entr" presetSubtype="0" fill="hold" nodeType="withEffect">
                                  <p:stCondLst>
                                    <p:cond delay="0"/>
                                  </p:stCondLst>
                                  <p:childTnLst>
                                    <p:set>
                                      <p:cBhvr>
                                        <p:cTn id="23" dur="1" fill="hold">
                                          <p:stCondLst>
                                            <p:cond delay="0"/>
                                          </p:stCondLst>
                                        </p:cTn>
                                        <p:tgtEl>
                                          <p:spTgt spid="570"/>
                                        </p:tgtEl>
                                        <p:attrNameLst>
                                          <p:attrName>style.visibility</p:attrName>
                                        </p:attrNameLst>
                                      </p:cBhvr>
                                      <p:to>
                                        <p:strVal val="visible"/>
                                      </p:to>
                                    </p:set>
                                    <p:animEffect transition="in" filter="fade">
                                      <p:cBhvr>
                                        <p:cTn id="24" dur="500"/>
                                        <p:tgtEl>
                                          <p:spTgt spid="570"/>
                                        </p:tgtEl>
                                      </p:cBhvr>
                                    </p:animEffect>
                                  </p:childTnLst>
                                </p:cTn>
                              </p:par>
                              <p:par>
                                <p:cTn id="25" presetID="10" presetClass="entr" presetSubtype="0" fill="hold" nodeType="withEffect">
                                  <p:stCondLst>
                                    <p:cond delay="0"/>
                                  </p:stCondLst>
                                  <p:childTnLst>
                                    <p:set>
                                      <p:cBhvr>
                                        <p:cTn id="26" dur="1" fill="hold">
                                          <p:stCondLst>
                                            <p:cond delay="0"/>
                                          </p:stCondLst>
                                        </p:cTn>
                                        <p:tgtEl>
                                          <p:spTgt spid="571"/>
                                        </p:tgtEl>
                                        <p:attrNameLst>
                                          <p:attrName>style.visibility</p:attrName>
                                        </p:attrNameLst>
                                      </p:cBhvr>
                                      <p:to>
                                        <p:strVal val="visible"/>
                                      </p:to>
                                    </p:set>
                                    <p:animEffect transition="in" filter="fade">
                                      <p:cBhvr>
                                        <p:cTn id="27" dur="500"/>
                                        <p:tgtEl>
                                          <p:spTgt spid="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Shape 580"/>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32</a:t>
            </a:fld>
            <a:endParaRPr lang="en-US" sz="900">
              <a:solidFill>
                <a:srgbClr val="EDEDED"/>
              </a:solidFill>
              <a:latin typeface="Corbel"/>
              <a:ea typeface="Corbel"/>
              <a:cs typeface="Corbel"/>
              <a:sym typeface="Corbel"/>
            </a:endParaRPr>
          </a:p>
        </p:txBody>
      </p:sp>
      <p:grpSp>
        <p:nvGrpSpPr>
          <p:cNvPr id="581" name="Shape 581"/>
          <p:cNvGrpSpPr/>
          <p:nvPr/>
        </p:nvGrpSpPr>
        <p:grpSpPr>
          <a:xfrm>
            <a:off x="1422399" y="1063624"/>
            <a:ext cx="6489698" cy="4867274"/>
            <a:chOff x="1410276" y="625033"/>
            <a:chExt cx="8480101" cy="6232965"/>
          </a:xfrm>
        </p:grpSpPr>
        <p:pic>
          <p:nvPicPr>
            <p:cNvPr id="582" name="Shape 582"/>
            <p:cNvPicPr preferRelativeResize="0"/>
            <p:nvPr/>
          </p:nvPicPr>
          <p:blipFill rotWithShape="1">
            <a:blip r:embed="rId3">
              <a:alphaModFix/>
            </a:blip>
            <a:srcRect/>
            <a:stretch/>
          </p:blipFill>
          <p:spPr>
            <a:xfrm>
              <a:off x="1410276" y="625033"/>
              <a:ext cx="2603713" cy="6232965"/>
            </a:xfrm>
            <a:prstGeom prst="rect">
              <a:avLst/>
            </a:prstGeom>
            <a:noFill/>
            <a:ln>
              <a:noFill/>
            </a:ln>
          </p:spPr>
        </p:pic>
        <p:pic>
          <p:nvPicPr>
            <p:cNvPr id="583" name="Shape 583"/>
            <p:cNvPicPr preferRelativeResize="0"/>
            <p:nvPr/>
          </p:nvPicPr>
          <p:blipFill rotWithShape="1">
            <a:blip r:embed="rId4">
              <a:alphaModFix/>
            </a:blip>
            <a:srcRect/>
            <a:stretch/>
          </p:blipFill>
          <p:spPr>
            <a:xfrm>
              <a:off x="3980739" y="625033"/>
              <a:ext cx="2619007" cy="6232965"/>
            </a:xfrm>
            <a:prstGeom prst="rect">
              <a:avLst/>
            </a:prstGeom>
            <a:noFill/>
            <a:ln>
              <a:noFill/>
            </a:ln>
          </p:spPr>
        </p:pic>
        <p:pic>
          <p:nvPicPr>
            <p:cNvPr id="584" name="Shape 584"/>
            <p:cNvPicPr preferRelativeResize="0"/>
            <p:nvPr/>
          </p:nvPicPr>
          <p:blipFill rotWithShape="1">
            <a:blip r:embed="rId5">
              <a:alphaModFix/>
            </a:blip>
            <a:srcRect/>
            <a:stretch/>
          </p:blipFill>
          <p:spPr>
            <a:xfrm>
              <a:off x="6584453" y="625033"/>
              <a:ext cx="3305924" cy="6232965"/>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p:nvPr/>
        </p:nvSpPr>
        <p:spPr>
          <a:xfrm>
            <a:off x="5484982" y="1024151"/>
            <a:ext cx="1333965" cy="97301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EDEDED"/>
              </a:buClr>
              <a:buSzPct val="25000"/>
              <a:buFont typeface="Corbel"/>
              <a:buNone/>
            </a:pPr>
            <a:r>
              <a:rPr lang="en-US" sz="4400" b="0">
                <a:solidFill>
                  <a:srgbClr val="EDEDED"/>
                </a:solidFill>
                <a:latin typeface="Corbel"/>
                <a:ea typeface="Corbel"/>
                <a:cs typeface="Corbel"/>
                <a:sym typeface="Corbel"/>
              </a:rPr>
              <a:t>90%</a:t>
            </a:r>
          </a:p>
        </p:txBody>
      </p:sp>
      <p:sp>
        <p:nvSpPr>
          <p:cNvPr id="214" name="Shape 214"/>
          <p:cNvSpPr txBox="1"/>
          <p:nvPr/>
        </p:nvSpPr>
        <p:spPr>
          <a:xfrm>
            <a:off x="2500550" y="1017137"/>
            <a:ext cx="1333965" cy="97301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EDEDED"/>
              </a:buClr>
              <a:buSzPct val="25000"/>
              <a:buFont typeface="Corbel"/>
              <a:buNone/>
            </a:pPr>
            <a:r>
              <a:rPr lang="en-US" sz="4400" b="0">
                <a:solidFill>
                  <a:srgbClr val="EDEDED"/>
                </a:solidFill>
                <a:latin typeface="Corbel"/>
                <a:ea typeface="Corbel"/>
                <a:cs typeface="Corbel"/>
                <a:sym typeface="Corbel"/>
              </a:rPr>
              <a:t>33%</a:t>
            </a:r>
          </a:p>
        </p:txBody>
      </p:sp>
      <p:sp>
        <p:nvSpPr>
          <p:cNvPr id="215" name="Shape 215"/>
          <p:cNvSpPr txBox="1"/>
          <p:nvPr/>
        </p:nvSpPr>
        <p:spPr>
          <a:xfrm>
            <a:off x="1536320" y="2069322"/>
            <a:ext cx="1478779" cy="82391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8CCED7"/>
              </a:buClr>
              <a:buSzPct val="25000"/>
              <a:buFont typeface="Arial"/>
              <a:buNone/>
            </a:pPr>
            <a:r>
              <a:rPr lang="en-US" sz="2400" b="1">
                <a:solidFill>
                  <a:srgbClr val="8CCED7"/>
                </a:solidFill>
                <a:latin typeface="Corbel"/>
                <a:ea typeface="Corbel"/>
                <a:cs typeface="Corbel"/>
                <a:sym typeface="Corbel"/>
              </a:rPr>
              <a:t>Energy Design</a:t>
            </a:r>
          </a:p>
        </p:txBody>
      </p:sp>
      <p:sp>
        <p:nvSpPr>
          <p:cNvPr id="216" name="Shape 216"/>
          <p:cNvSpPr txBox="1"/>
          <p:nvPr/>
        </p:nvSpPr>
        <p:spPr>
          <a:xfrm>
            <a:off x="1229420" y="4198310"/>
            <a:ext cx="1938113" cy="1888708"/>
          </a:xfrm>
          <a:prstGeom prst="rect">
            <a:avLst/>
          </a:prstGeom>
          <a:noFill/>
          <a:ln>
            <a:noFill/>
          </a:ln>
        </p:spPr>
        <p:txBody>
          <a:bodyPr lIns="91425" tIns="45700" rIns="91425" bIns="45700" anchor="t" anchorCtr="0">
            <a:noAutofit/>
          </a:bodyPr>
          <a:lstStyle/>
          <a:p>
            <a:pPr marL="171450" marR="0" lvl="0" indent="-171450" algn="ctr" rtl="0">
              <a:lnSpc>
                <a:spcPct val="90000"/>
              </a:lnSpc>
              <a:spcBef>
                <a:spcPts val="0"/>
              </a:spcBef>
              <a:spcAft>
                <a:spcPts val="0"/>
              </a:spcAft>
              <a:buClr>
                <a:srgbClr val="EDEDED"/>
              </a:buClr>
              <a:buSzPct val="100000"/>
              <a:buFont typeface="Arial"/>
              <a:buChar char="•"/>
            </a:pPr>
            <a:r>
              <a:rPr lang="en-US" sz="2000">
                <a:solidFill>
                  <a:srgbClr val="EDEDED"/>
                </a:solidFill>
                <a:latin typeface="Corbel"/>
                <a:ea typeface="Corbel"/>
                <a:cs typeface="Corbel"/>
                <a:sym typeface="Corbel"/>
              </a:rPr>
              <a:t>Natural ventilation</a:t>
            </a:r>
          </a:p>
          <a:p>
            <a:pPr marL="171450" marR="0" lvl="0" indent="-171450" algn="ctr" rtl="0">
              <a:lnSpc>
                <a:spcPct val="90000"/>
              </a:lnSpc>
              <a:spcBef>
                <a:spcPts val="750"/>
              </a:spcBef>
              <a:spcAft>
                <a:spcPts val="0"/>
              </a:spcAft>
              <a:buClr>
                <a:srgbClr val="EDEDED"/>
              </a:buClr>
              <a:buSzPct val="100000"/>
              <a:buFont typeface="Arial"/>
              <a:buChar char="•"/>
            </a:pPr>
            <a:r>
              <a:rPr lang="en-US" sz="2000">
                <a:solidFill>
                  <a:srgbClr val="EDEDED"/>
                </a:solidFill>
                <a:latin typeface="Corbel"/>
                <a:ea typeface="Corbel"/>
                <a:cs typeface="Corbel"/>
                <a:sym typeface="Corbel"/>
              </a:rPr>
              <a:t>Daylighting</a:t>
            </a:r>
          </a:p>
          <a:p>
            <a:pPr marL="171450" marR="0" lvl="0" indent="-171450" algn="ctr" rtl="0">
              <a:lnSpc>
                <a:spcPct val="90000"/>
              </a:lnSpc>
              <a:spcBef>
                <a:spcPts val="750"/>
              </a:spcBef>
              <a:spcAft>
                <a:spcPts val="0"/>
              </a:spcAft>
              <a:buClr>
                <a:srgbClr val="EDEDED"/>
              </a:buClr>
              <a:buSzPct val="100000"/>
              <a:buFont typeface="Arial"/>
              <a:buChar char="•"/>
            </a:pPr>
            <a:r>
              <a:rPr lang="en-US" sz="2000">
                <a:solidFill>
                  <a:srgbClr val="EDEDED"/>
                </a:solidFill>
                <a:latin typeface="Corbel"/>
                <a:ea typeface="Corbel"/>
                <a:cs typeface="Corbel"/>
                <a:sym typeface="Corbel"/>
              </a:rPr>
              <a:t>Other load reduction strategies  </a:t>
            </a:r>
          </a:p>
          <a:p>
            <a:pPr marL="171450" marR="0" lvl="0" indent="-171450" algn="ctr" rtl="0">
              <a:lnSpc>
                <a:spcPct val="90000"/>
              </a:lnSpc>
              <a:spcBef>
                <a:spcPts val="750"/>
              </a:spcBef>
              <a:buClr>
                <a:srgbClr val="EDEDED"/>
              </a:buClr>
              <a:buFont typeface="Arial"/>
              <a:buNone/>
            </a:pPr>
            <a:endParaRPr sz="2000">
              <a:solidFill>
                <a:srgbClr val="EDEDED"/>
              </a:solidFill>
              <a:latin typeface="Corbel"/>
              <a:ea typeface="Corbel"/>
              <a:cs typeface="Corbel"/>
              <a:sym typeface="Corbel"/>
            </a:endParaRPr>
          </a:p>
        </p:txBody>
      </p:sp>
      <p:sp>
        <p:nvSpPr>
          <p:cNvPr id="217" name="Shape 217"/>
          <p:cNvSpPr txBox="1"/>
          <p:nvPr/>
        </p:nvSpPr>
        <p:spPr>
          <a:xfrm>
            <a:off x="6151966" y="2069322"/>
            <a:ext cx="1414594" cy="82391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8CCED7"/>
              </a:buClr>
              <a:buSzPct val="25000"/>
              <a:buFont typeface="Arial"/>
              <a:buNone/>
            </a:pPr>
            <a:r>
              <a:rPr lang="en-US" sz="2400" b="1">
                <a:solidFill>
                  <a:srgbClr val="8CCED7"/>
                </a:solidFill>
                <a:latin typeface="Corbel"/>
                <a:ea typeface="Corbel"/>
                <a:cs typeface="Corbel"/>
                <a:sym typeface="Corbel"/>
              </a:rPr>
              <a:t>Health Design</a:t>
            </a:r>
          </a:p>
        </p:txBody>
      </p:sp>
      <p:sp>
        <p:nvSpPr>
          <p:cNvPr id="218" name="Shape 218"/>
          <p:cNvSpPr txBox="1"/>
          <p:nvPr/>
        </p:nvSpPr>
        <p:spPr>
          <a:xfrm>
            <a:off x="5955573" y="4198310"/>
            <a:ext cx="1788250" cy="1888708"/>
          </a:xfrm>
          <a:prstGeom prst="rect">
            <a:avLst/>
          </a:prstGeom>
          <a:noFill/>
          <a:ln>
            <a:noFill/>
          </a:ln>
        </p:spPr>
        <p:txBody>
          <a:bodyPr lIns="91425" tIns="45700" rIns="91425" bIns="45700" anchor="t" anchorCtr="0">
            <a:noAutofit/>
          </a:bodyPr>
          <a:lstStyle/>
          <a:p>
            <a:pPr marL="171450" marR="0" lvl="0" indent="-171450" algn="ctr" rtl="0">
              <a:lnSpc>
                <a:spcPct val="90000"/>
              </a:lnSpc>
              <a:spcBef>
                <a:spcPts val="0"/>
              </a:spcBef>
              <a:spcAft>
                <a:spcPts val="0"/>
              </a:spcAft>
              <a:buClr>
                <a:srgbClr val="EDEDED"/>
              </a:buClr>
              <a:buSzPct val="100000"/>
              <a:buFont typeface="Arial"/>
              <a:buChar char="•"/>
            </a:pPr>
            <a:r>
              <a:rPr lang="en-US" sz="2000">
                <a:solidFill>
                  <a:srgbClr val="EDEDED"/>
                </a:solidFill>
                <a:latin typeface="Corbel"/>
                <a:ea typeface="Corbel"/>
                <a:cs typeface="Corbel"/>
                <a:sym typeface="Corbel"/>
              </a:rPr>
              <a:t>Pathogens and allergens</a:t>
            </a:r>
          </a:p>
          <a:p>
            <a:pPr marL="171450" marR="0" lvl="0" indent="-171450" algn="ctr" rtl="0">
              <a:lnSpc>
                <a:spcPct val="90000"/>
              </a:lnSpc>
              <a:spcBef>
                <a:spcPts val="750"/>
              </a:spcBef>
              <a:spcAft>
                <a:spcPts val="0"/>
              </a:spcAft>
              <a:buClr>
                <a:srgbClr val="EDEDED"/>
              </a:buClr>
              <a:buSzPct val="100000"/>
              <a:buFont typeface="Arial"/>
              <a:buChar char="•"/>
            </a:pPr>
            <a:r>
              <a:rPr lang="en-US" sz="2000">
                <a:solidFill>
                  <a:srgbClr val="EDEDED"/>
                </a:solidFill>
                <a:latin typeface="Corbel"/>
                <a:ea typeface="Corbel"/>
                <a:cs typeface="Corbel"/>
                <a:sym typeface="Corbel"/>
              </a:rPr>
              <a:t>Antibiotic resistance</a:t>
            </a:r>
          </a:p>
          <a:p>
            <a:pPr marL="171450" marR="0" lvl="0" indent="-171450" algn="ctr" rtl="0">
              <a:lnSpc>
                <a:spcPct val="90000"/>
              </a:lnSpc>
              <a:spcBef>
                <a:spcPts val="750"/>
              </a:spcBef>
              <a:buClr>
                <a:srgbClr val="EDEDED"/>
              </a:buClr>
              <a:buSzPct val="100000"/>
              <a:buFont typeface="Arial"/>
              <a:buChar char="•"/>
            </a:pPr>
            <a:r>
              <a:rPr lang="en-US" sz="2000">
                <a:solidFill>
                  <a:srgbClr val="EDEDED"/>
                </a:solidFill>
                <a:latin typeface="Corbel"/>
                <a:ea typeface="Corbel"/>
                <a:cs typeface="Corbel"/>
                <a:sym typeface="Corbel"/>
              </a:rPr>
              <a:t>Probiotic ecologies</a:t>
            </a:r>
          </a:p>
        </p:txBody>
      </p:sp>
      <p:sp>
        <p:nvSpPr>
          <p:cNvPr id="219" name="Shape 219"/>
          <p:cNvSpPr/>
          <p:nvPr/>
        </p:nvSpPr>
        <p:spPr>
          <a:xfrm>
            <a:off x="1731541" y="3148339"/>
            <a:ext cx="1017106" cy="600671"/>
          </a:xfrm>
          <a:prstGeom prst="leftRightArrow">
            <a:avLst>
              <a:gd name="adj1" fmla="val 50000"/>
              <a:gd name="adj2" fmla="val 50000"/>
            </a:avLst>
          </a:prstGeom>
          <a:solidFill>
            <a:schemeClr val="accent1"/>
          </a:solidFill>
          <a:ln w="12700" cap="flat" cmpd="sng">
            <a:solidFill>
              <a:srgbClr val="2F7E89"/>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220" name="Shape 220"/>
          <p:cNvSpPr/>
          <p:nvPr/>
        </p:nvSpPr>
        <p:spPr>
          <a:xfrm>
            <a:off x="6324850" y="3148339"/>
            <a:ext cx="1017106" cy="600671"/>
          </a:xfrm>
          <a:prstGeom prst="leftRightArrow">
            <a:avLst>
              <a:gd name="adj1" fmla="val 50000"/>
              <a:gd name="adj2" fmla="val 50000"/>
            </a:avLst>
          </a:prstGeom>
          <a:solidFill>
            <a:schemeClr val="accent1"/>
          </a:solidFill>
          <a:ln w="12700" cap="flat" cmpd="sng">
            <a:solidFill>
              <a:srgbClr val="2F7E89"/>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grpSp>
        <p:nvGrpSpPr>
          <p:cNvPr id="221" name="Shape 221"/>
          <p:cNvGrpSpPr/>
          <p:nvPr/>
        </p:nvGrpSpPr>
        <p:grpSpPr>
          <a:xfrm>
            <a:off x="3483902" y="2386012"/>
            <a:ext cx="2194125" cy="1995367"/>
            <a:chOff x="2543765" y="1739626"/>
            <a:chExt cx="3945894" cy="3588448"/>
          </a:xfrm>
        </p:grpSpPr>
        <p:grpSp>
          <p:nvGrpSpPr>
            <p:cNvPr id="222" name="Shape 222"/>
            <p:cNvGrpSpPr/>
            <p:nvPr/>
          </p:nvGrpSpPr>
          <p:grpSpPr>
            <a:xfrm>
              <a:off x="2543765" y="1739626"/>
              <a:ext cx="3945894" cy="3588448"/>
              <a:chOff x="9865895" y="1273566"/>
              <a:chExt cx="4283242" cy="3895236"/>
            </a:xfrm>
          </p:grpSpPr>
          <p:sp>
            <p:nvSpPr>
              <p:cNvPr id="223" name="Shape 223"/>
              <p:cNvSpPr/>
              <p:nvPr/>
            </p:nvSpPr>
            <p:spPr>
              <a:xfrm>
                <a:off x="9865895" y="1273566"/>
                <a:ext cx="4283242" cy="3806547"/>
              </a:xfrm>
              <a:prstGeom prst="rect">
                <a:avLst/>
              </a:prstGeom>
              <a:gradFill>
                <a:gsLst>
                  <a:gs pos="0">
                    <a:srgbClr val="D6EEF2"/>
                  </a:gs>
                  <a:gs pos="100000">
                    <a:srgbClr val="276871"/>
                  </a:gs>
                </a:gsLst>
                <a:lin ang="16200000" scaled="0"/>
              </a:gra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224" name="Shape 224"/>
              <p:cNvSpPr/>
              <p:nvPr/>
            </p:nvSpPr>
            <p:spPr>
              <a:xfrm>
                <a:off x="10365563" y="1737924"/>
                <a:ext cx="3310128" cy="3227722"/>
              </a:xfrm>
              <a:prstGeom prst="rect">
                <a:avLst/>
              </a:prstGeom>
              <a:solidFill>
                <a:srgbClr val="7F7F7F"/>
              </a:solidFill>
              <a:ln w="25400" cap="flat" cmpd="sng">
                <a:solidFill>
                  <a:srgbClr val="595959"/>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cxnSp>
            <p:nvCxnSpPr>
              <p:cNvPr id="225" name="Shape 225"/>
              <p:cNvCxnSpPr/>
              <p:nvPr/>
            </p:nvCxnSpPr>
            <p:spPr>
              <a:xfrm>
                <a:off x="10316485" y="4963112"/>
                <a:ext cx="3369659" cy="0"/>
              </a:xfrm>
              <a:prstGeom prst="straightConnector1">
                <a:avLst/>
              </a:prstGeom>
              <a:noFill/>
              <a:ln w="180975" cap="flat" cmpd="sng">
                <a:solidFill>
                  <a:srgbClr val="3F3F3F"/>
                </a:solidFill>
                <a:prstDash val="solid"/>
                <a:miter/>
                <a:headEnd type="none" w="med" len="med"/>
                <a:tailEnd type="none" w="med" len="med"/>
              </a:ln>
            </p:spPr>
          </p:cxnSp>
          <p:cxnSp>
            <p:nvCxnSpPr>
              <p:cNvPr id="226" name="Shape 226"/>
              <p:cNvCxnSpPr/>
              <p:nvPr/>
            </p:nvCxnSpPr>
            <p:spPr>
              <a:xfrm>
                <a:off x="9865895" y="5168803"/>
                <a:ext cx="4283242" cy="0"/>
              </a:xfrm>
              <a:prstGeom prst="straightConnector1">
                <a:avLst/>
              </a:prstGeom>
              <a:noFill/>
              <a:ln w="254000" cap="flat" cmpd="sng">
                <a:solidFill>
                  <a:srgbClr val="8A5C01"/>
                </a:solidFill>
                <a:prstDash val="solid"/>
                <a:miter/>
                <a:headEnd type="none" w="med" len="med"/>
                <a:tailEnd type="none" w="med" len="med"/>
              </a:ln>
            </p:spPr>
          </p:cxnSp>
          <p:sp>
            <p:nvSpPr>
              <p:cNvPr id="227" name="Shape 227"/>
              <p:cNvSpPr/>
              <p:nvPr/>
            </p:nvSpPr>
            <p:spPr>
              <a:xfrm>
                <a:off x="10449109" y="1878784"/>
                <a:ext cx="3143036" cy="2995639"/>
              </a:xfrm>
              <a:prstGeom prst="rect">
                <a:avLst/>
              </a:prstGeom>
              <a:solidFill>
                <a:schemeClr val="lt1"/>
              </a:solidFill>
              <a:ln w="25400" cap="flat" cmpd="sng">
                <a:solidFill>
                  <a:srgbClr val="595959"/>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sp>
            <p:nvSpPr>
              <p:cNvPr id="228" name="Shape 228"/>
              <p:cNvSpPr/>
              <p:nvPr/>
            </p:nvSpPr>
            <p:spPr>
              <a:xfrm>
                <a:off x="13416048" y="2045424"/>
                <a:ext cx="276151" cy="1876870"/>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orbel"/>
                  <a:ea typeface="Corbel"/>
                  <a:cs typeface="Corbel"/>
                  <a:sym typeface="Corbel"/>
                </a:endParaRPr>
              </a:p>
            </p:txBody>
          </p:sp>
        </p:grpSp>
        <p:pic>
          <p:nvPicPr>
            <p:cNvPr id="229" name="Shape 229"/>
            <p:cNvPicPr preferRelativeResize="0"/>
            <p:nvPr/>
          </p:nvPicPr>
          <p:blipFill rotWithShape="1">
            <a:blip r:embed="rId3">
              <a:alphaModFix/>
            </a:blip>
            <a:srcRect/>
            <a:stretch/>
          </p:blipFill>
          <p:spPr>
            <a:xfrm>
              <a:off x="3685157" y="2784143"/>
              <a:ext cx="1663107" cy="166459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500"/>
                                        <p:tgtEl>
                                          <p:spTgt spid="215"/>
                                        </p:tgtEl>
                                      </p:cBhvr>
                                    </p:animEffect>
                                  </p:childTnLst>
                                </p:cTn>
                              </p:par>
                              <p:par>
                                <p:cTn id="8" presetID="10" presetClass="entr" presetSubtype="0" fill="hold" nodeType="withEffect">
                                  <p:stCondLst>
                                    <p:cond delay="0"/>
                                  </p:stCondLst>
                                  <p:childTnLst>
                                    <p:set>
                                      <p:cBhvr>
                                        <p:cTn id="9" dur="1" fill="hold">
                                          <p:stCondLst>
                                            <p:cond delay="0"/>
                                          </p:stCondLst>
                                        </p:cTn>
                                        <p:tgtEl>
                                          <p:spTgt spid="217"/>
                                        </p:tgtEl>
                                        <p:attrNameLst>
                                          <p:attrName>style.visibility</p:attrName>
                                        </p:attrNameLst>
                                      </p:cBhvr>
                                      <p:to>
                                        <p:strVal val="visible"/>
                                      </p:to>
                                    </p:set>
                                    <p:animEffect transition="in" filter="fade">
                                      <p:cBhvr>
                                        <p:cTn id="10" dur="500"/>
                                        <p:tgtEl>
                                          <p:spTgt spid="217"/>
                                        </p:tgtEl>
                                      </p:cBhvr>
                                    </p:animEffect>
                                  </p:childTnLst>
                                </p:cTn>
                              </p:par>
                              <p:par>
                                <p:cTn id="11" presetID="10" presetClass="entr" presetSubtype="0" fill="hold" nodeType="withEffect">
                                  <p:stCondLst>
                                    <p:cond delay="0"/>
                                  </p:stCondLst>
                                  <p:childTnLst>
                                    <p:set>
                                      <p:cBhvr>
                                        <p:cTn id="12" dur="1" fill="hold">
                                          <p:stCondLst>
                                            <p:cond delay="0"/>
                                          </p:stCondLst>
                                        </p:cTn>
                                        <p:tgtEl>
                                          <p:spTgt spid="220"/>
                                        </p:tgtEl>
                                        <p:attrNameLst>
                                          <p:attrName>style.visibility</p:attrName>
                                        </p:attrNameLst>
                                      </p:cBhvr>
                                      <p:to>
                                        <p:strVal val="visible"/>
                                      </p:to>
                                    </p:set>
                                    <p:animEffect transition="in" filter="fade">
                                      <p:cBhvr>
                                        <p:cTn id="13" dur="500"/>
                                        <p:tgtEl>
                                          <p:spTgt spid="220"/>
                                        </p:tgtEl>
                                      </p:cBhvr>
                                    </p:animEffect>
                                  </p:childTnLst>
                                </p:cTn>
                              </p:par>
                              <p:par>
                                <p:cTn id="14" presetID="10" presetClass="entr" presetSubtype="0" fill="hold" nodeType="withEffect">
                                  <p:stCondLst>
                                    <p:cond delay="0"/>
                                  </p:stCondLst>
                                  <p:childTnLst>
                                    <p:set>
                                      <p:cBhvr>
                                        <p:cTn id="15" dur="1" fill="hold">
                                          <p:stCondLst>
                                            <p:cond delay="0"/>
                                          </p:stCondLst>
                                        </p:cTn>
                                        <p:tgtEl>
                                          <p:spTgt spid="219"/>
                                        </p:tgtEl>
                                        <p:attrNameLst>
                                          <p:attrName>style.visibility</p:attrName>
                                        </p:attrNameLst>
                                      </p:cBhvr>
                                      <p:to>
                                        <p:strVal val="visible"/>
                                      </p:to>
                                    </p:set>
                                    <p:animEffect transition="in" filter="fade">
                                      <p:cBhvr>
                                        <p:cTn id="16" dur="500"/>
                                        <p:tgtEl>
                                          <p:spTgt spid="219"/>
                                        </p:tgtEl>
                                      </p:cBhvr>
                                    </p:animEffect>
                                  </p:childTnLst>
                                </p:cTn>
                              </p:par>
                              <p:par>
                                <p:cTn id="17" presetID="10" presetClass="entr" presetSubtype="0" fill="hold" nodeType="withEffect">
                                  <p:stCondLst>
                                    <p:cond delay="0"/>
                                  </p:stCondLst>
                                  <p:childTnLst>
                                    <p:set>
                                      <p:cBhvr>
                                        <p:cTn id="18" dur="1" fill="hold">
                                          <p:stCondLst>
                                            <p:cond delay="0"/>
                                          </p:stCondLst>
                                        </p:cTn>
                                        <p:tgtEl>
                                          <p:spTgt spid="216"/>
                                        </p:tgtEl>
                                        <p:attrNameLst>
                                          <p:attrName>style.visibility</p:attrName>
                                        </p:attrNameLst>
                                      </p:cBhvr>
                                      <p:to>
                                        <p:strVal val="visible"/>
                                      </p:to>
                                    </p:set>
                                    <p:animEffect transition="in" filter="fade">
                                      <p:cBhvr>
                                        <p:cTn id="19" dur="500"/>
                                        <p:tgtEl>
                                          <p:spTgt spid="216"/>
                                        </p:tgtEl>
                                      </p:cBhvr>
                                    </p:animEffect>
                                  </p:childTnLst>
                                </p:cTn>
                              </p:par>
                              <p:par>
                                <p:cTn id="20" presetID="10" presetClass="entr" presetSubtype="0" fill="hold" nodeType="withEffect">
                                  <p:stCondLst>
                                    <p:cond delay="0"/>
                                  </p:stCondLst>
                                  <p:childTnLst>
                                    <p:set>
                                      <p:cBhvr>
                                        <p:cTn id="21" dur="1" fill="hold">
                                          <p:stCondLst>
                                            <p:cond delay="0"/>
                                          </p:stCondLst>
                                        </p:cTn>
                                        <p:tgtEl>
                                          <p:spTgt spid="218"/>
                                        </p:tgtEl>
                                        <p:attrNameLst>
                                          <p:attrName>style.visibility</p:attrName>
                                        </p:attrNameLst>
                                      </p:cBhvr>
                                      <p:to>
                                        <p:strVal val="visible"/>
                                      </p:to>
                                    </p:set>
                                    <p:animEffect transition="in" filter="fade">
                                      <p:cBhvr>
                                        <p:cTn id="22" dur="5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Shape 235"/>
          <p:cNvPicPr preferRelativeResize="0"/>
          <p:nvPr/>
        </p:nvPicPr>
        <p:blipFill rotWithShape="1">
          <a:blip r:embed="rId3">
            <a:alphaModFix/>
          </a:blip>
          <a:srcRect t="18674" b="27169"/>
          <a:stretch/>
        </p:blipFill>
        <p:spPr>
          <a:xfrm>
            <a:off x="1745188" y="2489928"/>
            <a:ext cx="5416000" cy="3360249"/>
          </a:xfrm>
          <a:prstGeom prst="rect">
            <a:avLst/>
          </a:prstGeom>
          <a:noFill/>
          <a:ln>
            <a:noFill/>
          </a:ln>
        </p:spPr>
      </p:pic>
      <p:sp>
        <p:nvSpPr>
          <p:cNvPr id="236" name="Shape 236"/>
          <p:cNvSpPr txBox="1">
            <a:spLocks noGrp="1"/>
          </p:cNvSpPr>
          <p:nvPr>
            <p:ph type="title" idx="4294967295"/>
          </p:nvPr>
        </p:nvSpPr>
        <p:spPr>
          <a:xfrm>
            <a:off x="481262" y="585787"/>
            <a:ext cx="7886700" cy="11048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rgbClr val="EDEDED"/>
              </a:buClr>
              <a:buSzPct val="25000"/>
              <a:buFont typeface="Corbel"/>
              <a:buNone/>
            </a:pPr>
            <a:r>
              <a:rPr lang="en-US" sz="3200" b="0" i="0" u="none" strike="noStrike" cap="none">
                <a:solidFill>
                  <a:srgbClr val="EDEDED"/>
                </a:solidFill>
                <a:latin typeface="Corbel"/>
                <a:ea typeface="Corbel"/>
                <a:cs typeface="Corbel"/>
                <a:sym typeface="Corbel"/>
              </a:rPr>
              <a:t>Microbiology of the Built Environment: </a:t>
            </a:r>
            <a:br>
              <a:rPr lang="en-US" sz="3200" b="0" i="0" u="none" strike="noStrike" cap="none">
                <a:solidFill>
                  <a:srgbClr val="EDEDED"/>
                </a:solidFill>
                <a:latin typeface="Corbel"/>
                <a:ea typeface="Corbel"/>
                <a:cs typeface="Corbel"/>
                <a:sym typeface="Corbel"/>
              </a:rPr>
            </a:br>
            <a:r>
              <a:rPr lang="en-US" sz="3200" b="0" i="0" u="none" strike="noStrike" cap="none">
                <a:solidFill>
                  <a:srgbClr val="EDEDED"/>
                </a:solidFill>
                <a:latin typeface="Corbel"/>
                <a:ea typeface="Corbel"/>
                <a:cs typeface="Corbel"/>
                <a:sym typeface="Corbel"/>
              </a:rPr>
              <a:t>New Interfaces</a:t>
            </a:r>
            <a:br>
              <a:rPr lang="en-US" sz="3200" b="0" i="0" u="none" strike="noStrike" cap="none">
                <a:solidFill>
                  <a:srgbClr val="EDEDED"/>
                </a:solidFill>
                <a:latin typeface="Corbel"/>
                <a:ea typeface="Corbel"/>
                <a:cs typeface="Corbel"/>
                <a:sym typeface="Corbel"/>
              </a:rPr>
            </a:br>
            <a:endParaRPr lang="en-US" sz="3200" b="0" i="0" u="none" strike="noStrike" cap="none">
              <a:solidFill>
                <a:srgbClr val="EDEDED"/>
              </a:solidFill>
              <a:latin typeface="Corbel"/>
              <a:ea typeface="Corbel"/>
              <a:cs typeface="Corbel"/>
              <a:sym typeface="Corbel"/>
            </a:endParaRPr>
          </a:p>
        </p:txBody>
      </p:sp>
      <p:sp>
        <p:nvSpPr>
          <p:cNvPr id="237" name="Shape 237"/>
          <p:cNvSpPr txBox="1"/>
          <p:nvPr/>
        </p:nvSpPr>
        <p:spPr>
          <a:xfrm>
            <a:off x="262062" y="5940964"/>
            <a:ext cx="3401463" cy="1956975"/>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EDEDED"/>
              </a:buClr>
              <a:buSzPct val="25000"/>
              <a:buFont typeface="Arial"/>
              <a:buNone/>
            </a:pPr>
            <a:r>
              <a:rPr lang="en-US" sz="1800">
                <a:solidFill>
                  <a:srgbClr val="EDEDED"/>
                </a:solidFill>
                <a:latin typeface="Corbel"/>
                <a:ea typeface="Corbel"/>
                <a:cs typeface="Corbel"/>
                <a:sym typeface="Corbel"/>
              </a:rPr>
              <a:t>Microbiologists, Evolutionary Ecologists, Bioinformaticians</a:t>
            </a:r>
          </a:p>
        </p:txBody>
      </p:sp>
      <p:sp>
        <p:nvSpPr>
          <p:cNvPr id="238" name="Shape 238"/>
          <p:cNvSpPr txBox="1"/>
          <p:nvPr/>
        </p:nvSpPr>
        <p:spPr>
          <a:xfrm>
            <a:off x="5678062" y="5940964"/>
            <a:ext cx="3102290" cy="208218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EDEDED"/>
              </a:buClr>
              <a:buSzPct val="25000"/>
              <a:buFont typeface="Arial"/>
              <a:buNone/>
            </a:pPr>
            <a:r>
              <a:rPr lang="en-US" sz="1800">
                <a:solidFill>
                  <a:srgbClr val="EDEDED"/>
                </a:solidFill>
                <a:latin typeface="Corbel"/>
                <a:ea typeface="Corbel"/>
                <a:cs typeface="Corbel"/>
                <a:sym typeface="Corbel"/>
              </a:rPr>
              <a:t>Architects, Building Scientists, Mechanical Engineers</a:t>
            </a:r>
          </a:p>
        </p:txBody>
      </p:sp>
      <p:sp>
        <p:nvSpPr>
          <p:cNvPr id="239" name="Shape 239"/>
          <p:cNvSpPr txBox="1"/>
          <p:nvPr/>
        </p:nvSpPr>
        <p:spPr>
          <a:xfrm>
            <a:off x="2264789" y="1556432"/>
            <a:ext cx="4636167" cy="92332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a:solidFill>
                  <a:schemeClr val="lt1"/>
                </a:solidFill>
                <a:latin typeface="Corbel"/>
                <a:ea typeface="Corbel"/>
                <a:cs typeface="Corbel"/>
                <a:sym typeface="Corbel"/>
              </a:rPr>
              <a:t>Harvard Healthcare Symposium 2017</a:t>
            </a:r>
          </a:p>
          <a:p>
            <a:pPr marL="0" marR="0" lvl="0" indent="0" algn="ctr" rtl="0">
              <a:spcBef>
                <a:spcPts val="0"/>
              </a:spcBef>
              <a:buSzPct val="25000"/>
              <a:buNone/>
            </a:pPr>
            <a:r>
              <a:rPr lang="en-US" sz="1800">
                <a:solidFill>
                  <a:schemeClr val="lt1"/>
                </a:solidFill>
                <a:latin typeface="Corbel"/>
                <a:ea typeface="Corbel"/>
                <a:cs typeface="Corbel"/>
                <a:sym typeface="Corbel"/>
              </a:rPr>
              <a:t>May 31, 2017</a:t>
            </a:r>
          </a:p>
          <a:p>
            <a:pPr marL="0" marR="0" lvl="0" indent="0" algn="ctr" rtl="0">
              <a:spcBef>
                <a:spcPts val="0"/>
              </a:spcBef>
              <a:buSzPct val="25000"/>
              <a:buNone/>
            </a:pPr>
            <a:r>
              <a:rPr lang="en-US" sz="1800">
                <a:solidFill>
                  <a:schemeClr val="lt1"/>
                </a:solidFill>
                <a:latin typeface="Corbel"/>
                <a:ea typeface="Corbel"/>
                <a:cs typeface="Corbel"/>
                <a:sym typeface="Corbel"/>
              </a:rPr>
              <a:t>Jeff Kline, University of Oregon</a:t>
            </a:r>
          </a:p>
        </p:txBody>
      </p:sp>
      <p:sp>
        <p:nvSpPr>
          <p:cNvPr id="240" name="Shape 240"/>
          <p:cNvSpPr txBox="1"/>
          <p:nvPr/>
        </p:nvSpPr>
        <p:spPr>
          <a:xfrm>
            <a:off x="1614487" y="5438282"/>
            <a:ext cx="5546699" cy="40010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a:solidFill>
                  <a:schemeClr val="lt1"/>
                </a:solidFill>
                <a:latin typeface="Corbel"/>
                <a:ea typeface="Corbel"/>
                <a:cs typeface="Corbel"/>
                <a:sym typeface="Corbel"/>
              </a:rPr>
              <a:t>The Biology and the Built Environment Center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Shape 246" descr="UOLillisBusinessSchool-34.JPG"/>
          <p:cNvPicPr preferRelativeResize="0"/>
          <p:nvPr/>
        </p:nvPicPr>
        <p:blipFill rotWithShape="1">
          <a:blip r:embed="rId3">
            <a:alphaModFix/>
          </a:blip>
          <a:srcRect l="-315" r="-72"/>
          <a:stretch/>
        </p:blipFill>
        <p:spPr>
          <a:xfrm>
            <a:off x="840000" y="397528"/>
            <a:ext cx="7609113" cy="5074093"/>
          </a:xfrm>
          <a:prstGeom prst="rect">
            <a:avLst/>
          </a:prstGeom>
          <a:noFill/>
          <a:ln>
            <a:noFill/>
          </a:ln>
        </p:spPr>
      </p:pic>
      <p:sp>
        <p:nvSpPr>
          <p:cNvPr id="247" name="Shape 247"/>
          <p:cNvSpPr txBox="1"/>
          <p:nvPr/>
        </p:nvSpPr>
        <p:spPr>
          <a:xfrm>
            <a:off x="840000" y="5884980"/>
            <a:ext cx="4288012" cy="97301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8CCED7"/>
              </a:buClr>
              <a:buSzPct val="25000"/>
              <a:buFont typeface="Corbel"/>
              <a:buNone/>
            </a:pPr>
            <a:r>
              <a:rPr lang="en-US" sz="2400" b="0" i="1">
                <a:solidFill>
                  <a:srgbClr val="8CCED7"/>
                </a:solidFill>
                <a:latin typeface="Corbel"/>
                <a:ea typeface="Corbel"/>
                <a:cs typeface="Corbel"/>
                <a:sym typeface="Corbel"/>
              </a:rPr>
              <a:t>45% better energy performance than code at time of construction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5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dt" idx="10"/>
          </p:nvPr>
        </p:nvSpPr>
        <p:spPr>
          <a:xfrm>
            <a:off x="628650" y="6356351"/>
            <a:ext cx="2057400" cy="365125"/>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r>
              <a:rPr lang="en-US" sz="900">
                <a:solidFill>
                  <a:srgbClr val="EDEDED"/>
                </a:solidFill>
                <a:latin typeface="Corbel"/>
                <a:ea typeface="Corbel"/>
                <a:cs typeface="Corbel"/>
                <a:sym typeface="Corbel"/>
              </a:rPr>
              <a:t>5/30/17</a:t>
            </a:r>
          </a:p>
        </p:txBody>
      </p:sp>
      <p:sp>
        <p:nvSpPr>
          <p:cNvPr id="254" name="Shape 254"/>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a:solidFill>
                  <a:srgbClr val="EDEDED"/>
                </a:solidFill>
                <a:latin typeface="Corbel"/>
                <a:ea typeface="Corbel"/>
                <a:cs typeface="Corbel"/>
                <a:sym typeface="Corbel"/>
              </a:rPr>
              <a:t>7</a:t>
            </a:fld>
            <a:endParaRPr lang="en-US" sz="900">
              <a:solidFill>
                <a:srgbClr val="EDEDED"/>
              </a:solidFill>
              <a:latin typeface="Corbel"/>
              <a:ea typeface="Corbel"/>
              <a:cs typeface="Corbel"/>
              <a:sym typeface="Corbel"/>
            </a:endParaRPr>
          </a:p>
        </p:txBody>
      </p:sp>
      <p:grpSp>
        <p:nvGrpSpPr>
          <p:cNvPr id="255" name="Shape 255"/>
          <p:cNvGrpSpPr/>
          <p:nvPr/>
        </p:nvGrpSpPr>
        <p:grpSpPr>
          <a:xfrm>
            <a:off x="633041" y="382126"/>
            <a:ext cx="7905107" cy="6033253"/>
            <a:chOff x="0" y="857250"/>
            <a:chExt cx="6739304" cy="5143501"/>
          </a:xfrm>
        </p:grpSpPr>
        <p:pic>
          <p:nvPicPr>
            <p:cNvPr id="256" name="Shape 256"/>
            <p:cNvPicPr preferRelativeResize="0"/>
            <p:nvPr/>
          </p:nvPicPr>
          <p:blipFill rotWithShape="1">
            <a:blip r:embed="rId3">
              <a:alphaModFix/>
            </a:blip>
            <a:srcRect/>
            <a:stretch/>
          </p:blipFill>
          <p:spPr>
            <a:xfrm>
              <a:off x="0" y="857250"/>
              <a:ext cx="6739304" cy="2668461"/>
            </a:xfrm>
            <a:prstGeom prst="rect">
              <a:avLst/>
            </a:prstGeom>
            <a:noFill/>
            <a:ln>
              <a:noFill/>
            </a:ln>
          </p:spPr>
        </p:pic>
        <p:pic>
          <p:nvPicPr>
            <p:cNvPr id="257" name="Shape 257"/>
            <p:cNvPicPr preferRelativeResize="0"/>
            <p:nvPr/>
          </p:nvPicPr>
          <p:blipFill rotWithShape="1">
            <a:blip r:embed="rId4">
              <a:alphaModFix/>
            </a:blip>
            <a:srcRect/>
            <a:stretch/>
          </p:blipFill>
          <p:spPr>
            <a:xfrm>
              <a:off x="0" y="3332289"/>
              <a:ext cx="6739304" cy="2668461"/>
            </a:xfrm>
            <a:prstGeom prst="rect">
              <a:avLst/>
            </a:prstGeom>
            <a:noFill/>
            <a:ln>
              <a:noFill/>
            </a:ln>
          </p:spPr>
        </p:pic>
      </p:grpSp>
      <p:sp>
        <p:nvSpPr>
          <p:cNvPr id="258" name="Shape 258"/>
          <p:cNvSpPr txBox="1"/>
          <p:nvPr/>
        </p:nvSpPr>
        <p:spPr>
          <a:xfrm>
            <a:off x="5909896" y="6063166"/>
            <a:ext cx="2605454" cy="33855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600">
                <a:solidFill>
                  <a:schemeClr val="dk1"/>
                </a:solidFill>
                <a:latin typeface="Corbel"/>
                <a:ea typeface="Corbel"/>
                <a:cs typeface="Corbel"/>
                <a:sym typeface="Corbel"/>
              </a:rPr>
              <a:t>Floor 1, floor 2 similar</a:t>
            </a:r>
          </a:p>
        </p:txBody>
      </p:sp>
      <p:sp>
        <p:nvSpPr>
          <p:cNvPr id="259" name="Shape 259"/>
          <p:cNvSpPr txBox="1"/>
          <p:nvPr/>
        </p:nvSpPr>
        <p:spPr>
          <a:xfrm>
            <a:off x="5909896" y="3248713"/>
            <a:ext cx="2605454" cy="33855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600">
                <a:solidFill>
                  <a:schemeClr val="dk1"/>
                </a:solidFill>
                <a:latin typeface="Corbel"/>
                <a:ea typeface="Corbel"/>
                <a:cs typeface="Corbel"/>
                <a:sym typeface="Corbel"/>
              </a:rPr>
              <a:t>Floor 3, floor 4 similar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Shape 265"/>
          <p:cNvPicPr preferRelativeResize="0"/>
          <p:nvPr/>
        </p:nvPicPr>
        <p:blipFill rotWithShape="1">
          <a:blip r:embed="rId3">
            <a:alphaModFix/>
          </a:blip>
          <a:srcRect/>
          <a:stretch/>
        </p:blipFill>
        <p:spPr>
          <a:xfrm>
            <a:off x="538049" y="280271"/>
            <a:ext cx="8170063" cy="4261183"/>
          </a:xfrm>
          <a:prstGeom prst="rect">
            <a:avLst/>
          </a:prstGeom>
          <a:noFill/>
          <a:ln>
            <a:noFill/>
          </a:ln>
        </p:spPr>
      </p:pic>
      <p:pic>
        <p:nvPicPr>
          <p:cNvPr id="266" name="Shape 266"/>
          <p:cNvPicPr preferRelativeResize="0"/>
          <p:nvPr/>
        </p:nvPicPr>
        <p:blipFill rotWithShape="1">
          <a:blip r:embed="rId4">
            <a:alphaModFix/>
          </a:blip>
          <a:srcRect/>
          <a:stretch/>
        </p:blipFill>
        <p:spPr>
          <a:xfrm>
            <a:off x="2404997" y="4401332"/>
            <a:ext cx="3058423" cy="2293816"/>
          </a:xfrm>
          <a:prstGeom prst="rect">
            <a:avLst/>
          </a:prstGeom>
          <a:noFill/>
          <a:ln>
            <a:noFill/>
          </a:ln>
        </p:spPr>
      </p:pic>
      <p:pic>
        <p:nvPicPr>
          <p:cNvPr id="267" name="Shape 267"/>
          <p:cNvPicPr preferRelativeResize="0"/>
          <p:nvPr/>
        </p:nvPicPr>
        <p:blipFill rotWithShape="1">
          <a:blip r:embed="rId5">
            <a:alphaModFix/>
          </a:blip>
          <a:srcRect/>
          <a:stretch/>
        </p:blipFill>
        <p:spPr>
          <a:xfrm>
            <a:off x="5582869" y="4401332"/>
            <a:ext cx="3125243" cy="2343932"/>
          </a:xfrm>
          <a:prstGeom prst="rect">
            <a:avLst/>
          </a:prstGeom>
          <a:noFill/>
          <a:ln>
            <a:noFill/>
          </a:ln>
        </p:spPr>
      </p:pic>
      <p:pic>
        <p:nvPicPr>
          <p:cNvPr id="268" name="Shape 268"/>
          <p:cNvPicPr preferRelativeResize="0"/>
          <p:nvPr/>
        </p:nvPicPr>
        <p:blipFill rotWithShape="1">
          <a:blip r:embed="rId6">
            <a:alphaModFix/>
          </a:blip>
          <a:srcRect/>
          <a:stretch/>
        </p:blipFill>
        <p:spPr>
          <a:xfrm rot="-5400000">
            <a:off x="235468" y="4678458"/>
            <a:ext cx="2304790" cy="172859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Shape 274"/>
          <p:cNvPicPr preferRelativeResize="0"/>
          <p:nvPr/>
        </p:nvPicPr>
        <p:blipFill rotWithShape="1">
          <a:blip r:embed="rId3">
            <a:alphaModFix/>
          </a:blip>
          <a:srcRect/>
          <a:stretch/>
        </p:blipFill>
        <p:spPr>
          <a:xfrm>
            <a:off x="568281" y="57744"/>
            <a:ext cx="8026516" cy="6071594"/>
          </a:xfrm>
          <a:prstGeom prst="rect">
            <a:avLst/>
          </a:prstGeom>
          <a:noFill/>
          <a:ln>
            <a:noFill/>
          </a:ln>
        </p:spPr>
      </p:pic>
      <p:pic>
        <p:nvPicPr>
          <p:cNvPr id="275" name="Shape 275"/>
          <p:cNvPicPr preferRelativeResize="0"/>
          <p:nvPr/>
        </p:nvPicPr>
        <p:blipFill rotWithShape="1">
          <a:blip r:embed="rId4">
            <a:alphaModFix/>
          </a:blip>
          <a:srcRect/>
          <a:stretch/>
        </p:blipFill>
        <p:spPr>
          <a:xfrm>
            <a:off x="-2286127" y="2382327"/>
            <a:ext cx="2062763" cy="2124729"/>
          </a:xfrm>
          <a:prstGeom prst="rect">
            <a:avLst/>
          </a:prstGeom>
          <a:noFill/>
          <a:ln>
            <a:noFill/>
          </a:ln>
        </p:spPr>
      </p:pic>
      <p:pic>
        <p:nvPicPr>
          <p:cNvPr id="276" name="Shape 276"/>
          <p:cNvPicPr preferRelativeResize="0"/>
          <p:nvPr/>
        </p:nvPicPr>
        <p:blipFill rotWithShape="1">
          <a:blip r:embed="rId5">
            <a:alphaModFix/>
          </a:blip>
          <a:srcRect/>
          <a:stretch/>
        </p:blipFill>
        <p:spPr>
          <a:xfrm>
            <a:off x="-2286127" y="57744"/>
            <a:ext cx="2062763" cy="2039990"/>
          </a:xfrm>
          <a:prstGeom prst="rect">
            <a:avLst/>
          </a:prstGeom>
          <a:noFill/>
          <a:ln>
            <a:noFill/>
          </a:ln>
        </p:spPr>
      </p:pic>
      <p:pic>
        <p:nvPicPr>
          <p:cNvPr id="277" name="Shape 277" descr="imgres.jpg"/>
          <p:cNvPicPr preferRelativeResize="0"/>
          <p:nvPr/>
        </p:nvPicPr>
        <p:blipFill rotWithShape="1">
          <a:blip r:embed="rId6">
            <a:alphaModFix/>
          </a:blip>
          <a:srcRect/>
          <a:stretch/>
        </p:blipFill>
        <p:spPr>
          <a:xfrm>
            <a:off x="71309" y="6342546"/>
            <a:ext cx="1550852" cy="423501"/>
          </a:xfrm>
          <a:prstGeom prst="rect">
            <a:avLst/>
          </a:prstGeom>
          <a:noFill/>
          <a:ln>
            <a:noFill/>
          </a:ln>
        </p:spPr>
      </p:pic>
      <p:pic>
        <p:nvPicPr>
          <p:cNvPr id="278" name="Shape 278"/>
          <p:cNvPicPr preferRelativeResize="0"/>
          <p:nvPr/>
        </p:nvPicPr>
        <p:blipFill rotWithShape="1">
          <a:blip r:embed="rId7">
            <a:alphaModFix/>
          </a:blip>
          <a:srcRect/>
          <a:stretch/>
        </p:blipFill>
        <p:spPr>
          <a:xfrm>
            <a:off x="71309" y="3686669"/>
            <a:ext cx="8982630" cy="31713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fade">
                                      <p:cBhvr>
                                        <p:cTn id="7" dur="500"/>
                                        <p:tgtEl>
                                          <p:spTgt spid="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pth">
  <a:themeElements>
    <a:clrScheme name="Depth">
      <a:dk1>
        <a:srgbClr val="000000"/>
      </a:dk1>
      <a:lt1>
        <a:srgbClr val="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4137</Words>
  <Application>Microsoft Office PowerPoint</Application>
  <PresentationFormat>On-screen Show (4:3)</PresentationFormat>
  <Paragraphs>387</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Helvetica Neue</vt:lpstr>
      <vt:lpstr>Calibri</vt:lpstr>
      <vt:lpstr>Gill Sans</vt:lpstr>
      <vt:lpstr>Corbel</vt:lpstr>
      <vt:lpstr>Depth</vt:lpstr>
      <vt:lpstr>PowerPoint Presentation</vt:lpstr>
      <vt:lpstr>PowerPoint Presentation</vt:lpstr>
      <vt:lpstr>PowerPoint Presentation</vt:lpstr>
      <vt:lpstr>PowerPoint Presentation</vt:lpstr>
      <vt:lpstr>Microbiology of the Built Environment:  New Interfaces </vt:lpstr>
      <vt:lpstr>PowerPoint Presentation</vt:lpstr>
      <vt:lpstr>PowerPoint Presentation</vt:lpstr>
      <vt:lpstr>PowerPoint Presentation</vt:lpstr>
      <vt:lpstr>PowerPoint Presentation</vt:lpstr>
      <vt:lpstr>Life: the abridged version</vt:lpstr>
      <vt:lpstr>Dust microbial communities within Lillis cluster by space type and are strongly correlated with building centrality and human occupancy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Triclosan concentrations in dust vary throughout the building</vt:lpstr>
      <vt:lpstr>PowerPoint Presentation</vt:lpstr>
      <vt:lpstr>Antibiotic resistance correlates with triclosan concentration</vt:lpstr>
      <vt:lpstr>PowerPoint Presentation</vt:lpstr>
      <vt:lpstr>PowerPoint Presentation</vt:lpstr>
      <vt:lpstr>PowerPoint Presentation</vt:lpstr>
      <vt:lpstr>PowerPoint Presentation</vt:lpstr>
      <vt:lpstr>PowerPoint Presentation</vt:lpstr>
      <vt:lpstr>INDOOR</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Watcher Allison</dc:creator>
  <cp:lastModifiedBy>Watcher Allison</cp:lastModifiedBy>
  <cp:revision>1</cp:revision>
  <dcterms:modified xsi:type="dcterms:W3CDTF">2017-06-02T12:24:07Z</dcterms:modified>
</cp:coreProperties>
</file>