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heme/themeOverride4.xml" ContentType="application/vnd.openxmlformats-officedocument.themeOverride+xml"/>
  <Override PartName="/ppt/tags/tag6.xml" ContentType="application/vnd.openxmlformats-officedocument.presentationml.tags+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ags/tag7.xml" ContentType="application/vnd.openxmlformats-officedocument.presentationml.tags+xml"/>
  <Override PartName="/ppt/theme/themeOverride18.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8"/>
  </p:sldMasterIdLst>
  <p:notesMasterIdLst>
    <p:notesMasterId r:id="rId19"/>
  </p:notesMasterIdLst>
  <p:handoutMasterIdLst>
    <p:handoutMasterId r:id="rId20"/>
  </p:handoutMasterIdLst>
  <p:sldIdLst>
    <p:sldId id="411" r:id="rId9"/>
    <p:sldId id="488" r:id="rId10"/>
    <p:sldId id="483" r:id="rId11"/>
    <p:sldId id="473" r:id="rId12"/>
    <p:sldId id="487" r:id="rId13"/>
    <p:sldId id="469" r:id="rId14"/>
    <p:sldId id="461" r:id="rId15"/>
    <p:sldId id="462" r:id="rId16"/>
    <p:sldId id="470" r:id="rId17"/>
    <p:sldId id="459" r:id="rId18"/>
  </p:sldIdLst>
  <p:sldSz cx="12192000" cy="6858000"/>
  <p:notesSz cx="6797675" cy="9872663"/>
  <p:custDataLst>
    <p:custData r:id="rId6"/>
    <p:custData r:id="rId7"/>
    <p:custData r:id="rId2"/>
    <p:custData r:id="rId1"/>
    <p:custData r:id="rId4"/>
    <p:custData r:id="rId5"/>
    <p:custData r:id="rId3"/>
    <p:tags r:id="rId21"/>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729B0F-B8AD-491B-B12E-A9F02F1FADD1}">
          <p14:sldIdLst>
            <p14:sldId id="411"/>
            <p14:sldId id="488"/>
            <p14:sldId id="483"/>
            <p14:sldId id="473"/>
            <p14:sldId id="487"/>
            <p14:sldId id="469"/>
            <p14:sldId id="461"/>
            <p14:sldId id="462"/>
            <p14:sldId id="470"/>
            <p14:sldId id="4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AB3"/>
    <a:srgbClr val="000000"/>
    <a:srgbClr val="D0E1F2"/>
    <a:srgbClr val="FFFFFF"/>
    <a:srgbClr val="D7E6F5"/>
    <a:srgbClr val="E4EEF8"/>
    <a:srgbClr val="7F7F7F"/>
    <a:srgbClr val="CEE0F4"/>
    <a:srgbClr val="B4C7E7"/>
    <a:srgbClr val="CC22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1AA1-4342-B048-85BDC9FD1C3A}">
  <a:tblStyle styleId="{5C22544A-1AA1-4342-B048-85BDC9FD1C3A}" styleName="Condair">
    <a:wholeTbl>
      <a:tcTxStyle>
        <a:fontRef idx="minor">
          <a:prstClr val="black"/>
        </a:fontRef>
        <a:schemeClr val="tx2"/>
      </a:tcTxStyle>
      <a:tcStyle>
        <a:tcBdr>
          <a:left>
            <a:ln>
              <a:noFill/>
            </a:ln>
          </a:left>
          <a:right>
            <a:ln>
              <a:noFill/>
            </a:ln>
          </a:right>
          <a:top>
            <a:ln>
              <a:noFill/>
            </a:ln>
          </a:top>
          <a:bottom>
            <a:ln>
              <a:noFill/>
            </a:ln>
          </a:bottom>
          <a:insideH>
            <a:ln w="12700" cmpd="sng">
              <a:solidFill>
                <a:schemeClr val="bg2"/>
              </a:solidFill>
            </a:ln>
          </a:insideH>
          <a:insideV>
            <a:ln w="12700" cmpd="sng">
              <a:solidFill>
                <a:schemeClr val="bg2"/>
              </a:solidFill>
            </a:ln>
          </a:insideV>
        </a:tcBdr>
        <a:fill>
          <a:solidFill>
            <a:srgbClr val="CFE1F2"/>
          </a:solidFill>
        </a:fill>
      </a:tcStyle>
    </a:wholeTbl>
    <a:band1H>
      <a:tcStyle>
        <a:tcBdr/>
        <a:fill>
          <a:solidFill>
            <a:srgbClr val="D9D9D9"/>
          </a:solidFill>
        </a:fill>
      </a:tcStyle>
    </a:band1H>
    <a:band2H>
      <a:tcStyle>
        <a:tcBdr/>
      </a:tcStyle>
    </a:band2H>
    <a:band1V>
      <a:tcStyle>
        <a:tcBdr/>
        <a:fill>
          <a:solidFill>
            <a:srgbClr val="CFE1F2"/>
          </a:solidFill>
        </a:fill>
      </a:tcStyle>
    </a:band1V>
    <a:band2V>
      <a:tcStyle>
        <a:tcBdr/>
      </a:tcStyle>
    </a:band2V>
    <a:lastCol>
      <a:tcTxStyle b="on">
        <a:fontRef idx="minor">
          <a:prstClr val="black"/>
        </a:fontRef>
        <a:schemeClr val="bg2"/>
      </a:tcTxStyle>
      <a:tcStyle>
        <a:tcBdr>
          <a:top>
            <a:ln w="12700" cmpd="sng">
              <a:solidFill>
                <a:schemeClr val="bg2"/>
              </a:solidFill>
            </a:ln>
          </a:top>
        </a:tcBdr>
        <a:fill>
          <a:solidFill>
            <a:schemeClr val="accent1"/>
          </a:solidFill>
        </a:fill>
      </a:tcStyle>
    </a:lastCol>
    <a:firstCol>
      <a:tcTxStyle b="on">
        <a:fontRef idx="minor">
          <a:prstClr val="black"/>
        </a:fontRef>
        <a:schemeClr val="bg2"/>
      </a:tcTxStyle>
      <a:tcStyle>
        <a:tcBdr/>
        <a:fill>
          <a:solidFill>
            <a:srgbClr val="016AB3"/>
          </a:solidFill>
        </a:fill>
      </a:tcStyle>
    </a:firstCol>
    <a:lastRow>
      <a:tcTxStyle b="on">
        <a:fontRef idx="minor">
          <a:prstClr val="black"/>
        </a:fontRef>
        <a:schemeClr val="bg2"/>
      </a:tcTxStyle>
      <a:tcStyle>
        <a:tcBdr>
          <a:top>
            <a:ln w="12700" cmpd="sng">
              <a:solidFill>
                <a:schemeClr val="bg2"/>
              </a:solidFill>
            </a:ln>
          </a:top>
        </a:tcBdr>
        <a:fill>
          <a:solidFill>
            <a:schemeClr val="accent1"/>
          </a:solidFill>
        </a:fill>
      </a:tcStyle>
    </a:lastRow>
    <a:firstRow>
      <a:tcTxStyle b="on">
        <a:fontRef idx="minor">
          <a:prstClr val="black"/>
        </a:fontRef>
        <a:schemeClr val="bg2"/>
      </a:tcTxStyle>
      <a:tcStyle>
        <a:tcBdr>
          <a:bottom>
            <a:ln w="12700" cmpd="sng">
              <a:solidFill>
                <a:schemeClr val="bg2"/>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15" autoAdjust="0"/>
    <p:restoredTop sz="93686" autoAdjust="0"/>
  </p:normalViewPr>
  <p:slideViewPr>
    <p:cSldViewPr snapToGrid="0">
      <p:cViewPr varScale="1">
        <p:scale>
          <a:sx n="103" d="100"/>
          <a:sy n="103" d="100"/>
        </p:scale>
        <p:origin x="1272" y="108"/>
      </p:cViewPr>
      <p:guideLst/>
    </p:cSldViewPr>
  </p:slideViewPr>
  <p:outlineViewPr>
    <p:cViewPr>
      <p:scale>
        <a:sx n="33" d="100"/>
        <a:sy n="33" d="100"/>
      </p:scale>
      <p:origin x="0" y="-864"/>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1" d="100"/>
          <a:sy n="101" d="100"/>
        </p:scale>
        <p:origin x="2942"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899AF740-1CB1-45FF-B88E-20C2D8BF8302}" type="datetimeFigureOut">
              <a:rPr lang="en-GB" smtClean="0"/>
              <a:t>14/06/2022</a:t>
            </a:fld>
            <a:endParaRPr lang="en-GB" dirty="0"/>
          </a:p>
        </p:txBody>
      </p:sp>
      <p:sp>
        <p:nvSpPr>
          <p:cNvPr id="4" name="Footer Placeholder 3"/>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5" name="Slide Number Placeholder 4"/>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BDA99A8C-88D0-4EFA-9691-2E507C533852}" type="slidenum">
              <a:rPr lang="en-GB" smtClean="0"/>
              <a:t>‹#›</a:t>
            </a:fld>
            <a:endParaRPr lang="en-GB" dirty="0"/>
          </a:p>
        </p:txBody>
      </p:sp>
    </p:spTree>
    <p:extLst>
      <p:ext uri="{BB962C8B-B14F-4D97-AF65-F5344CB8AC3E}">
        <p14:creationId xmlns:p14="http://schemas.microsoft.com/office/powerpoint/2010/main" val="18711442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40C305EE-8DAC-4BD9-8020-824C7E1E87D8}" type="datetimeFigureOut">
              <a:rPr lang="en-GB" smtClean="0"/>
              <a:t>14/06/2022</a:t>
            </a:fld>
            <a:endParaRPr lang="en-GB" dirty="0"/>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r>
              <a:rPr lang="en-GB" dirty="0"/>
              <a:t>©Condair</a:t>
            </a:r>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4BCFC0C-F42A-4168-9BB3-A045C3FC1CBE}" type="slidenum">
              <a:rPr lang="en-GB" smtClean="0"/>
              <a:t>‹#›</a:t>
            </a:fld>
            <a:endParaRPr lang="en-GB" dirty="0"/>
          </a:p>
        </p:txBody>
      </p:sp>
    </p:spTree>
    <p:extLst>
      <p:ext uri="{BB962C8B-B14F-4D97-AF65-F5344CB8AC3E}">
        <p14:creationId xmlns:p14="http://schemas.microsoft.com/office/powerpoint/2010/main" val="1211720221"/>
      </p:ext>
    </p:extLst>
  </p:cSld>
  <p:clrMap bg1="lt1" tx1="dk1" bg2="lt2" tx2="dk2" accent1="accent1" accent2="accent2" accent3="accent3" accent4="accent4" accent5="accent5" accent6="accent6" hlink="hlink" folHlink="folHlink"/>
  <p:hf hd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Explain starting at incoming water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sz="1800" dirty="0">
                <a:solidFill>
                  <a:srgbClr val="7F6000"/>
                </a:solidFill>
                <a:effectLst/>
                <a:latin typeface="Calibri" panose="020F0502020204030204" pitchFamily="34" charset="0"/>
              </a:rPr>
              <a:t>Water filter</a:t>
            </a:r>
            <a:r>
              <a:rPr lang="en-US" sz="1800" dirty="0">
                <a:effectLst/>
                <a:latin typeface="Calibri" panose="020F0502020204030204" pitchFamily="34" charset="0"/>
              </a:rPr>
              <a:t> to remove chlorine</a:t>
            </a:r>
          </a:p>
          <a:p>
            <a:pPr marL="0" marR="0">
              <a:spcBef>
                <a:spcPts val="0"/>
              </a:spcBef>
              <a:spcAft>
                <a:spcPts val="0"/>
              </a:spcAft>
            </a:pPr>
            <a:r>
              <a:rPr lang="en-US" sz="1800" dirty="0">
                <a:solidFill>
                  <a:srgbClr val="7F6000"/>
                </a:solidFill>
                <a:effectLst/>
                <a:latin typeface="Calibri" panose="020F0502020204030204" pitchFamily="34" charset="0"/>
              </a:rPr>
              <a:t>Backflow valve</a:t>
            </a:r>
            <a:r>
              <a:rPr lang="en-US" sz="1800" dirty="0">
                <a:effectLst/>
                <a:latin typeface="Calibri" panose="020F0502020204030204" pitchFamily="34" charset="0"/>
              </a:rPr>
              <a:t> recommended to prevent contamination of the water lines</a:t>
            </a:r>
          </a:p>
          <a:p>
            <a:pPr marL="0" marR="0">
              <a:spcBef>
                <a:spcPts val="0"/>
              </a:spcBef>
              <a:spcAft>
                <a:spcPts val="0"/>
              </a:spcAft>
            </a:pPr>
            <a:r>
              <a:rPr lang="en-US" sz="1800" dirty="0">
                <a:solidFill>
                  <a:srgbClr val="7F6000"/>
                </a:solidFill>
                <a:effectLst/>
                <a:latin typeface="Calibri" panose="020F0502020204030204" pitchFamily="34" charset="0"/>
              </a:rPr>
              <a:t>Softener</a:t>
            </a:r>
            <a:r>
              <a:rPr lang="en-US" sz="1800" dirty="0">
                <a:effectLst/>
                <a:latin typeface="Calibri" panose="020F0502020204030204" pitchFamily="34" charset="0"/>
              </a:rPr>
              <a:t> to remove calcium - required for RO</a:t>
            </a:r>
          </a:p>
          <a:p>
            <a:pPr marL="0" marR="0">
              <a:spcBef>
                <a:spcPts val="0"/>
              </a:spcBef>
              <a:spcAft>
                <a:spcPts val="0"/>
              </a:spcAft>
            </a:pPr>
            <a:r>
              <a:rPr lang="en-US" sz="1800" dirty="0">
                <a:solidFill>
                  <a:srgbClr val="7F6000"/>
                </a:solidFill>
                <a:effectLst/>
                <a:latin typeface="Calibri" panose="020F0502020204030204" pitchFamily="34" charset="0"/>
              </a:rPr>
              <a:t>Reverse osmosis</a:t>
            </a:r>
            <a:r>
              <a:rPr lang="en-US" sz="1800" dirty="0">
                <a:effectLst/>
                <a:latin typeface="Calibri" panose="020F0502020204030204" pitchFamily="34" charset="0"/>
              </a:rPr>
              <a:t> - remove any contaminants to purify water for spraying into the air stream </a:t>
            </a:r>
          </a:p>
          <a:p>
            <a:pPr marL="0" marR="0">
              <a:spcBef>
                <a:spcPts val="0"/>
              </a:spcBef>
              <a:spcAft>
                <a:spcPts val="0"/>
              </a:spcAft>
            </a:pPr>
            <a:r>
              <a:rPr lang="en-US" sz="1800" dirty="0">
                <a:solidFill>
                  <a:srgbClr val="7F6000"/>
                </a:solidFill>
                <a:effectLst/>
                <a:latin typeface="Calibri" panose="020F0502020204030204" pitchFamily="34" charset="0"/>
              </a:rPr>
              <a:t>Next generation integrated controller</a:t>
            </a:r>
            <a:r>
              <a:rPr lang="en-US" sz="1800" dirty="0">
                <a:effectLst/>
                <a:latin typeface="Calibri" panose="020F0502020204030204" pitchFamily="34" charset="0"/>
              </a:rPr>
              <a:t> - BTL certified BACnet and Modbus as standard, new user interface &amp; functionality, new modernized look for control and central units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2</a:t>
            </a:fld>
            <a:endParaRPr lang="en-GB" dirty="0"/>
          </a:p>
        </p:txBody>
      </p:sp>
    </p:spTree>
    <p:extLst>
      <p:ext uri="{BB962C8B-B14F-4D97-AF65-F5344CB8AC3E}">
        <p14:creationId xmlns:p14="http://schemas.microsoft.com/office/powerpoint/2010/main" val="183707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7F6000"/>
                </a:solidFill>
                <a:effectLst/>
                <a:latin typeface="Calibri" panose="020F0502020204030204" pitchFamily="34" charset="0"/>
              </a:rPr>
              <a:t>Low-pressure nozzles</a:t>
            </a:r>
            <a:r>
              <a:rPr lang="en-US" sz="1800" dirty="0">
                <a:effectLst/>
                <a:latin typeface="Calibri" panose="020F0502020204030204" pitchFamily="34" charset="0"/>
              </a:rPr>
              <a:t> - operate between 43.5-101.5 psi, less energy consumption, low wearing (less maintenance), full spray coverage of media </a:t>
            </a:r>
          </a:p>
          <a:p>
            <a:pPr marL="0" marR="0">
              <a:spcBef>
                <a:spcPts val="0"/>
              </a:spcBef>
              <a:spcAft>
                <a:spcPts val="0"/>
              </a:spcAft>
            </a:pPr>
            <a:r>
              <a:rPr lang="en-US" sz="1800" dirty="0">
                <a:solidFill>
                  <a:srgbClr val="7F6000"/>
                </a:solidFill>
                <a:effectLst/>
                <a:latin typeface="Calibri" panose="020F0502020204030204" pitchFamily="34" charset="0"/>
              </a:rPr>
              <a:t>Ceramic media</a:t>
            </a:r>
            <a:r>
              <a:rPr lang="en-US" sz="1800" dirty="0">
                <a:effectLst/>
                <a:latin typeface="Calibri" panose="020F0502020204030204" pitchFamily="34" charset="0"/>
              </a:rPr>
              <a:t> - lower pressure drop than traditional media (also makes it ideal for retrofits), increase efficiency, decrease installation length, do not require replacement </a:t>
            </a:r>
          </a:p>
          <a:p>
            <a:pPr marL="0" marR="0">
              <a:spcBef>
                <a:spcPts val="0"/>
              </a:spcBef>
              <a:spcAft>
                <a:spcPts val="0"/>
              </a:spcAft>
            </a:pPr>
            <a:r>
              <a:rPr lang="en-US" sz="1800" dirty="0">
                <a:solidFill>
                  <a:srgbClr val="7F6000"/>
                </a:solidFill>
                <a:effectLst/>
                <a:latin typeface="Calibri" panose="020F0502020204030204" pitchFamily="34" charset="0"/>
              </a:rPr>
              <a:t>VFD booster pump</a:t>
            </a:r>
            <a:r>
              <a:rPr lang="en-US" sz="1800" dirty="0">
                <a:effectLst/>
                <a:latin typeface="Calibri" panose="020F0502020204030204" pitchFamily="34" charset="0"/>
              </a:rPr>
              <a:t> - Type A systems. Improves modulation above 60-70% unit capacity by boosting supply water pressure </a:t>
            </a:r>
          </a:p>
          <a:p>
            <a:pPr marL="0" marR="0">
              <a:spcBef>
                <a:spcPts val="0"/>
              </a:spcBef>
              <a:spcAft>
                <a:spcPts val="0"/>
              </a:spcAft>
            </a:pPr>
            <a:r>
              <a:rPr lang="en-US" sz="1800" dirty="0">
                <a:solidFill>
                  <a:srgbClr val="7F6000"/>
                </a:solidFill>
                <a:effectLst/>
                <a:latin typeface="Calibri" panose="020F0502020204030204" pitchFamily="34" charset="0"/>
              </a:rPr>
              <a:t>HygienePlus system</a:t>
            </a:r>
            <a:r>
              <a:rPr lang="en-US" sz="1800" dirty="0">
                <a:effectLst/>
                <a:latin typeface="Calibri" panose="020F0502020204030204" pitchFamily="34" charset="0"/>
              </a:rPr>
              <a:t> - Continuously treats the water circuit - Hoses, nozzles and ceramics. As water evaporates off the ceramic, silver ions are left behind sterilizing the ceramic plates as well. Silver ion dosing concentration is calculated based on the system demand (demand-controlled dosing), so there is minimal silver ion concentrations in the discharge air and drain water</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3</a:t>
            </a:fld>
            <a:endParaRPr lang="en-GB" dirty="0"/>
          </a:p>
        </p:txBody>
      </p:sp>
    </p:spTree>
    <p:extLst>
      <p:ext uri="{BB962C8B-B14F-4D97-AF65-F5344CB8AC3E}">
        <p14:creationId xmlns:p14="http://schemas.microsoft.com/office/powerpoint/2010/main" val="173893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Flexible system customized to the users specific needs </a:t>
            </a:r>
          </a:p>
          <a:p>
            <a:pPr marL="0" marR="0">
              <a:spcBef>
                <a:spcPts val="0"/>
              </a:spcBef>
              <a:spcAft>
                <a:spcPts val="0"/>
              </a:spcAft>
            </a:pPr>
            <a:r>
              <a:rPr lang="en-US" sz="1800" dirty="0">
                <a:effectLst/>
                <a:latin typeface="Calibri" panose="020F0502020204030204" pitchFamily="34" charset="0"/>
              </a:rPr>
              <a:t>Width from 18-330" and heights from 18-157"</a:t>
            </a:r>
          </a:p>
          <a:p>
            <a:pPr marL="0" marR="0">
              <a:spcBef>
                <a:spcPts val="0"/>
              </a:spcBef>
              <a:spcAft>
                <a:spcPts val="0"/>
              </a:spcAft>
            </a:pPr>
            <a:r>
              <a:rPr lang="en-US" sz="1800" dirty="0">
                <a:effectLst/>
                <a:latin typeface="Calibri" panose="020F0502020204030204" pitchFamily="34" charset="0"/>
              </a:rPr>
              <a:t>High degree of controllability </a:t>
            </a:r>
          </a:p>
          <a:p>
            <a:pPr marL="0" marR="0">
              <a:spcBef>
                <a:spcPts val="0"/>
              </a:spcBef>
              <a:spcAft>
                <a:spcPts val="0"/>
              </a:spcAft>
            </a:pPr>
            <a:r>
              <a:rPr lang="en-US" sz="1800" dirty="0">
                <a:effectLst/>
                <a:latin typeface="Calibri" panose="020F0502020204030204" pitchFamily="34" charset="0"/>
              </a:rPr>
              <a:t>Maximum capacity of 220 </a:t>
            </a:r>
            <a:r>
              <a:rPr lang="en-US" sz="1800" dirty="0" err="1">
                <a:effectLst/>
                <a:latin typeface="Calibri" panose="020F0502020204030204" pitchFamily="34" charset="0"/>
              </a:rPr>
              <a:t>lbs</a:t>
            </a:r>
            <a:r>
              <a:rPr lang="en-US" sz="1800" dirty="0">
                <a:effectLst/>
                <a:latin typeface="Calibri" panose="020F0502020204030204" pitchFamily="34" charset="0"/>
              </a:rPr>
              <a:t>/</a:t>
            </a:r>
            <a:r>
              <a:rPr lang="en-US" sz="1800" dirty="0" err="1">
                <a:effectLst/>
                <a:latin typeface="Calibri" panose="020F0502020204030204" pitchFamily="34" charset="0"/>
              </a:rPr>
              <a:t>hr</a:t>
            </a:r>
            <a:r>
              <a:rPr lang="en-US" sz="1800" dirty="0">
                <a:effectLst/>
                <a:latin typeface="Calibri" panose="020F0502020204030204" pitchFamily="34" charset="0"/>
              </a:rPr>
              <a:t> for a single system</a:t>
            </a:r>
          </a:p>
          <a:p>
            <a:pPr marL="0" marR="0">
              <a:spcBef>
                <a:spcPts val="0"/>
              </a:spcBef>
              <a:spcAft>
                <a:spcPts val="0"/>
              </a:spcAft>
            </a:pPr>
            <a:r>
              <a:rPr lang="en-US" sz="1800" dirty="0">
                <a:effectLst/>
                <a:latin typeface="Calibri" panose="020F0502020204030204" pitchFamily="34" charset="0"/>
              </a:rPr>
              <a:t>Shortest installation footprint -- Just 4 feet required including clearances, can be minimized up to 23.6" </a:t>
            </a:r>
          </a:p>
          <a:p>
            <a:pPr marL="0" marR="0">
              <a:spcBef>
                <a:spcPts val="0"/>
              </a:spcBef>
              <a:spcAft>
                <a:spcPts val="0"/>
              </a:spcAft>
            </a:pPr>
            <a:r>
              <a:rPr lang="en-US" sz="1800" dirty="0">
                <a:effectLst/>
                <a:latin typeface="Calibri" panose="020F0502020204030204" pitchFamily="34" charset="0"/>
              </a:rPr>
              <a:t>Outdoor enclosure available </a:t>
            </a:r>
          </a:p>
          <a:p>
            <a:r>
              <a:rPr lang="en-US" dirty="0"/>
              <a:t>footprint</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4</a:t>
            </a:fld>
            <a:endParaRPr lang="en-GB" dirty="0"/>
          </a:p>
        </p:txBody>
      </p:sp>
    </p:spTree>
    <p:extLst>
      <p:ext uri="{BB962C8B-B14F-4D97-AF65-F5344CB8AC3E}">
        <p14:creationId xmlns:p14="http://schemas.microsoft.com/office/powerpoint/2010/main" val="353612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AutoNum type="arabicPeriod"/>
            </a:pPr>
            <a:endParaRPr lang="en-US"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5</a:t>
            </a:fld>
            <a:endParaRPr lang="en-GB" dirty="0"/>
          </a:p>
        </p:txBody>
      </p:sp>
    </p:spTree>
    <p:extLst>
      <p:ext uri="{BB962C8B-B14F-4D97-AF65-F5344CB8AC3E}">
        <p14:creationId xmlns:p14="http://schemas.microsoft.com/office/powerpoint/2010/main" val="199143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reps signed installation, annual maintenance, etc. </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6</a:t>
            </a:fld>
            <a:endParaRPr lang="en-GB" dirty="0"/>
          </a:p>
        </p:txBody>
      </p:sp>
    </p:spTree>
    <p:extLst>
      <p:ext uri="{BB962C8B-B14F-4D97-AF65-F5344CB8AC3E}">
        <p14:creationId xmlns:p14="http://schemas.microsoft.com/office/powerpoint/2010/main" val="36638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Common misconception – mix up with HP which is common in-duct technology </a:t>
            </a:r>
          </a:p>
          <a:p>
            <a:pPr marL="0" marR="0">
              <a:spcBef>
                <a:spcPts val="0"/>
              </a:spcBef>
              <a:spcAft>
                <a:spcPts val="0"/>
              </a:spcAft>
            </a:pPr>
            <a:r>
              <a:rPr lang="en-US" sz="1800" dirty="0">
                <a:effectLst/>
                <a:latin typeface="Calibri" panose="020F0502020204030204" pitchFamily="34" charset="0"/>
              </a:rPr>
              <a:t>Because HP pump skids can feed multiple units it is often assumed that the DL can do this as well</a:t>
            </a:r>
          </a:p>
          <a:p>
            <a:pPr marL="0" marR="0">
              <a:spcBef>
                <a:spcPts val="0"/>
              </a:spcBef>
              <a:spcAft>
                <a:spcPts val="0"/>
              </a:spcAft>
            </a:pPr>
            <a:r>
              <a:rPr lang="en-US" sz="1800" dirty="0">
                <a:effectLst/>
                <a:latin typeface="Calibri" panose="020F0502020204030204" pitchFamily="34" charset="0"/>
              </a:rPr>
              <a:t>DL is fed from central unit (booster pump, </a:t>
            </a:r>
            <a:r>
              <a:rPr lang="en-US" sz="1800" dirty="0" err="1">
                <a:effectLst/>
                <a:latin typeface="Calibri" panose="020F0502020204030204" pitchFamily="34" charset="0"/>
              </a:rPr>
              <a:t>hygieneplus</a:t>
            </a:r>
            <a:r>
              <a:rPr lang="en-US" sz="1800" dirty="0">
                <a:effectLst/>
                <a:latin typeface="Calibri" panose="020F0502020204030204" pitchFamily="34" charset="0"/>
              </a:rPr>
              <a:t>) so each system requires it's own central unit</a:t>
            </a:r>
          </a:p>
          <a:p>
            <a:pPr marL="0" marR="0">
              <a:spcBef>
                <a:spcPts val="0"/>
              </a:spcBef>
              <a:spcAft>
                <a:spcPts val="0"/>
              </a:spcAft>
            </a:pPr>
            <a:r>
              <a:rPr lang="en-US" sz="1800" dirty="0">
                <a:effectLst/>
                <a:latin typeface="Calibri" panose="020F0502020204030204" pitchFamily="34" charset="0"/>
              </a:rPr>
              <a:t>However, one RO skid can feed multiple DL units </a:t>
            </a:r>
          </a:p>
          <a:p>
            <a:pPr marL="0" marR="0">
              <a:spcBef>
                <a:spcPts val="0"/>
              </a:spcBef>
              <a:spcAft>
                <a:spcPts val="0"/>
              </a:spcAft>
            </a:pPr>
            <a:r>
              <a:rPr lang="en-US" sz="1800" dirty="0">
                <a:effectLst/>
                <a:latin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rPr>
              <a:t>DL is only suitable for warm, dry, climates - no! The DL is suitable for any application, in any climate. </a:t>
            </a:r>
          </a:p>
          <a:p>
            <a:pPr marL="0" marR="0">
              <a:spcBef>
                <a:spcPts val="0"/>
              </a:spcBef>
              <a:spcAft>
                <a:spcPts val="0"/>
              </a:spcAft>
            </a:pPr>
            <a:r>
              <a:rPr lang="en-US" sz="1800" dirty="0">
                <a:effectLst/>
                <a:latin typeface="Calibri" panose="020F0502020204030204" pitchFamily="34" charset="0"/>
              </a:rPr>
              <a:t>Learn more about how to properly size and select the DL for your application's specific needs - DL Selection Guide </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7</a:t>
            </a:fld>
            <a:endParaRPr lang="en-GB" dirty="0"/>
          </a:p>
        </p:txBody>
      </p:sp>
    </p:spTree>
    <p:extLst>
      <p:ext uri="{BB962C8B-B14F-4D97-AF65-F5344CB8AC3E}">
        <p14:creationId xmlns:p14="http://schemas.microsoft.com/office/powerpoint/2010/main" val="30834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rPr>
              <a:t>Nothing else like it on the market </a:t>
            </a:r>
          </a:p>
          <a:p>
            <a:pPr marL="0" marR="0">
              <a:spcBef>
                <a:spcPts val="0"/>
              </a:spcBef>
              <a:spcAft>
                <a:spcPts val="0"/>
              </a:spcAft>
            </a:pPr>
            <a:r>
              <a:rPr lang="en-US" sz="1800" dirty="0">
                <a:effectLst/>
                <a:latin typeface="Calibri" panose="020F0502020204030204" pitchFamily="34" charset="0"/>
              </a:rPr>
              <a:t>Great for retrofits or limited-space, applications where hygiene is important, where you need a high degree of control or a more energy efficient option</a:t>
            </a:r>
          </a:p>
          <a:p>
            <a:pPr marL="0" marR="0">
              <a:spcBef>
                <a:spcPts val="0"/>
              </a:spcBef>
              <a:spcAft>
                <a:spcPts val="0"/>
              </a:spcAft>
            </a:pPr>
            <a:r>
              <a:rPr lang="en-US" sz="1800" dirty="0">
                <a:effectLst/>
                <a:latin typeface="Calibri" panose="020F0502020204030204" pitchFamily="34" charset="0"/>
              </a:rPr>
              <a:t>Condair offers installation, owner training, service &amp; preventative maintenance packages so you don't have to worry</a:t>
            </a:r>
          </a:p>
          <a:p>
            <a:pPr marL="0" marR="0">
              <a:spcBef>
                <a:spcPts val="0"/>
              </a:spcBef>
              <a:spcAft>
                <a:spcPts val="0"/>
              </a:spcAft>
            </a:pPr>
            <a:r>
              <a:rPr lang="en-US" sz="1800" dirty="0">
                <a:effectLst/>
                <a:latin typeface="Calibri" panose="020F0502020204030204" pitchFamily="34" charset="0"/>
              </a:rPr>
              <a:t>Minimal maintenance, silver ion canister is only consumable and lasts for about 4000 hours @ 100% output </a:t>
            </a:r>
          </a:p>
          <a:p>
            <a:endParaRPr lang="en-US" sz="1200" i="0" dirty="0"/>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8</a:t>
            </a:fld>
            <a:endParaRPr lang="en-GB" dirty="0"/>
          </a:p>
        </p:txBody>
      </p:sp>
    </p:spTree>
    <p:extLst>
      <p:ext uri="{BB962C8B-B14F-4D97-AF65-F5344CB8AC3E}">
        <p14:creationId xmlns:p14="http://schemas.microsoft.com/office/powerpoint/2010/main" val="59734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Engineers/customers have hygiene concerns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Arial" panose="020B0604020202020204" pitchFamily="34" charset="0"/>
              </a:rPr>
              <a:t>European hygiene certification required for hospital equipment like kidney dialysis treatment </a:t>
            </a:r>
          </a:p>
          <a:p>
            <a:r>
              <a:rPr lang="en-US" dirty="0"/>
              <a:t>Certified to a higher standard than their regular VDI 6022</a:t>
            </a:r>
          </a:p>
        </p:txBody>
      </p:sp>
      <p:sp>
        <p:nvSpPr>
          <p:cNvPr id="4" name="Footer Placeholder 3"/>
          <p:cNvSpPr>
            <a:spLocks noGrp="1"/>
          </p:cNvSpPr>
          <p:nvPr>
            <p:ph type="ftr" sz="quarter" idx="4"/>
          </p:nvPr>
        </p:nvSpPr>
        <p:spPr/>
        <p:txBody>
          <a:bodyPr/>
          <a:lstStyle/>
          <a:p>
            <a:r>
              <a:rPr lang="en-GB"/>
              <a:t>©Condair</a:t>
            </a:r>
            <a:endParaRPr lang="en-GB" dirty="0"/>
          </a:p>
        </p:txBody>
      </p:sp>
      <p:sp>
        <p:nvSpPr>
          <p:cNvPr id="5" name="Slide Number Placeholder 4"/>
          <p:cNvSpPr>
            <a:spLocks noGrp="1"/>
          </p:cNvSpPr>
          <p:nvPr>
            <p:ph type="sldNum" sz="quarter" idx="5"/>
          </p:nvPr>
        </p:nvSpPr>
        <p:spPr/>
        <p:txBody>
          <a:bodyPr/>
          <a:lstStyle/>
          <a:p>
            <a:fld id="{E4BCFC0C-F42A-4168-9BB3-A045C3FC1CBE}" type="slidenum">
              <a:rPr lang="en-GB" smtClean="0"/>
              <a:t>9</a:t>
            </a:fld>
            <a:endParaRPr lang="en-GB" dirty="0"/>
          </a:p>
        </p:txBody>
      </p:sp>
    </p:spTree>
    <p:extLst>
      <p:ext uri="{BB962C8B-B14F-4D97-AF65-F5344CB8AC3E}">
        <p14:creationId xmlns:p14="http://schemas.microsoft.com/office/powerpoint/2010/main" val="2861902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hemeOverride" Target="../theme/themeOverride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0A8951B-AEE0-4B36-9A20-6AFB86DB02DB}"/>
              </a:ext>
            </a:extLst>
          </p:cNvPr>
          <p:cNvSpPr/>
          <p:nvPr userDrawn="1"/>
        </p:nvSpPr>
        <p:spPr>
          <a:xfrm>
            <a:off x="0" y="2271859"/>
            <a:ext cx="12192000" cy="45861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8" name="Rectangle 27">
            <a:extLst>
              <a:ext uri="{FF2B5EF4-FFF2-40B4-BE49-F238E27FC236}">
                <a16:creationId xmlns:a16="http://schemas.microsoft.com/office/drawing/2014/main" id="{0A6F0EFE-BDF5-4B69-8517-CE4625BA3AA1}"/>
              </a:ext>
            </a:extLst>
          </p:cNvPr>
          <p:cNvSpPr/>
          <p:nvPr userDrawn="1"/>
        </p:nvSpPr>
        <p:spPr>
          <a:xfrm flipH="1">
            <a:off x="12146281" y="2235678"/>
            <a:ext cx="45719" cy="8501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sp>
        <p:nvSpPr>
          <p:cNvPr id="72" name="Picture Placeholder 71">
            <a:extLst>
              <a:ext uri="{FF2B5EF4-FFF2-40B4-BE49-F238E27FC236}">
                <a16:creationId xmlns:a16="http://schemas.microsoft.com/office/drawing/2014/main" id="{884CAC57-D368-44B5-A410-D869A510D7C7}"/>
              </a:ext>
            </a:extLst>
          </p:cNvPr>
          <p:cNvSpPr>
            <a:spLocks noGrp="1"/>
          </p:cNvSpPr>
          <p:nvPr userDrawn="1">
            <p:ph type="pic" sz="quarter" idx="15"/>
          </p:nvPr>
        </p:nvSpPr>
        <p:spPr bwMode="gray">
          <a:xfrm>
            <a:off x="0" y="2286120"/>
            <a:ext cx="12192000" cy="4571880"/>
          </a:xfrm>
          <a:custGeom>
            <a:avLst/>
            <a:gdLst>
              <a:gd name="connsiteX0" fmla="*/ 12167531 w 12192000"/>
              <a:gd name="connsiteY0" fmla="*/ 0 h 4571880"/>
              <a:gd name="connsiteX1" fmla="*/ 12192000 w 12192000"/>
              <a:gd name="connsiteY1" fmla="*/ 0 h 4571880"/>
              <a:gd name="connsiteX2" fmla="*/ 12192000 w 12192000"/>
              <a:gd name="connsiteY2" fmla="*/ 4571880 h 4571880"/>
              <a:gd name="connsiteX3" fmla="*/ 0 w 12192000"/>
              <a:gd name="connsiteY3" fmla="*/ 4571880 h 4571880"/>
              <a:gd name="connsiteX4" fmla="*/ 0 w 12192000"/>
              <a:gd name="connsiteY4" fmla="*/ 1637342 h 4571880"/>
              <a:gd name="connsiteX5" fmla="*/ 2023058 w 12192000"/>
              <a:gd name="connsiteY5" fmla="*/ 1735957 h 4571880"/>
              <a:gd name="connsiteX6" fmla="*/ 6093835 w 12192000"/>
              <a:gd name="connsiteY6" fmla="*/ 1200906 h 4571880"/>
              <a:gd name="connsiteX7" fmla="*/ 6139416 w 12192000"/>
              <a:gd name="connsiteY7" fmla="*/ 1189222 h 4571880"/>
              <a:gd name="connsiteX8" fmla="*/ 11718541 w 12192000"/>
              <a:gd name="connsiteY8" fmla="*/ 17001 h 457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571880">
                <a:moveTo>
                  <a:pt x="12167531" y="0"/>
                </a:moveTo>
                <a:lnTo>
                  <a:pt x="12192000" y="0"/>
                </a:lnTo>
                <a:lnTo>
                  <a:pt x="12192000" y="4571880"/>
                </a:lnTo>
                <a:lnTo>
                  <a:pt x="0" y="4571880"/>
                </a:lnTo>
                <a:lnTo>
                  <a:pt x="0" y="1637342"/>
                </a:lnTo>
                <a:cubicBezTo>
                  <a:pt x="0" y="1637342"/>
                  <a:pt x="1042593" y="1735957"/>
                  <a:pt x="2023058" y="1735957"/>
                </a:cubicBezTo>
                <a:cubicBezTo>
                  <a:pt x="3644382" y="1735957"/>
                  <a:pt x="4918367" y="1499483"/>
                  <a:pt x="6093835" y="1200906"/>
                </a:cubicBezTo>
                <a:lnTo>
                  <a:pt x="6139416" y="1189222"/>
                </a:lnTo>
                <a:cubicBezTo>
                  <a:pt x="7926737" y="731903"/>
                  <a:pt x="9492966" y="135727"/>
                  <a:pt x="11718541" y="17001"/>
                </a:cubicBez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pic>
        <p:nvPicPr>
          <p:cNvPr id="4" name="Graphic 3">
            <a:extLst>
              <a:ext uri="{FF2B5EF4-FFF2-40B4-BE49-F238E27FC236}">
                <a16:creationId xmlns:a16="http://schemas.microsoft.com/office/drawing/2014/main" id="{7595DDE1-26B6-4E37-B797-821923D908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6" name="Picture 5">
            <a:extLst>
              <a:ext uri="{FF2B5EF4-FFF2-40B4-BE49-F238E27FC236}">
                <a16:creationId xmlns:a16="http://schemas.microsoft.com/office/drawing/2014/main" id="{6BFC6251-8EFD-4323-A9CC-11B1BCCB0F09}"/>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3524046829"/>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299049"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0FB726AA-9033-4F44-9894-26A2CF8211F4}"/>
              </a:ext>
            </a:extLst>
          </p:cNvPr>
          <p:cNvSpPr>
            <a:spLocks noGrp="1"/>
          </p:cNvSpPr>
          <p:nvPr>
            <p:ph type="ftr" sz="quarter" idx="28"/>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ECB252E3-B747-44F1-AF4E-945719D47F8E}"/>
              </a:ext>
            </a:extLst>
          </p:cNvPr>
          <p:cNvSpPr>
            <a:spLocks noGrp="1"/>
          </p:cNvSpPr>
          <p:nvPr>
            <p:ph type="sldNum" sz="quarter" idx="29"/>
          </p:nvPr>
        </p:nvSpPr>
        <p:spPr/>
        <p:txBody>
          <a:bodyPr/>
          <a:lstStyle/>
          <a:p>
            <a:fld id="{72E47B84-30F6-4B29-81C2-B2A43C39AAC4}" type="slidenum">
              <a:rPr lang="en-US" smtClean="0"/>
              <a:pPr/>
              <a:t>‹#›</a:t>
            </a:fld>
            <a:endParaRPr lang="en-US" dirty="0"/>
          </a:p>
        </p:txBody>
      </p:sp>
    </p:spTree>
    <p:extLst>
      <p:ext uri="{BB962C8B-B14F-4D97-AF65-F5344CB8AC3E}">
        <p14:creationId xmlns:p14="http://schemas.microsoft.com/office/powerpoint/2010/main" val="753992940"/>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ntent with Title" preserve="1" userDrawn="1">
  <p:cSld name="Three Content with Titl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57B3335-320E-4767-8488-64EF07946DB3}"/>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4" name="TextBox 23">
            <a:extLst>
              <a:ext uri="{FF2B5EF4-FFF2-40B4-BE49-F238E27FC236}">
                <a16:creationId xmlns:a16="http://schemas.microsoft.com/office/drawing/2014/main" id="{00F26C34-7AFF-4FF6-9EE9-7C4E4333E37F}"/>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8A797611-FC63-454E-BE33-CCEE8CE236E9}"/>
              </a:ext>
            </a:extLst>
          </p:cNvPr>
          <p:cNvSpPr>
            <a:spLocks noGrp="1"/>
          </p:cNvSpPr>
          <p:nvPr>
            <p:ph type="body" sz="quarter" idx="37" hasCustomPrompt="1"/>
          </p:nvPr>
        </p:nvSpPr>
        <p:spPr>
          <a:xfrm>
            <a:off x="623889"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6" name="Text Placeholder 4">
            <a:extLst>
              <a:ext uri="{FF2B5EF4-FFF2-40B4-BE49-F238E27FC236}">
                <a16:creationId xmlns:a16="http://schemas.microsoft.com/office/drawing/2014/main" id="{CF16A5C2-808F-45E1-8C31-11569265633B}"/>
              </a:ext>
            </a:extLst>
          </p:cNvPr>
          <p:cNvSpPr>
            <a:spLocks noGrp="1"/>
          </p:cNvSpPr>
          <p:nvPr>
            <p:ph type="body" sz="quarter" idx="38" hasCustomPrompt="1"/>
          </p:nvPr>
        </p:nvSpPr>
        <p:spPr>
          <a:xfrm>
            <a:off x="4367985" y="1665288"/>
            <a:ext cx="3456000"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8" name="Text Placeholder 4">
            <a:extLst>
              <a:ext uri="{FF2B5EF4-FFF2-40B4-BE49-F238E27FC236}">
                <a16:creationId xmlns:a16="http://schemas.microsoft.com/office/drawing/2014/main" id="{2EB7393C-EFBB-484F-A4CC-04D8714843F6}"/>
              </a:ext>
            </a:extLst>
          </p:cNvPr>
          <p:cNvSpPr>
            <a:spLocks noGrp="1"/>
          </p:cNvSpPr>
          <p:nvPr>
            <p:ph type="body" sz="quarter" idx="40" hasCustomPrompt="1"/>
          </p:nvPr>
        </p:nvSpPr>
        <p:spPr>
          <a:xfrm>
            <a:off x="8112125" y="1665288"/>
            <a:ext cx="3455988"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7" name="Content Placeholder 6">
            <a:extLst>
              <a:ext uri="{FF2B5EF4-FFF2-40B4-BE49-F238E27FC236}">
                <a16:creationId xmlns:a16="http://schemas.microsoft.com/office/drawing/2014/main" id="{BF494083-E607-43D3-9EFB-8B69DBF8E70B}"/>
              </a:ext>
            </a:extLst>
          </p:cNvPr>
          <p:cNvSpPr>
            <a:spLocks noGrp="1"/>
          </p:cNvSpPr>
          <p:nvPr>
            <p:ph sz="quarter" idx="41" hasCustomPrompt="1"/>
          </p:nvPr>
        </p:nvSpPr>
        <p:spPr>
          <a:xfrm>
            <a:off x="623887" y="2485189"/>
            <a:ext cx="3455987"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70D04F43-8B11-400F-82BC-1CF7310F5940}"/>
              </a:ext>
            </a:extLst>
          </p:cNvPr>
          <p:cNvSpPr>
            <a:spLocks noGrp="1"/>
          </p:cNvSpPr>
          <p:nvPr>
            <p:ph sz="quarter" idx="42" hasCustomPrompt="1"/>
          </p:nvPr>
        </p:nvSpPr>
        <p:spPr>
          <a:xfrm>
            <a:off x="4367985" y="2485189"/>
            <a:ext cx="3455987"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7" name="Content Placeholder 16">
            <a:extLst>
              <a:ext uri="{FF2B5EF4-FFF2-40B4-BE49-F238E27FC236}">
                <a16:creationId xmlns:a16="http://schemas.microsoft.com/office/drawing/2014/main" id="{E8E50686-87B3-476A-930C-22DE8C7860C0}"/>
              </a:ext>
            </a:extLst>
          </p:cNvPr>
          <p:cNvSpPr>
            <a:spLocks noGrp="1"/>
          </p:cNvSpPr>
          <p:nvPr>
            <p:ph sz="quarter" idx="43" hasCustomPrompt="1"/>
          </p:nvPr>
        </p:nvSpPr>
        <p:spPr>
          <a:xfrm>
            <a:off x="8112084" y="2485189"/>
            <a:ext cx="3455988"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9" name="Title 18">
            <a:extLst>
              <a:ext uri="{FF2B5EF4-FFF2-40B4-BE49-F238E27FC236}">
                <a16:creationId xmlns:a16="http://schemas.microsoft.com/office/drawing/2014/main" id="{0A1E7A4D-3B73-4E00-95A0-7ED06DCAF4FE}"/>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2CDAB808-2363-4538-8C85-A3CEEBB40251}"/>
              </a:ext>
            </a:extLst>
          </p:cNvPr>
          <p:cNvSpPr>
            <a:spLocks noGrp="1"/>
          </p:cNvSpPr>
          <p:nvPr>
            <p:ph type="ftr" sz="quarter" idx="44"/>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EF137BDC-B350-4E34-A393-3A1D727178E6}"/>
              </a:ext>
            </a:extLst>
          </p:cNvPr>
          <p:cNvSpPr>
            <a:spLocks noGrp="1"/>
          </p:cNvSpPr>
          <p:nvPr>
            <p:ph type="sldNum" sz="quarter" idx="45"/>
          </p:nvPr>
        </p:nvSpPr>
        <p:spPr/>
        <p:txBody>
          <a:bodyPr/>
          <a:lstStyle/>
          <a:p>
            <a:fld id="{E2C935A6-0D47-4AE9-8D87-571A9BD1403D}" type="slidenum">
              <a:rPr lang="en-US" smtClean="0"/>
              <a:pPr/>
              <a:t>‹#›</a:t>
            </a:fld>
            <a:endParaRPr lang="en-US" dirty="0"/>
          </a:p>
        </p:txBody>
      </p:sp>
    </p:spTree>
    <p:extLst>
      <p:ext uri="{BB962C8B-B14F-4D97-AF65-F5344CB8AC3E}">
        <p14:creationId xmlns:p14="http://schemas.microsoft.com/office/powerpoint/2010/main" val="3649483597"/>
      </p:ext>
    </p:extLst>
  </p:cSld>
  <p:clrMapOvr>
    <a:masterClrMapping/>
  </p:clrMapOvr>
  <p:hf hdr="0"/>
  <p:extLst>
    <p:ext uri="{DCECCB84-F9BA-43D5-87BE-67443E8EF086}">
      <p15:sldGuideLst xmlns:p15="http://schemas.microsoft.com/office/powerpoint/2012/main">
        <p15:guide id="10" pos="2751">
          <p15:clr>
            <a:srgbClr val="FBAE40"/>
          </p15:clr>
        </p15:guide>
        <p15:guide id="11" pos="5110" userDrawn="1">
          <p15:clr>
            <a:srgbClr val="FBAE40"/>
          </p15:clr>
        </p15:guide>
        <p15:guide id="12" pos="2570">
          <p15:clr>
            <a:srgbClr val="FBAE40"/>
          </p15:clr>
        </p15:guide>
        <p15:guide id="13" pos="492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7" y="1665288"/>
            <a:ext cx="3455987"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4367985" y="1665289"/>
            <a:ext cx="3455987"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8112083" y="1665288"/>
            <a:ext cx="3455988" cy="4319586"/>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909112BC-76C3-4CC6-A732-9CF30A93090A}"/>
              </a:ext>
            </a:extLst>
          </p:cNvPr>
          <p:cNvSpPr>
            <a:spLocks noGrp="1"/>
          </p:cNvSpPr>
          <p:nvPr>
            <p:ph type="ftr" sz="quarter" idx="40"/>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BE6A2175-E6E7-4C49-A650-85AD2BC82B71}"/>
              </a:ext>
            </a:extLst>
          </p:cNvPr>
          <p:cNvSpPr>
            <a:spLocks noGrp="1"/>
          </p:cNvSpPr>
          <p:nvPr>
            <p:ph type="sldNum" sz="quarter" idx="41"/>
          </p:nvPr>
        </p:nvSpPr>
        <p:spPr/>
        <p:txBody>
          <a:bodyPr/>
          <a:lstStyle/>
          <a:p>
            <a:fld id="{587B0DC0-2902-4BF1-943D-B4EA9B73081E}" type="slidenum">
              <a:rPr lang="en-US" smtClean="0"/>
              <a:pPr/>
              <a:t>‹#›</a:t>
            </a:fld>
            <a:endParaRPr lang="en-US" dirty="0"/>
          </a:p>
        </p:txBody>
      </p:sp>
    </p:spTree>
    <p:extLst>
      <p:ext uri="{BB962C8B-B14F-4D97-AF65-F5344CB8AC3E}">
        <p14:creationId xmlns:p14="http://schemas.microsoft.com/office/powerpoint/2010/main" val="4011876776"/>
      </p:ext>
    </p:extLst>
  </p:cSld>
  <p:clrMapOvr>
    <a:masterClrMapping/>
  </p:clrMapOvr>
  <p:hf hdr="0"/>
  <p:extLst>
    <p:ext uri="{DCECCB84-F9BA-43D5-87BE-67443E8EF086}">
      <p15:sldGuideLst xmlns:p15="http://schemas.microsoft.com/office/powerpoint/2012/main">
        <p15:guide id="10" pos="2751">
          <p15:clr>
            <a:srgbClr val="FBAE40"/>
          </p15:clr>
        </p15:guide>
        <p15:guide id="11" pos="5110">
          <p15:clr>
            <a:srgbClr val="FBAE40"/>
          </p15:clr>
        </p15:guide>
        <p15:guide id="12" pos="2570">
          <p15:clr>
            <a:srgbClr val="FBAE40"/>
          </p15:clr>
        </p15:guide>
        <p15:guide id="13" pos="492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ntent vertical" preserve="1" userDrawn="1">
  <p:cSld name="Four Content vertical">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F2BFFF3-3EB8-46F8-87F3-643E34A92E47}"/>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1" name="TextBox 20">
            <a:extLst>
              <a:ext uri="{FF2B5EF4-FFF2-40B4-BE49-F238E27FC236}">
                <a16:creationId xmlns:a16="http://schemas.microsoft.com/office/drawing/2014/main" id="{BB3950A3-B2BA-42EB-9707-6988330743B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Content Placeholder 4">
            <a:extLst>
              <a:ext uri="{FF2B5EF4-FFF2-40B4-BE49-F238E27FC236}">
                <a16:creationId xmlns:a16="http://schemas.microsoft.com/office/drawing/2014/main" id="{BC2D8686-9E78-4295-A0C4-991B65885420}"/>
              </a:ext>
            </a:extLst>
          </p:cNvPr>
          <p:cNvSpPr>
            <a:spLocks noGrp="1"/>
          </p:cNvSpPr>
          <p:nvPr>
            <p:ph sz="quarter" idx="37" hasCustomPrompt="1"/>
          </p:nvPr>
        </p:nvSpPr>
        <p:spPr>
          <a:xfrm>
            <a:off x="623886" y="1665287"/>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9812B30-822E-41A6-B8F1-A80BF6971BD1}"/>
              </a:ext>
            </a:extLst>
          </p:cNvPr>
          <p:cNvSpPr>
            <a:spLocks noGrp="1"/>
          </p:cNvSpPr>
          <p:nvPr>
            <p:ph sz="quarter" idx="38" hasCustomPrompt="1"/>
          </p:nvPr>
        </p:nvSpPr>
        <p:spPr>
          <a:xfrm>
            <a:off x="3431493" y="1665289"/>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F39C564D-62F7-4C0A-904A-868F35A07EE7}"/>
              </a:ext>
            </a:extLst>
          </p:cNvPr>
          <p:cNvSpPr>
            <a:spLocks noGrp="1"/>
          </p:cNvSpPr>
          <p:nvPr>
            <p:ph sz="quarter" idx="39" hasCustomPrompt="1"/>
          </p:nvPr>
        </p:nvSpPr>
        <p:spPr>
          <a:xfrm>
            <a:off x="6239100"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CB93961C-EF04-47CD-89B9-C3B273EB280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DF22C96C-6D14-48B1-B5AC-27B195D073DD}"/>
              </a:ext>
            </a:extLst>
          </p:cNvPr>
          <p:cNvSpPr>
            <a:spLocks noGrp="1"/>
          </p:cNvSpPr>
          <p:nvPr>
            <p:ph type="ftr" sz="quarter" idx="40"/>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685E7D1F-30E8-4E2C-B6E1-7220F489B0DA}"/>
              </a:ext>
            </a:extLst>
          </p:cNvPr>
          <p:cNvSpPr>
            <a:spLocks noGrp="1"/>
          </p:cNvSpPr>
          <p:nvPr>
            <p:ph type="sldNum" sz="quarter" idx="41"/>
          </p:nvPr>
        </p:nvSpPr>
        <p:spPr/>
        <p:txBody>
          <a:bodyPr/>
          <a:lstStyle/>
          <a:p>
            <a:fld id="{0CE68ED2-E177-4BF6-942B-122D63601A51}" type="slidenum">
              <a:rPr lang="en-US" smtClean="0"/>
              <a:pPr/>
              <a:t>‹#›</a:t>
            </a:fld>
            <a:endParaRPr lang="en-US" dirty="0"/>
          </a:p>
        </p:txBody>
      </p:sp>
      <p:sp>
        <p:nvSpPr>
          <p:cNvPr id="13" name="Content Placeholder 14">
            <a:extLst>
              <a:ext uri="{FF2B5EF4-FFF2-40B4-BE49-F238E27FC236}">
                <a16:creationId xmlns:a16="http://schemas.microsoft.com/office/drawing/2014/main" id="{5CB89D91-A3F9-4F22-ACC2-4A15A47C9BDA}"/>
              </a:ext>
            </a:extLst>
          </p:cNvPr>
          <p:cNvSpPr>
            <a:spLocks noGrp="1"/>
          </p:cNvSpPr>
          <p:nvPr>
            <p:ph sz="quarter" idx="42" hasCustomPrompt="1"/>
          </p:nvPr>
        </p:nvSpPr>
        <p:spPr>
          <a:xfrm>
            <a:off x="9046707" y="1665288"/>
            <a:ext cx="2520000" cy="432000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415026"/>
      </p:ext>
    </p:extLst>
  </p:cSld>
  <p:clrMapOvr>
    <a:masterClrMapping/>
  </p:clrMapOvr>
  <p:hf hdr="0"/>
  <p:extLst>
    <p:ext uri="{DCECCB84-F9BA-43D5-87BE-67443E8EF086}">
      <p15:sldGuideLst xmlns:p15="http://schemas.microsoft.com/office/powerpoint/2012/main">
        <p15:guide id="10" pos="2162">
          <p15:clr>
            <a:srgbClr val="FBAE40"/>
          </p15:clr>
        </p15:guide>
        <p15:guide id="11" pos="5699">
          <p15:clr>
            <a:srgbClr val="FBAE40"/>
          </p15:clr>
        </p15:guide>
        <p15:guide id="12" pos="1982">
          <p15:clr>
            <a:srgbClr val="FBAE40"/>
          </p15:clr>
        </p15:guide>
        <p15:guide id="13" pos="3750">
          <p15:clr>
            <a:srgbClr val="FBAE40"/>
          </p15:clr>
        </p15:guide>
        <p15:guide id="14" pos="5518">
          <p15:clr>
            <a:srgbClr val="FBAE40"/>
          </p15:clr>
        </p15:guide>
        <p15:guide id="15" pos="39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ntent" preserve="1" userDrawn="1">
  <p:cSld name="Four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1665289"/>
            <a:ext cx="5299200" cy="1996279"/>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1665288"/>
            <a:ext cx="5313061" cy="1996280"/>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F3D40B8-1907-46A2-892A-A810059D2DFA}"/>
              </a:ext>
            </a:extLst>
          </p:cNvPr>
          <p:cNvSpPr>
            <a:spLocks noGrp="1"/>
          </p:cNvSpPr>
          <p:nvPr>
            <p:ph type="ftr" sz="quarter" idx="28"/>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44B3A5D6-2B51-4558-8B15-802A592D1C54}"/>
              </a:ext>
            </a:extLst>
          </p:cNvPr>
          <p:cNvSpPr>
            <a:spLocks noGrp="1"/>
          </p:cNvSpPr>
          <p:nvPr>
            <p:ph type="sldNum" sz="quarter" idx="29"/>
          </p:nvPr>
        </p:nvSpPr>
        <p:spPr/>
        <p:txBody>
          <a:bodyPr/>
          <a:lstStyle/>
          <a:p>
            <a:fld id="{78EB5E5B-B8BA-48CA-B6FF-66554B69A1C0}" type="slidenum">
              <a:rPr lang="en-US" smtClean="0"/>
              <a:pPr/>
              <a:t>‹#›</a:t>
            </a:fld>
            <a:endParaRPr lang="en-US" dirty="0"/>
          </a:p>
        </p:txBody>
      </p:sp>
      <p:sp>
        <p:nvSpPr>
          <p:cNvPr id="9" name="Content Placeholder 9">
            <a:extLst>
              <a:ext uri="{FF2B5EF4-FFF2-40B4-BE49-F238E27FC236}">
                <a16:creationId xmlns:a16="http://schemas.microsoft.com/office/drawing/2014/main" id="{8354E589-92EB-4E2B-8771-5CCF4EE5FF27}"/>
              </a:ext>
            </a:extLst>
          </p:cNvPr>
          <p:cNvSpPr>
            <a:spLocks noGrp="1"/>
          </p:cNvSpPr>
          <p:nvPr>
            <p:ph sz="quarter" idx="30" hasCustomPrompt="1"/>
          </p:nvPr>
        </p:nvSpPr>
        <p:spPr>
          <a:xfrm>
            <a:off x="623887" y="3988594"/>
            <a:ext cx="5299200"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2">
            <a:extLst>
              <a:ext uri="{FF2B5EF4-FFF2-40B4-BE49-F238E27FC236}">
                <a16:creationId xmlns:a16="http://schemas.microsoft.com/office/drawing/2014/main" id="{4FB15F8D-C8EB-41DD-ABA1-13E476C3AA13}"/>
              </a:ext>
            </a:extLst>
          </p:cNvPr>
          <p:cNvSpPr>
            <a:spLocks noGrp="1"/>
          </p:cNvSpPr>
          <p:nvPr>
            <p:ph sz="quarter" idx="31" hasCustomPrompt="1"/>
          </p:nvPr>
        </p:nvSpPr>
        <p:spPr>
          <a:xfrm>
            <a:off x="6255052" y="3988594"/>
            <a:ext cx="5313061" cy="1996281"/>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4037881"/>
      </p:ext>
    </p:extLst>
  </p:cSld>
  <p:clrMapOvr>
    <a:masterClrMapping/>
  </p:clrMapOvr>
  <p:hf hdr="0"/>
  <p:extLst>
    <p:ext uri="{DCECCB84-F9BA-43D5-87BE-67443E8EF086}">
      <p15:sldGuideLst xmlns:p15="http://schemas.microsoft.com/office/powerpoint/2012/main">
        <p15:guide id="1" pos="3732">
          <p15:clr>
            <a:srgbClr val="FBAE40"/>
          </p15:clr>
        </p15:guide>
        <p15:guide id="10" pos="3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laimer" preserve="1" userDrawn="1">
  <p:cSld name="Disclaim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3" name="Text Placeholder 2">
            <a:extLst>
              <a:ext uri="{FF2B5EF4-FFF2-40B4-BE49-F238E27FC236}">
                <a16:creationId xmlns:a16="http://schemas.microsoft.com/office/drawing/2014/main" id="{931D2E9C-DA17-4E46-9990-B2994C2C1CE2}"/>
              </a:ext>
            </a:extLst>
          </p:cNvPr>
          <p:cNvSpPr>
            <a:spLocks noGrp="1"/>
          </p:cNvSpPr>
          <p:nvPr>
            <p:ph type="body" sz="quarter" idx="20"/>
          </p:nvPr>
        </p:nvSpPr>
        <p:spPr>
          <a:xfrm>
            <a:off x="623888" y="1665287"/>
            <a:ext cx="10944225" cy="43195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EB8CB69-8CFB-44B0-9E13-9177D3BF94F2}"/>
              </a:ext>
            </a:extLst>
          </p:cNvPr>
          <p:cNvSpPr>
            <a:spLocks noGrp="1"/>
          </p:cNvSpPr>
          <p:nvPr>
            <p:ph type="ftr" sz="quarter" idx="21"/>
          </p:nvPr>
        </p:nvSpPr>
        <p:spPr/>
        <p:txBody>
          <a:bodyPr/>
          <a:lstStyle/>
          <a:p>
            <a:r>
              <a:rPr lang="en-US"/>
              <a:t>06.04.2022</a:t>
            </a:r>
            <a:endParaRPr lang="en-US" dirty="0"/>
          </a:p>
        </p:txBody>
      </p:sp>
      <p:sp>
        <p:nvSpPr>
          <p:cNvPr id="4" name="Slide Number Placeholder 3">
            <a:extLst>
              <a:ext uri="{FF2B5EF4-FFF2-40B4-BE49-F238E27FC236}">
                <a16:creationId xmlns:a16="http://schemas.microsoft.com/office/drawing/2014/main" id="{4DE9914F-23F2-4180-BB2F-3291626A545B}"/>
              </a:ext>
            </a:extLst>
          </p:cNvPr>
          <p:cNvSpPr>
            <a:spLocks noGrp="1"/>
          </p:cNvSpPr>
          <p:nvPr>
            <p:ph type="sldNum" sz="quarter" idx="22"/>
          </p:nvPr>
        </p:nvSpPr>
        <p:spPr/>
        <p:txBody>
          <a:bodyPr/>
          <a:lstStyle/>
          <a:p>
            <a:fld id="{8175FED1-C72F-4FBA-BC68-CC3D9D3AA78F}" type="slidenum">
              <a:rPr lang="en-US" smtClean="0"/>
              <a:pPr/>
              <a:t>‹#›</a:t>
            </a:fld>
            <a:endParaRPr lang="en-US" dirty="0"/>
          </a:p>
        </p:txBody>
      </p:sp>
    </p:spTree>
    <p:extLst>
      <p:ext uri="{BB962C8B-B14F-4D97-AF65-F5344CB8AC3E}">
        <p14:creationId xmlns:p14="http://schemas.microsoft.com/office/powerpoint/2010/main" val="549166496"/>
      </p:ext>
    </p:extLst>
  </p:cSld>
  <p:clrMapOvr>
    <a:masterClrMapping/>
  </p:clrMapOvr>
  <p:hf hdr="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3" name="Title 2">
            <a:extLst>
              <a:ext uri="{FF2B5EF4-FFF2-40B4-BE49-F238E27FC236}">
                <a16:creationId xmlns:a16="http://schemas.microsoft.com/office/drawing/2014/main" id="{EF2FC6F3-3BE5-43EA-AC97-DEDB6161D60B}"/>
              </a:ext>
            </a:extLst>
          </p:cNvPr>
          <p:cNvSpPr>
            <a:spLocks noGrp="1"/>
          </p:cNvSpPr>
          <p:nvPr>
            <p:ph type="title" hasCustomPrompt="1"/>
          </p:nvPr>
        </p:nvSpPr>
        <p:spPr/>
        <p:txBody>
          <a:bodyPr vert="horz"/>
          <a:lstStyle>
            <a:lvl1pPr>
              <a:defRPr/>
            </a:lvl1pPr>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C1CC0CF-AD92-4A67-8244-CAD4C8184206}"/>
              </a:ext>
            </a:extLst>
          </p:cNvPr>
          <p:cNvSpPr>
            <a:spLocks noGrp="1"/>
          </p:cNvSpPr>
          <p:nvPr>
            <p:ph type="ftr" sz="quarter" idx="16"/>
          </p:nvPr>
        </p:nvSpPr>
        <p:spPr/>
        <p:txBody>
          <a:bodyPr/>
          <a:lstStyle/>
          <a:p>
            <a:r>
              <a:rPr lang="en-US"/>
              <a:t>06.04.2022</a:t>
            </a:r>
            <a:endParaRPr lang="en-US" dirty="0"/>
          </a:p>
        </p:txBody>
      </p:sp>
      <p:sp>
        <p:nvSpPr>
          <p:cNvPr id="4" name="Slide Number Placeholder 3">
            <a:extLst>
              <a:ext uri="{FF2B5EF4-FFF2-40B4-BE49-F238E27FC236}">
                <a16:creationId xmlns:a16="http://schemas.microsoft.com/office/drawing/2014/main" id="{1AD733C5-EB3F-4326-B8C2-9BBD8EBE3FFC}"/>
              </a:ext>
            </a:extLst>
          </p:cNvPr>
          <p:cNvSpPr>
            <a:spLocks noGrp="1"/>
          </p:cNvSpPr>
          <p:nvPr>
            <p:ph type="sldNum" sz="quarter" idx="17"/>
          </p:nvPr>
        </p:nvSpPr>
        <p:spPr/>
        <p:txBody>
          <a:bodyPr/>
          <a:lstStyle/>
          <a:p>
            <a:fld id="{457A3197-C680-443D-A49A-A79D10197657}" type="slidenum">
              <a:rPr lang="en-US" smtClean="0"/>
              <a:pPr/>
              <a:t>‹#›</a:t>
            </a:fld>
            <a:endParaRPr lang="en-US" dirty="0"/>
          </a:p>
        </p:txBody>
      </p:sp>
    </p:spTree>
    <p:extLst>
      <p:ext uri="{BB962C8B-B14F-4D97-AF65-F5344CB8AC3E}">
        <p14:creationId xmlns:p14="http://schemas.microsoft.com/office/powerpoint/2010/main" val="2882435109"/>
      </p:ext>
    </p:extLst>
  </p:cSld>
  <p:clrMapOvr>
    <a:masterClrMapping/>
  </p:clrMapOvr>
  <p:hf hdr="0"/>
  <p:extLst>
    <p:ext uri="{DCECCB84-F9BA-43D5-87BE-67443E8EF086}">
      <p15:sldGuideLst xmlns:p15="http://schemas.microsoft.com/office/powerpoint/2012/main">
        <p15:guide id="1" pos="3758">
          <p15:clr>
            <a:srgbClr val="FBAE40"/>
          </p15:clr>
        </p15:guide>
        <p15:guide id="10" pos="3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hank you Slide" preserve="1" userDrawn="1">
  <p:cSld name="Thank you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07CB2F2-93E0-42ED-A313-1E3ACC87539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7792"/>
            <a:ext cx="12192000" cy="4768850"/>
          </a:xfrm>
          <a:prstGeom prst="rect">
            <a:avLst/>
          </a:prstGeom>
        </p:spPr>
      </p:pic>
      <p:sp>
        <p:nvSpPr>
          <p:cNvPr id="12" name="Text Placeholder 10"/>
          <p:cNvSpPr>
            <a:spLocks noGrp="1"/>
          </p:cNvSpPr>
          <p:nvPr>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14" name="Rectangle 13">
            <a:extLst>
              <a:ext uri="{FF2B5EF4-FFF2-40B4-BE49-F238E27FC236}">
                <a16:creationId xmlns:a16="http://schemas.microsoft.com/office/drawing/2014/main" id="{865E95A0-2769-904E-98E7-F052743C6FA2}"/>
              </a:ext>
            </a:extLst>
          </p:cNvPr>
          <p:cNvSpPr/>
          <p:nvPr userDrawn="1"/>
        </p:nvSpPr>
        <p:spPr>
          <a:xfrm>
            <a:off x="8797718" y="5720148"/>
            <a:ext cx="2840655" cy="338554"/>
          </a:xfrm>
          <a:prstGeom prst="rect">
            <a:avLst/>
          </a:prstGeom>
        </p:spPr>
        <p:txBody>
          <a:bodyPr wrap="square" lIns="0" tIns="0" rIns="0" bIns="0" anchor="b">
            <a:spAutoFit/>
          </a:bodyPr>
          <a:lstStyle/>
          <a:p>
            <a:pPr algn="l"/>
            <a:r>
              <a:rPr lang="en-US" sz="2200" i="1" noProof="0">
                <a:ln>
                  <a:noFill/>
                </a:ln>
                <a:solidFill>
                  <a:srgbClr val="006AB3"/>
                </a:solidFill>
              </a:rPr>
              <a:t>Humidity for a better life</a:t>
            </a:r>
            <a:endParaRPr lang="en-US" sz="2200" i="1" noProof="0" dirty="0">
              <a:ln>
                <a:noFill/>
              </a:ln>
              <a:solidFill>
                <a:srgbClr val="006AB3"/>
              </a:solidFill>
            </a:endParaRPr>
          </a:p>
        </p:txBody>
      </p:sp>
      <p:sp>
        <p:nvSpPr>
          <p:cNvPr id="5" name="Text Placeholder 4">
            <a:extLst>
              <a:ext uri="{FF2B5EF4-FFF2-40B4-BE49-F238E27FC236}">
                <a16:creationId xmlns:a16="http://schemas.microsoft.com/office/drawing/2014/main" id="{41435D4C-E21D-4F3E-BE19-2D2EAF91E996}"/>
              </a:ext>
            </a:extLst>
          </p:cNvPr>
          <p:cNvSpPr>
            <a:spLocks noGrp="1"/>
          </p:cNvSpPr>
          <p:nvPr>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sp>
        <p:nvSpPr>
          <p:cNvPr id="11" name="Slide Number Placeholder 10">
            <a:extLst>
              <a:ext uri="{FF2B5EF4-FFF2-40B4-BE49-F238E27FC236}">
                <a16:creationId xmlns:a16="http://schemas.microsoft.com/office/drawing/2014/main" id="{2E23C8D5-6E93-4776-A098-C59E26204968}"/>
              </a:ext>
            </a:extLst>
          </p:cNvPr>
          <p:cNvSpPr>
            <a:spLocks noGrp="1"/>
          </p:cNvSpPr>
          <p:nvPr>
            <p:ph type="sldNum" sz="quarter" idx="18"/>
          </p:nvPr>
        </p:nvSpPr>
        <p:spPr/>
        <p:txBody>
          <a:bodyPr/>
          <a:lstStyle/>
          <a:p>
            <a:fld id="{1DBC70CD-750B-435A-9850-14517BFFA697}" type="slidenum">
              <a:rPr lang="en-US" smtClean="0"/>
              <a:pPr/>
              <a:t>‹#›</a:t>
            </a:fld>
            <a:endParaRPr lang="en-US" dirty="0"/>
          </a:p>
        </p:txBody>
      </p:sp>
      <p:sp>
        <p:nvSpPr>
          <p:cNvPr id="2" name="Title 1">
            <a:extLst>
              <a:ext uri="{FF2B5EF4-FFF2-40B4-BE49-F238E27FC236}">
                <a16:creationId xmlns:a16="http://schemas.microsoft.com/office/drawing/2014/main" id="{9095F55F-98E4-40DF-8830-836AD9FB952D}"/>
              </a:ext>
            </a:extLst>
          </p:cNvPr>
          <p:cNvSpPr>
            <a:spLocks noGrp="1"/>
          </p:cNvSpPr>
          <p:nvPr>
            <p:ph type="title" hasCustomPrompt="1"/>
          </p:nvPr>
        </p:nvSpPr>
        <p:spPr bwMode="white">
          <a:xfrm>
            <a:off x="623889" y="3017839"/>
            <a:ext cx="7597620"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7" name="Picture 6">
            <a:extLst>
              <a:ext uri="{FF2B5EF4-FFF2-40B4-BE49-F238E27FC236}">
                <a16:creationId xmlns:a16="http://schemas.microsoft.com/office/drawing/2014/main" id="{A34BA2AF-5DA5-4C32-9B60-819ED9BB5ABD}"/>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616061214"/>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guide id="9" orient="horz" pos="104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Slide with Image" preserve="1" userDrawn="1">
  <p:cSld name="Thank you Slide with Imag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B04982F-F52C-44E4-9847-91BBC6D10BA0}"/>
              </a:ext>
            </a:extLst>
          </p:cNvPr>
          <p:cNvSpPr/>
          <p:nvPr userDrawn="1"/>
        </p:nvSpPr>
        <p:spPr>
          <a:xfrm>
            <a:off x="2" y="1041399"/>
            <a:ext cx="12191999" cy="5816600"/>
          </a:xfrm>
          <a:custGeom>
            <a:avLst/>
            <a:gdLst>
              <a:gd name="connsiteX0" fmla="*/ 12064999 w 12191999"/>
              <a:gd name="connsiteY0" fmla="*/ 0 h 5816600"/>
              <a:gd name="connsiteX1" fmla="*/ 12191999 w 12191999"/>
              <a:gd name="connsiteY1" fmla="*/ 0 h 5816600"/>
              <a:gd name="connsiteX2" fmla="*/ 12191999 w 12191999"/>
              <a:gd name="connsiteY2" fmla="*/ 758523 h 5816600"/>
              <a:gd name="connsiteX3" fmla="*/ 12191999 w 12191999"/>
              <a:gd name="connsiteY3" fmla="*/ 931779 h 5816600"/>
              <a:gd name="connsiteX4" fmla="*/ 12191999 w 12191999"/>
              <a:gd name="connsiteY4" fmla="*/ 5261912 h 5816600"/>
              <a:gd name="connsiteX5" fmla="*/ 12191999 w 12191999"/>
              <a:gd name="connsiteY5" fmla="*/ 5816600 h 5816600"/>
              <a:gd name="connsiteX6" fmla="*/ 12128499 w 12191999"/>
              <a:gd name="connsiteY6" fmla="*/ 5816600 h 5816600"/>
              <a:gd name="connsiteX7" fmla="*/ 11391899 w 12191999"/>
              <a:gd name="connsiteY7" fmla="*/ 5816600 h 5816600"/>
              <a:gd name="connsiteX8" fmla="*/ 7141944 w 12191999"/>
              <a:gd name="connsiteY8" fmla="*/ 5816600 h 5816600"/>
              <a:gd name="connsiteX9" fmla="*/ 0 w 12191999"/>
              <a:gd name="connsiteY9" fmla="*/ 5816600 h 5816600"/>
              <a:gd name="connsiteX10" fmla="*/ 0 w 12191999"/>
              <a:gd name="connsiteY10" fmla="*/ 931779 h 5816600"/>
              <a:gd name="connsiteX11" fmla="*/ 7141944 w 12191999"/>
              <a:gd name="connsiteY11" fmla="*/ 931779 h 5816600"/>
              <a:gd name="connsiteX12" fmla="*/ 7141944 w 12191999"/>
              <a:gd name="connsiteY12" fmla="*/ 758523 h 5816600"/>
              <a:gd name="connsiteX13" fmla="*/ 7754470 w 12191999"/>
              <a:gd name="connsiteY13" fmla="*/ 758523 h 5816600"/>
              <a:gd name="connsiteX14" fmla="*/ 7754470 w 12191999"/>
              <a:gd name="connsiteY14" fmla="*/ 692171 h 5816600"/>
              <a:gd name="connsiteX15" fmla="*/ 10903987 w 12191999"/>
              <a:gd name="connsiteY15" fmla="*/ 60324 h 5816600"/>
              <a:gd name="connsiteX16" fmla="*/ 11391899 w 12191999"/>
              <a:gd name="connsiteY16" fmla="*/ 60324 h 5816600"/>
              <a:gd name="connsiteX17" fmla="*/ 11391899 w 12191999"/>
              <a:gd name="connsiteY17" fmla="*/ 31749 h 5816600"/>
              <a:gd name="connsiteX18" fmla="*/ 12064999 w 12191999"/>
              <a:gd name="connsiteY18" fmla="*/ 31749 h 581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5816600">
                <a:moveTo>
                  <a:pt x="12064999" y="0"/>
                </a:moveTo>
                <a:lnTo>
                  <a:pt x="12191999" y="0"/>
                </a:lnTo>
                <a:lnTo>
                  <a:pt x="12191999" y="758523"/>
                </a:lnTo>
                <a:lnTo>
                  <a:pt x="12191999" y="931779"/>
                </a:lnTo>
                <a:lnTo>
                  <a:pt x="12191999" y="5261912"/>
                </a:lnTo>
                <a:lnTo>
                  <a:pt x="12191999" y="5816600"/>
                </a:lnTo>
                <a:lnTo>
                  <a:pt x="12128499" y="5816600"/>
                </a:lnTo>
                <a:lnTo>
                  <a:pt x="11391899" y="5816600"/>
                </a:lnTo>
                <a:lnTo>
                  <a:pt x="7141944" y="5816600"/>
                </a:lnTo>
                <a:lnTo>
                  <a:pt x="0" y="5816600"/>
                </a:lnTo>
                <a:lnTo>
                  <a:pt x="0" y="931779"/>
                </a:lnTo>
                <a:lnTo>
                  <a:pt x="7141944" y="931779"/>
                </a:lnTo>
                <a:lnTo>
                  <a:pt x="7141944" y="758523"/>
                </a:lnTo>
                <a:lnTo>
                  <a:pt x="7754470" y="758523"/>
                </a:lnTo>
                <a:lnTo>
                  <a:pt x="7754470" y="692171"/>
                </a:lnTo>
                <a:lnTo>
                  <a:pt x="10903987" y="60324"/>
                </a:lnTo>
                <a:lnTo>
                  <a:pt x="11391899" y="60324"/>
                </a:lnTo>
                <a:lnTo>
                  <a:pt x="11391899" y="31749"/>
                </a:lnTo>
                <a:lnTo>
                  <a:pt x="12064999" y="3174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Picture Placeholder 37">
            <a:extLst>
              <a:ext uri="{FF2B5EF4-FFF2-40B4-BE49-F238E27FC236}">
                <a16:creationId xmlns:a16="http://schemas.microsoft.com/office/drawing/2014/main" id="{1BF19413-AAD0-47B5-9438-0FCE844ABB45}"/>
              </a:ext>
            </a:extLst>
          </p:cNvPr>
          <p:cNvSpPr>
            <a:spLocks noGrp="1"/>
          </p:cNvSpPr>
          <p:nvPr userDrawn="1">
            <p:ph type="pic" sz="quarter" idx="19"/>
          </p:nvPr>
        </p:nvSpPr>
        <p:spPr bwMode="gray">
          <a:xfrm>
            <a:off x="0" y="824892"/>
            <a:ext cx="12192000" cy="6033108"/>
          </a:xfrm>
          <a:custGeom>
            <a:avLst/>
            <a:gdLst>
              <a:gd name="connsiteX0" fmla="*/ 0 w 12192890"/>
              <a:gd name="connsiteY0" fmla="*/ 0 h 6033108"/>
              <a:gd name="connsiteX1" fmla="*/ 889 w 12192890"/>
              <a:gd name="connsiteY1" fmla="*/ 0 h 6033108"/>
              <a:gd name="connsiteX2" fmla="*/ 889 w 12192890"/>
              <a:gd name="connsiteY2" fmla="*/ 394404 h 6033108"/>
              <a:gd name="connsiteX3" fmla="*/ 889 w 12192890"/>
              <a:gd name="connsiteY3" fmla="*/ 1486000 h 6033108"/>
              <a:gd name="connsiteX4" fmla="*/ 889 w 12192890"/>
              <a:gd name="connsiteY4" fmla="*/ 1899579 h 6033108"/>
              <a:gd name="connsiteX5" fmla="*/ 2027301 w 12192890"/>
              <a:gd name="connsiteY5" fmla="*/ 1998179 h 6033108"/>
              <a:gd name="connsiteX6" fmla="*/ 6104827 w 12192890"/>
              <a:gd name="connsiteY6" fmla="*/ 1463206 h 6033108"/>
              <a:gd name="connsiteX7" fmla="*/ 6150483 w 12192890"/>
              <a:gd name="connsiteY7" fmla="*/ 1451524 h 6033108"/>
              <a:gd name="connsiteX8" fmla="*/ 11738858 w 12192890"/>
              <a:gd name="connsiteY8" fmla="*/ 279475 h 6033108"/>
              <a:gd name="connsiteX9" fmla="*/ 12192889 w 12192890"/>
              <a:gd name="connsiteY9" fmla="*/ 262315 h 6033108"/>
              <a:gd name="connsiteX10" fmla="*/ 12192889 w 12192890"/>
              <a:gd name="connsiteY10" fmla="*/ 5025046 h 6033108"/>
              <a:gd name="connsiteX11" fmla="*/ 12192890 w 12192890"/>
              <a:gd name="connsiteY11" fmla="*/ 5025046 h 6033108"/>
              <a:gd name="connsiteX12" fmla="*/ 12192890 w 12192890"/>
              <a:gd name="connsiteY12" fmla="*/ 6033108 h 6033108"/>
              <a:gd name="connsiteX13" fmla="*/ 890 w 12192890"/>
              <a:gd name="connsiteY13" fmla="*/ 6033108 h 6033108"/>
              <a:gd name="connsiteX14" fmla="*/ 890 w 12192890"/>
              <a:gd name="connsiteY14" fmla="*/ 5433033 h 6033108"/>
              <a:gd name="connsiteX15" fmla="*/ 0 w 12192890"/>
              <a:gd name="connsiteY15" fmla="*/ 5433033 h 603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890" h="6033108">
                <a:moveTo>
                  <a:pt x="0" y="0"/>
                </a:moveTo>
                <a:lnTo>
                  <a:pt x="889" y="0"/>
                </a:lnTo>
                <a:lnTo>
                  <a:pt x="889" y="394404"/>
                </a:lnTo>
                <a:lnTo>
                  <a:pt x="889" y="1486000"/>
                </a:lnTo>
                <a:lnTo>
                  <a:pt x="889" y="1899579"/>
                </a:lnTo>
                <a:cubicBezTo>
                  <a:pt x="889" y="1899579"/>
                  <a:pt x="1045210" y="1998179"/>
                  <a:pt x="2027301" y="1998179"/>
                </a:cubicBezTo>
                <a:cubicBezTo>
                  <a:pt x="3651314" y="1998179"/>
                  <a:pt x="4927411" y="1761740"/>
                  <a:pt x="6104827" y="1463206"/>
                </a:cubicBezTo>
                <a:lnTo>
                  <a:pt x="6150483" y="1451524"/>
                </a:lnTo>
                <a:cubicBezTo>
                  <a:pt x="7940767" y="994272"/>
                  <a:pt x="9509593" y="398184"/>
                  <a:pt x="11738858" y="279475"/>
                </a:cubicBezTo>
                <a:lnTo>
                  <a:pt x="12192889" y="262315"/>
                </a:lnTo>
                <a:lnTo>
                  <a:pt x="12192889" y="5025046"/>
                </a:lnTo>
                <a:lnTo>
                  <a:pt x="12192890" y="5025046"/>
                </a:lnTo>
                <a:lnTo>
                  <a:pt x="12192890" y="6033108"/>
                </a:lnTo>
                <a:lnTo>
                  <a:pt x="890" y="6033108"/>
                </a:lnTo>
                <a:lnTo>
                  <a:pt x="890" y="5433033"/>
                </a:lnTo>
                <a:lnTo>
                  <a:pt x="0" y="5433033"/>
                </a:lnTo>
                <a:close/>
              </a:path>
            </a:pathLst>
          </a:custGeom>
          <a:solidFill>
            <a:schemeClr val="bg1">
              <a:lumMod val="65000"/>
            </a:schemeClr>
          </a:solidFill>
        </p:spPr>
        <p:txBody>
          <a:bodyPr wrap="square" bIns="72000" anchor="b">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17" name="Rectangle 16">
            <a:extLst>
              <a:ext uri="{FF2B5EF4-FFF2-40B4-BE49-F238E27FC236}">
                <a16:creationId xmlns:a16="http://schemas.microsoft.com/office/drawing/2014/main" id="{F02B7BD8-8150-B144-9667-4F5D3C1D8D7A}"/>
              </a:ext>
            </a:extLst>
          </p:cNvPr>
          <p:cNvSpPr/>
          <p:nvPr userDrawn="1">
            <p:custDataLst>
              <p:tags r:id="rId2"/>
            </p:custDataLst>
          </p:nvPr>
        </p:nvSpPr>
        <p:spPr bwMode="white">
          <a:xfrm>
            <a:off x="8801552" y="5720148"/>
            <a:ext cx="2840655" cy="338554"/>
          </a:xfrm>
          <a:prstGeom prst="rect">
            <a:avLst/>
          </a:prstGeom>
        </p:spPr>
        <p:txBody>
          <a:bodyPr wrap="square" lIns="0" tIns="0" rIns="0" bIns="0" anchor="b">
            <a:spAutoFit/>
          </a:bodyPr>
          <a:lstStyle/>
          <a:p>
            <a:pPr algn="l"/>
            <a:r>
              <a:rPr lang="en-US" sz="2200" i="1" noProof="0">
                <a:ln>
                  <a:noFill/>
                </a:ln>
                <a:solidFill>
                  <a:schemeClr val="bg1"/>
                </a:solidFill>
              </a:rPr>
              <a:t>Humidity for a better life</a:t>
            </a:r>
            <a:endParaRPr lang="en-US" sz="2200" i="1" noProof="0" dirty="0">
              <a:ln>
                <a:noFill/>
              </a:ln>
              <a:solidFill>
                <a:schemeClr val="bg1"/>
              </a:solidFill>
            </a:endParaRPr>
          </a:p>
        </p:txBody>
      </p:sp>
      <p:sp>
        <p:nvSpPr>
          <p:cNvPr id="56" name="Text Placeholder 10"/>
          <p:cNvSpPr>
            <a:spLocks noGrp="1"/>
          </p:cNvSpPr>
          <p:nvPr userDrawn="1">
            <p:ph type="body" sz="quarter" idx="14" hasCustomPrompt="1"/>
          </p:nvPr>
        </p:nvSpPr>
        <p:spPr bwMode="white">
          <a:xfrm>
            <a:off x="623888" y="4685094"/>
            <a:ext cx="4845094" cy="848497"/>
          </a:xfrm>
        </p:spPr>
        <p:txBody>
          <a:bodyPr lIns="0" tIns="0" rIns="0" bIns="0">
            <a:noAutofit/>
          </a:bodyPr>
          <a:lstStyle>
            <a:lvl1pPr marL="0" indent="0">
              <a:spcAft>
                <a:spcPts val="0"/>
              </a:spcAft>
              <a:buNone/>
              <a:defRPr sz="1800" baseline="0">
                <a:solidFill>
                  <a:schemeClr val="bg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contact information</a:t>
            </a:r>
            <a:endParaRPr lang="en-US" dirty="0"/>
          </a:p>
        </p:txBody>
      </p:sp>
      <p:sp>
        <p:nvSpPr>
          <p:cNvPr id="7" name="Slide Number Placeholder 6">
            <a:extLst>
              <a:ext uri="{FF2B5EF4-FFF2-40B4-BE49-F238E27FC236}">
                <a16:creationId xmlns:a16="http://schemas.microsoft.com/office/drawing/2014/main" id="{CCD7A0AC-82E9-41DE-8189-0E5396C3197A}"/>
              </a:ext>
            </a:extLst>
          </p:cNvPr>
          <p:cNvSpPr>
            <a:spLocks noGrp="1"/>
          </p:cNvSpPr>
          <p:nvPr userDrawn="1">
            <p:ph type="sldNum" sz="quarter" idx="17"/>
          </p:nvPr>
        </p:nvSpPr>
        <p:spPr bwMode="white"/>
        <p:txBody>
          <a:bodyPr/>
          <a:lstStyle>
            <a:lvl1pPr>
              <a:defRPr>
                <a:solidFill>
                  <a:schemeClr val="bg2"/>
                </a:solidFill>
              </a:defRPr>
            </a:lvl1pPr>
          </a:lstStyle>
          <a:p>
            <a:fld id="{DA7A460B-557F-46BB-B2BC-C4D6F2506DCA}" type="slidenum">
              <a:rPr lang="en-US" smtClean="0"/>
              <a:pPr/>
              <a:t>‹#›</a:t>
            </a:fld>
            <a:endParaRPr lang="en-US" dirty="0"/>
          </a:p>
        </p:txBody>
      </p:sp>
      <p:sp>
        <p:nvSpPr>
          <p:cNvPr id="26" name="Text Placeholder 4">
            <a:extLst>
              <a:ext uri="{FF2B5EF4-FFF2-40B4-BE49-F238E27FC236}">
                <a16:creationId xmlns:a16="http://schemas.microsoft.com/office/drawing/2014/main" id="{60AF22BA-D87C-43CC-8F07-93BAA9D9A21B}"/>
              </a:ext>
            </a:extLst>
          </p:cNvPr>
          <p:cNvSpPr>
            <a:spLocks noGrp="1"/>
          </p:cNvSpPr>
          <p:nvPr userDrawn="1">
            <p:ph type="body" sz="quarter" idx="15" hasCustomPrompt="1"/>
          </p:nvPr>
        </p:nvSpPr>
        <p:spPr bwMode="white">
          <a:xfrm>
            <a:off x="623887" y="4368866"/>
            <a:ext cx="4845094" cy="271984"/>
          </a:xfrm>
        </p:spPr>
        <p:txBody>
          <a:bodyPr tIns="0" anchor="b"/>
          <a:lstStyle>
            <a:lvl1pPr marL="0" indent="0">
              <a:spcBef>
                <a:spcPts val="1000"/>
              </a:spcBef>
              <a:spcAft>
                <a:spcPts val="0"/>
              </a:spcAft>
              <a:buNone/>
              <a:defRPr sz="1800" b="1">
                <a:solidFill>
                  <a:schemeClr val="bg2"/>
                </a:solidFill>
              </a:defRPr>
            </a:lvl1pPr>
          </a:lstStyle>
          <a:p>
            <a:pPr lvl="0"/>
            <a:r>
              <a:rPr lang="en-US"/>
              <a:t>Click to add contact title</a:t>
            </a:r>
            <a:endParaRPr lang="en-US" dirty="0"/>
          </a:p>
        </p:txBody>
      </p:sp>
      <p:pic>
        <p:nvPicPr>
          <p:cNvPr id="31" name="Graphic 30">
            <a:extLst>
              <a:ext uri="{FF2B5EF4-FFF2-40B4-BE49-F238E27FC236}">
                <a16:creationId xmlns:a16="http://schemas.microsoft.com/office/drawing/2014/main" id="{0A1DE9A2-33AB-4C02-8F3D-B9E2E5CA7D4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31800"/>
            <a:ext cx="12192000" cy="2393950"/>
          </a:xfrm>
          <a:prstGeom prst="rect">
            <a:avLst/>
          </a:prstGeom>
        </p:spPr>
      </p:pic>
      <p:sp>
        <p:nvSpPr>
          <p:cNvPr id="2" name="Title 1">
            <a:extLst>
              <a:ext uri="{FF2B5EF4-FFF2-40B4-BE49-F238E27FC236}">
                <a16:creationId xmlns:a16="http://schemas.microsoft.com/office/drawing/2014/main" id="{345D2BE7-4E10-457A-8F83-4C39186C9BB9}"/>
              </a:ext>
            </a:extLst>
          </p:cNvPr>
          <p:cNvSpPr>
            <a:spLocks noGrp="1"/>
          </p:cNvSpPr>
          <p:nvPr userDrawn="1">
            <p:ph type="title" hasCustomPrompt="1"/>
          </p:nvPr>
        </p:nvSpPr>
        <p:spPr bwMode="white">
          <a:xfrm>
            <a:off x="623888" y="3017839"/>
            <a:ext cx="8351837" cy="514501"/>
          </a:xfrm>
        </p:spPr>
        <p:txBody>
          <a:bodyPr vert="horz"/>
          <a:lstStyle>
            <a:lvl1pPr>
              <a:lnSpc>
                <a:spcPct val="90000"/>
              </a:lnSpc>
              <a:spcAft>
                <a:spcPts val="800"/>
              </a:spcAft>
              <a:defRPr sz="3800">
                <a:solidFill>
                  <a:schemeClr val="bg2"/>
                </a:solidFill>
              </a:defRPr>
            </a:lvl1pPr>
          </a:lstStyle>
          <a:p>
            <a:r>
              <a:rPr lang="en-US"/>
              <a:t>Thank you for working as a team.</a:t>
            </a:r>
            <a:endParaRPr lang="en-US" dirty="0"/>
          </a:p>
        </p:txBody>
      </p:sp>
      <p:pic>
        <p:nvPicPr>
          <p:cNvPr id="5" name="Picture 4">
            <a:extLst>
              <a:ext uri="{FF2B5EF4-FFF2-40B4-BE49-F238E27FC236}">
                <a16:creationId xmlns:a16="http://schemas.microsoft.com/office/drawing/2014/main" id="{CCF812AA-8231-461A-8E9E-27D272897BEE}"/>
              </a:ext>
            </a:extLst>
          </p:cNvPr>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460333755"/>
      </p:ext>
    </p:extLst>
  </p:cSld>
  <p:clrMapOvr>
    <a:masterClrMapping/>
  </p:clrMapOvr>
  <p:hf hdr="0"/>
  <p:extLst>
    <p:ext uri="{DCECCB84-F9BA-43D5-87BE-67443E8EF086}">
      <p15:sldGuideLst xmlns:p15="http://schemas.microsoft.com/office/powerpoint/2012/main">
        <p15:guide id="3" orient="horz" pos="272">
          <p15:clr>
            <a:srgbClr val="FBAE40"/>
          </p15:clr>
        </p15:guide>
        <p15:guide id="8" pos="56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C96D3A-DF71-4BEA-AB5D-3D753CEC0D40}"/>
              </a:ext>
            </a:extLst>
          </p:cNvPr>
          <p:cNvSpPr>
            <a:spLocks noGrp="1"/>
          </p:cNvSpPr>
          <p:nvPr>
            <p:ph type="ftr" sz="quarter" idx="10"/>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C83D87BF-3943-41A0-B7FA-2363D4D25F0D}"/>
              </a:ext>
            </a:extLst>
          </p:cNvPr>
          <p:cNvSpPr>
            <a:spLocks noGrp="1"/>
          </p:cNvSpPr>
          <p:nvPr>
            <p:ph type="sldNum" sz="quarter" idx="11"/>
          </p:nvPr>
        </p:nvSpPr>
        <p:spPr/>
        <p:txBody>
          <a:bodyPr/>
          <a:lstStyle/>
          <a:p>
            <a:fld id="{924B4A3F-4C17-43C0-860B-F608F786D241}" type="slidenum">
              <a:rPr lang="en-US" smtClean="0"/>
              <a:pPr/>
              <a:t>‹#›</a:t>
            </a:fld>
            <a:endParaRPr lang="en-US" dirty="0"/>
          </a:p>
        </p:txBody>
      </p:sp>
    </p:spTree>
    <p:extLst>
      <p:ext uri="{BB962C8B-B14F-4D97-AF65-F5344CB8AC3E}">
        <p14:creationId xmlns:p14="http://schemas.microsoft.com/office/powerpoint/2010/main" val="296139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Blank" preserve="1" userDrawn="1">
  <p:cSld name="Title Slide Blank">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81791E7-44DD-7A48-B802-7F816B4E886C}"/>
              </a:ext>
            </a:extLst>
          </p:cNvPr>
          <p:cNvSpPr/>
          <p:nvPr userDrawn="1"/>
        </p:nvSpPr>
        <p:spPr bwMode="white">
          <a:xfrm>
            <a:off x="0" y="27137"/>
            <a:ext cx="12192000" cy="2226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 Placeholder 10">
            <a:extLst>
              <a:ext uri="{FF2B5EF4-FFF2-40B4-BE49-F238E27FC236}">
                <a16:creationId xmlns:a16="http://schemas.microsoft.com/office/drawing/2014/main" id="{FAA8B699-7C22-4B48-9D01-C3F62673BCBD}"/>
              </a:ext>
            </a:extLst>
          </p:cNvPr>
          <p:cNvSpPr>
            <a:spLocks noGrp="1"/>
          </p:cNvSpPr>
          <p:nvPr>
            <p:ph type="body" sz="quarter" idx="11" hasCustomPrompt="1"/>
          </p:nvPr>
        </p:nvSpPr>
        <p:spPr>
          <a:xfrm>
            <a:off x="623888" y="1118969"/>
            <a:ext cx="8339137" cy="249299"/>
          </a:xfrm>
        </p:spPr>
        <p:txBody>
          <a:bodyPr lIns="0" tIns="0" rIns="0" bIns="0">
            <a:noAutofit/>
          </a:bodyPr>
          <a:lstStyle>
            <a:lvl1pPr marL="0" indent="0">
              <a:spcBef>
                <a:spcPts val="200"/>
              </a:spcBef>
              <a:buNone/>
              <a:defRPr sz="1800" b="1"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144" name="Text Placeholder 10">
            <a:extLst>
              <a:ext uri="{FF2B5EF4-FFF2-40B4-BE49-F238E27FC236}">
                <a16:creationId xmlns:a16="http://schemas.microsoft.com/office/drawing/2014/main" id="{07E61089-0F11-2E41-8BA0-05B2C90C9771}"/>
              </a:ext>
            </a:extLst>
          </p:cNvPr>
          <p:cNvSpPr>
            <a:spLocks noGrp="1"/>
          </p:cNvSpPr>
          <p:nvPr>
            <p:ph type="body" sz="quarter" idx="14" hasCustomPrompt="1"/>
          </p:nvPr>
        </p:nvSpPr>
        <p:spPr>
          <a:xfrm>
            <a:off x="623893" y="1390954"/>
            <a:ext cx="8347982" cy="249299"/>
          </a:xfrm>
        </p:spPr>
        <p:txBody>
          <a:bodyPr lIns="0" tIns="0" rIns="0" bIns="0">
            <a:noAutofit/>
          </a:bodyPr>
          <a:lstStyle>
            <a:lvl1pPr marL="0" indent="0">
              <a:spcBef>
                <a:spcPts val="200"/>
              </a:spcBef>
              <a:buNone/>
              <a:defRPr sz="1800" baseline="0">
                <a:solidFill>
                  <a:schemeClr val="tx1"/>
                </a:solidFill>
              </a:defRPr>
            </a:lvl1pPr>
            <a:lvl2pPr marL="457200" indent="0">
              <a:buNone/>
              <a:defRPr sz="3600">
                <a:solidFill>
                  <a:srgbClr val="006AB3"/>
                </a:solidFill>
              </a:defRPr>
            </a:lvl2pPr>
            <a:lvl3pPr marL="914400" indent="0">
              <a:buNone/>
              <a:defRPr sz="3600">
                <a:solidFill>
                  <a:srgbClr val="006AB3"/>
                </a:solidFill>
              </a:defRPr>
            </a:lvl3pPr>
            <a:lvl4pPr marL="1371600" indent="0">
              <a:buNone/>
              <a:defRPr sz="3600">
                <a:solidFill>
                  <a:srgbClr val="006AB3"/>
                </a:solidFill>
              </a:defRPr>
            </a:lvl4pPr>
            <a:lvl5pPr marL="1828800" indent="0">
              <a:buNone/>
              <a:defRPr sz="3600">
                <a:solidFill>
                  <a:srgbClr val="006AB3"/>
                </a:solidFill>
              </a:defRPr>
            </a:lvl5pPr>
          </a:lstStyle>
          <a:p>
            <a:pPr lvl="0"/>
            <a:r>
              <a:rPr lang="en-US"/>
              <a:t>Click to add text</a:t>
            </a:r>
            <a:endParaRPr lang="en-US" dirty="0"/>
          </a:p>
        </p:txBody>
      </p:sp>
      <p:sp>
        <p:nvSpPr>
          <p:cNvPr id="2" name="Title 1">
            <a:extLst>
              <a:ext uri="{FF2B5EF4-FFF2-40B4-BE49-F238E27FC236}">
                <a16:creationId xmlns:a16="http://schemas.microsoft.com/office/drawing/2014/main" id="{95BB54A8-2532-4AC3-BC6D-1799C48AA5CB}"/>
              </a:ext>
            </a:extLst>
          </p:cNvPr>
          <p:cNvSpPr>
            <a:spLocks noGrp="1"/>
          </p:cNvSpPr>
          <p:nvPr>
            <p:ph type="title" hasCustomPrompt="1"/>
          </p:nvPr>
        </p:nvSpPr>
        <p:spPr>
          <a:xfrm>
            <a:off x="623888" y="354527"/>
            <a:ext cx="8339136" cy="687170"/>
          </a:xfrm>
        </p:spPr>
        <p:txBody>
          <a:bodyPr vert="horz">
            <a:noAutofit/>
          </a:bodyPr>
          <a:lstStyle>
            <a:lvl1pPr>
              <a:lnSpc>
                <a:spcPct val="90000"/>
              </a:lnSpc>
              <a:defRPr sz="4800"/>
            </a:lvl1pPr>
          </a:lstStyle>
          <a:p>
            <a:r>
              <a:rPr lang="en-US"/>
              <a:t>Title Headline</a:t>
            </a:r>
            <a:endParaRPr lang="en-US" dirty="0"/>
          </a:p>
        </p:txBody>
      </p:sp>
      <p:pic>
        <p:nvPicPr>
          <p:cNvPr id="21" name="Graphic 20">
            <a:extLst>
              <a:ext uri="{FF2B5EF4-FFF2-40B4-BE49-F238E27FC236}">
                <a16:creationId xmlns:a16="http://schemas.microsoft.com/office/drawing/2014/main" id="{470F70B2-C275-44AA-BB72-A373241C3548}"/>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630667"/>
            <a:ext cx="12192000" cy="2393950"/>
          </a:xfrm>
          <a:prstGeom prst="rect">
            <a:avLst/>
          </a:prstGeom>
        </p:spPr>
      </p:pic>
      <p:sp>
        <p:nvSpPr>
          <p:cNvPr id="23" name="Rectangle 22">
            <a:extLst>
              <a:ext uri="{FF2B5EF4-FFF2-40B4-BE49-F238E27FC236}">
                <a16:creationId xmlns:a16="http://schemas.microsoft.com/office/drawing/2014/main" id="{708E712D-2235-4E43-9C7A-BE2AC5796B9A}"/>
              </a:ext>
            </a:extLst>
          </p:cNvPr>
          <p:cNvSpPr/>
          <p:nvPr userDrawn="1"/>
        </p:nvSpPr>
        <p:spPr>
          <a:xfrm>
            <a:off x="8795421" y="1789319"/>
            <a:ext cx="2788383" cy="307777"/>
          </a:xfrm>
          <a:prstGeom prst="rect">
            <a:avLst/>
          </a:prstGeom>
        </p:spPr>
        <p:txBody>
          <a:bodyPr wrap="square" lIns="0" tIns="0" rIns="0" bIns="0" anchor="b">
            <a:spAutoFit/>
          </a:bodyPr>
          <a:lstStyle/>
          <a:p>
            <a:pPr algn="r"/>
            <a:r>
              <a:rPr lang="en-US" sz="2000" i="1" noProof="0">
                <a:solidFill>
                  <a:srgbClr val="0069B3"/>
                </a:solidFill>
              </a:rPr>
              <a:t>Humidity for a better life</a:t>
            </a:r>
            <a:endParaRPr lang="en-US" sz="2000" i="1" noProof="0" dirty="0">
              <a:solidFill>
                <a:srgbClr val="0069B3"/>
              </a:solidFill>
            </a:endParaRPr>
          </a:p>
        </p:txBody>
      </p:sp>
      <p:pic>
        <p:nvPicPr>
          <p:cNvPr id="5" name="Picture 4">
            <a:extLst>
              <a:ext uri="{FF2B5EF4-FFF2-40B4-BE49-F238E27FC236}">
                <a16:creationId xmlns:a16="http://schemas.microsoft.com/office/drawing/2014/main" id="{94AE1FFC-B1D9-402C-9694-7C63205CD857}"/>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291829" y="421181"/>
            <a:ext cx="2448000" cy="473280"/>
          </a:xfrm>
          <a:prstGeom prst="rect">
            <a:avLst/>
          </a:prstGeom>
        </p:spPr>
      </p:pic>
    </p:spTree>
    <p:extLst>
      <p:ext uri="{BB962C8B-B14F-4D97-AF65-F5344CB8AC3E}">
        <p14:creationId xmlns:p14="http://schemas.microsoft.com/office/powerpoint/2010/main" val="1089177863"/>
      </p:ext>
    </p:extLst>
  </p:cSld>
  <p:clrMapOvr>
    <a:masterClrMapping/>
  </p:clrMapOvr>
  <p:hf hdr="0"/>
  <p:extLst>
    <p:ext uri="{DCECCB84-F9BA-43D5-87BE-67443E8EF086}">
      <p15:sldGuideLst xmlns:p15="http://schemas.microsoft.com/office/powerpoint/2012/main">
        <p15:guide id="1" pos="56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with Image" preserve="1" userDrawn="1">
  <p:cSld name="Chapter with Imag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7AFF423-FD6A-4C92-874B-50B5D41EEF5E}"/>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7F7CD530-3C5C-4B56-ABBF-B9B51606BEA1}"/>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Picture Placeholder 26">
            <a:extLst>
              <a:ext uri="{FF2B5EF4-FFF2-40B4-BE49-F238E27FC236}">
                <a16:creationId xmlns:a16="http://schemas.microsoft.com/office/drawing/2014/main" id="{C2C2D4E5-4025-4B47-89E4-7533D0D19F02}"/>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06.04.2022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000808F9-9966-43FA-95D1-241BAED12C90}" type="slidenum">
              <a:rPr lang="en-US" smtClean="0"/>
              <a:pPr/>
              <a:t>‹#›</a:t>
            </a:fld>
            <a:endParaRPr lang="en-US" dirty="0"/>
          </a:p>
        </p:txBody>
      </p:sp>
      <p:pic>
        <p:nvPicPr>
          <p:cNvPr id="5" name="Picture 4">
            <a:extLst>
              <a:ext uri="{FF2B5EF4-FFF2-40B4-BE49-F238E27FC236}">
                <a16:creationId xmlns:a16="http://schemas.microsoft.com/office/drawing/2014/main" id="{712CCF00-CF2D-41EB-AA7A-34D1F0469043}"/>
              </a:ext>
            </a:extLst>
          </p:cNvPr>
          <p:cNvPicPr>
            <a:picLocks noChangeAspect="1"/>
          </p:cNvPicPr>
          <p:nvPr userDrawn="1">
            <p:custDataLst>
              <p:tags r:id="rId2"/>
            </p:custDataLst>
          </p:nvPr>
        </p:nvPicPr>
        <p:blipFill>
          <a:blip r:embed="rId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3044953086"/>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hapter with Image White Logo" preserve="1" userDrawn="1">
  <p:cSld name="Chapter with Image White Logo">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36E8A96-32CA-4A43-A98A-67F304A17A0C}"/>
              </a:ext>
            </a:extLst>
          </p:cNvPr>
          <p:cNvSpPr/>
          <p:nvPr userDrawn="1"/>
        </p:nvSpPr>
        <p:spPr>
          <a:xfrm rot="21356661">
            <a:off x="5937286" y="1468029"/>
            <a:ext cx="6412693" cy="5077841"/>
          </a:xfrm>
          <a:custGeom>
            <a:avLst/>
            <a:gdLst>
              <a:gd name="connsiteX0" fmla="*/ 1178376 w 6412693"/>
              <a:gd name="connsiteY0" fmla="*/ 47589 h 5077841"/>
              <a:gd name="connsiteX1" fmla="*/ 1178375 w 6412693"/>
              <a:gd name="connsiteY1" fmla="*/ 47591 h 5077841"/>
              <a:gd name="connsiteX2" fmla="*/ 6412693 w 6412693"/>
              <a:gd name="connsiteY2" fmla="*/ 418720 h 5077841"/>
              <a:gd name="connsiteX3" fmla="*/ 6110108 w 6412693"/>
              <a:gd name="connsiteY3" fmla="*/ 4686318 h 5077841"/>
              <a:gd name="connsiteX4" fmla="*/ 6110110 w 6412693"/>
              <a:gd name="connsiteY4" fmla="*/ 4686318 h 5077841"/>
              <a:gd name="connsiteX5" fmla="*/ 6083282 w 6412693"/>
              <a:gd name="connsiteY5" fmla="*/ 5064697 h 5077841"/>
              <a:gd name="connsiteX6" fmla="*/ 6082751 w 6412693"/>
              <a:gd name="connsiteY6" fmla="*/ 5072187 h 5077841"/>
              <a:gd name="connsiteX7" fmla="*/ 6082350 w 6412693"/>
              <a:gd name="connsiteY7" fmla="*/ 5077841 h 5077841"/>
              <a:gd name="connsiteX8" fmla="*/ 3877380 w 6412693"/>
              <a:gd name="connsiteY8" fmla="*/ 4904176 h 5077841"/>
              <a:gd name="connsiteX9" fmla="*/ 1864008 w 6412693"/>
              <a:gd name="connsiteY9" fmla="*/ 4814229 h 5077841"/>
              <a:gd name="connsiteX10" fmla="*/ 842608 w 6412693"/>
              <a:gd name="connsiteY10" fmla="*/ 4783186 h 5077841"/>
              <a:gd name="connsiteX11" fmla="*/ 842098 w 6412693"/>
              <a:gd name="connsiteY11" fmla="*/ 4790384 h 5077841"/>
              <a:gd name="connsiteX12" fmla="*/ 664046 w 6412693"/>
              <a:gd name="connsiteY12" fmla="*/ 4777759 h 5077841"/>
              <a:gd name="connsiteX13" fmla="*/ 32123 w 6412693"/>
              <a:gd name="connsiteY13" fmla="*/ 4758554 h 5077841"/>
              <a:gd name="connsiteX14" fmla="*/ 32123 w 6412693"/>
              <a:gd name="connsiteY14" fmla="*/ 4757558 h 5077841"/>
              <a:gd name="connsiteX15" fmla="*/ 0 w 6412693"/>
              <a:gd name="connsiteY15" fmla="*/ 4756724 h 5077841"/>
              <a:gd name="connsiteX16" fmla="*/ 2294 w 6412693"/>
              <a:gd name="connsiteY16" fmla="*/ 4668428 h 5077841"/>
              <a:gd name="connsiteX17" fmla="*/ 32123 w 6412693"/>
              <a:gd name="connsiteY17" fmla="*/ 4669203 h 5077841"/>
              <a:gd name="connsiteX18" fmla="*/ 32123 w 6412693"/>
              <a:gd name="connsiteY18" fmla="*/ 4584722 h 5077841"/>
              <a:gd name="connsiteX19" fmla="*/ 182108 w 6412693"/>
              <a:gd name="connsiteY19" fmla="*/ 4584722 h 5077841"/>
              <a:gd name="connsiteX20" fmla="*/ 183789 w 6412693"/>
              <a:gd name="connsiteY20" fmla="*/ 4561015 h 5077841"/>
              <a:gd name="connsiteX21" fmla="*/ 507178 w 6412693"/>
              <a:gd name="connsiteY21" fmla="*/ 2 h 5077841"/>
              <a:gd name="connsiteX22" fmla="*/ 507179 w 6412693"/>
              <a:gd name="connsiteY22" fmla="*/ 0 h 507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2693" h="5077841">
                <a:moveTo>
                  <a:pt x="1178376" y="47589"/>
                </a:moveTo>
                <a:lnTo>
                  <a:pt x="1178375" y="47591"/>
                </a:lnTo>
                <a:lnTo>
                  <a:pt x="6412693" y="418720"/>
                </a:lnTo>
                <a:lnTo>
                  <a:pt x="6110108" y="4686318"/>
                </a:lnTo>
                <a:lnTo>
                  <a:pt x="6110110" y="4686318"/>
                </a:lnTo>
                <a:lnTo>
                  <a:pt x="6083282" y="5064697"/>
                </a:lnTo>
                <a:lnTo>
                  <a:pt x="6082751" y="5072187"/>
                </a:lnTo>
                <a:lnTo>
                  <a:pt x="6082350" y="5077841"/>
                </a:lnTo>
                <a:lnTo>
                  <a:pt x="3877380" y="4904176"/>
                </a:lnTo>
                <a:lnTo>
                  <a:pt x="1864008" y="4814229"/>
                </a:lnTo>
                <a:lnTo>
                  <a:pt x="842608" y="4783186"/>
                </a:lnTo>
                <a:lnTo>
                  <a:pt x="842098" y="4790384"/>
                </a:lnTo>
                <a:lnTo>
                  <a:pt x="664046" y="4777759"/>
                </a:lnTo>
                <a:lnTo>
                  <a:pt x="32123" y="4758554"/>
                </a:lnTo>
                <a:lnTo>
                  <a:pt x="32123" y="4757558"/>
                </a:lnTo>
                <a:lnTo>
                  <a:pt x="0" y="4756724"/>
                </a:lnTo>
                <a:lnTo>
                  <a:pt x="2294" y="4668428"/>
                </a:lnTo>
                <a:lnTo>
                  <a:pt x="32123" y="4669203"/>
                </a:lnTo>
                <a:lnTo>
                  <a:pt x="32123" y="4584722"/>
                </a:lnTo>
                <a:lnTo>
                  <a:pt x="182108" y="4584722"/>
                </a:lnTo>
                <a:lnTo>
                  <a:pt x="183789" y="4561015"/>
                </a:lnTo>
                <a:lnTo>
                  <a:pt x="507178" y="2"/>
                </a:lnTo>
                <a:lnTo>
                  <a:pt x="50717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D0DB41-E0F6-41E6-AD3D-324B57ED5043}"/>
              </a:ext>
            </a:extLst>
          </p:cNvPr>
          <p:cNvSpPr/>
          <p:nvPr userDrawn="1"/>
        </p:nvSpPr>
        <p:spPr>
          <a:xfrm rot="21445476">
            <a:off x="4979236" y="1634540"/>
            <a:ext cx="1692767" cy="4817401"/>
          </a:xfrm>
          <a:custGeom>
            <a:avLst/>
            <a:gdLst>
              <a:gd name="connsiteX0" fmla="*/ 216299 w 1692767"/>
              <a:gd name="connsiteY0" fmla="*/ 0 h 4817401"/>
              <a:gd name="connsiteX1" fmla="*/ 1692767 w 1692767"/>
              <a:gd name="connsiteY1" fmla="*/ 66410 h 4817401"/>
              <a:gd name="connsiteX2" fmla="*/ 1479454 w 1692767"/>
              <a:gd name="connsiteY2" fmla="*/ 4808858 h 4817401"/>
              <a:gd name="connsiteX3" fmla="*/ 1118881 w 1692767"/>
              <a:gd name="connsiteY3" fmla="*/ 4792640 h 4817401"/>
              <a:gd name="connsiteX4" fmla="*/ 1119573 w 1692767"/>
              <a:gd name="connsiteY4" fmla="*/ 4812154 h 4817401"/>
              <a:gd name="connsiteX5" fmla="*/ 971553 w 1692767"/>
              <a:gd name="connsiteY5" fmla="*/ 4817401 h 4817401"/>
              <a:gd name="connsiteX6" fmla="*/ 971516 w 1692767"/>
              <a:gd name="connsiteY6" fmla="*/ 4816357 h 4817401"/>
              <a:gd name="connsiteX7" fmla="*/ 889257 w 1692767"/>
              <a:gd name="connsiteY7" fmla="*/ 4812657 h 4817401"/>
              <a:gd name="connsiteX8" fmla="*/ 889257 w 1692767"/>
              <a:gd name="connsiteY8" fmla="*/ 4814049 h 4817401"/>
              <a:gd name="connsiteX9" fmla="*/ 741144 w 1692767"/>
              <a:gd name="connsiteY9" fmla="*/ 4814048 h 4817401"/>
              <a:gd name="connsiteX10" fmla="*/ 741144 w 1692767"/>
              <a:gd name="connsiteY10" fmla="*/ 4811934 h 4817401"/>
              <a:gd name="connsiteX11" fmla="*/ 641126 w 1692767"/>
              <a:gd name="connsiteY11" fmla="*/ 4811934 h 4817401"/>
              <a:gd name="connsiteX12" fmla="*/ 641126 w 1692767"/>
              <a:gd name="connsiteY12" fmla="*/ 4809001 h 4817401"/>
              <a:gd name="connsiteX13" fmla="*/ 525612 w 1692767"/>
              <a:gd name="connsiteY13" fmla="*/ 4809000 h 4817401"/>
              <a:gd name="connsiteX14" fmla="*/ 525439 w 1692767"/>
              <a:gd name="connsiteY14" fmla="*/ 4812838 h 4817401"/>
              <a:gd name="connsiteX15" fmla="*/ 304172 w 1692767"/>
              <a:gd name="connsiteY15" fmla="*/ 4802885 h 4817401"/>
              <a:gd name="connsiteX16" fmla="*/ 167917 w 1692767"/>
              <a:gd name="connsiteY16" fmla="*/ 4802886 h 4817401"/>
              <a:gd name="connsiteX17" fmla="*/ 167312 w 1692767"/>
              <a:gd name="connsiteY17" fmla="*/ 4816340 h 4817401"/>
              <a:gd name="connsiteX18" fmla="*/ 0 w 1692767"/>
              <a:gd name="connsiteY18" fmla="*/ 4808814 h 4817401"/>
              <a:gd name="connsiteX19" fmla="*/ 2986 w 1692767"/>
              <a:gd name="connsiteY19" fmla="*/ 4742448 h 4817401"/>
              <a:gd name="connsiteX20" fmla="*/ 3969 w 1692767"/>
              <a:gd name="connsiteY20" fmla="*/ 4720579 h 481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767" h="4817401">
                <a:moveTo>
                  <a:pt x="216299" y="0"/>
                </a:moveTo>
                <a:lnTo>
                  <a:pt x="1692767" y="66410"/>
                </a:lnTo>
                <a:lnTo>
                  <a:pt x="1479454" y="4808858"/>
                </a:lnTo>
                <a:lnTo>
                  <a:pt x="1118881" y="4792640"/>
                </a:lnTo>
                <a:lnTo>
                  <a:pt x="1119573" y="4812154"/>
                </a:lnTo>
                <a:lnTo>
                  <a:pt x="971553" y="4817401"/>
                </a:lnTo>
                <a:lnTo>
                  <a:pt x="971516" y="4816357"/>
                </a:lnTo>
                <a:lnTo>
                  <a:pt x="889257" y="4812657"/>
                </a:lnTo>
                <a:lnTo>
                  <a:pt x="889257" y="4814049"/>
                </a:lnTo>
                <a:lnTo>
                  <a:pt x="741144" y="4814048"/>
                </a:lnTo>
                <a:lnTo>
                  <a:pt x="741144" y="4811934"/>
                </a:lnTo>
                <a:lnTo>
                  <a:pt x="641126" y="4811934"/>
                </a:lnTo>
                <a:lnTo>
                  <a:pt x="641126" y="4809001"/>
                </a:lnTo>
                <a:lnTo>
                  <a:pt x="525612" y="4809000"/>
                </a:lnTo>
                <a:lnTo>
                  <a:pt x="525439" y="4812838"/>
                </a:lnTo>
                <a:lnTo>
                  <a:pt x="304172" y="4802885"/>
                </a:lnTo>
                <a:lnTo>
                  <a:pt x="167917" y="4802886"/>
                </a:lnTo>
                <a:lnTo>
                  <a:pt x="167312" y="4816340"/>
                </a:lnTo>
                <a:lnTo>
                  <a:pt x="0" y="4808814"/>
                </a:lnTo>
                <a:lnTo>
                  <a:pt x="2986" y="4742448"/>
                </a:lnTo>
                <a:lnTo>
                  <a:pt x="3969" y="472057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2" name="Graphic 11">
            <a:extLst>
              <a:ext uri="{FF2B5EF4-FFF2-40B4-BE49-F238E27FC236}">
                <a16:creationId xmlns:a16="http://schemas.microsoft.com/office/drawing/2014/main" id="{2BAE8707-D952-4C69-84E2-851A8FB5C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930900"/>
            <a:ext cx="12192000" cy="927100"/>
          </a:xfrm>
          <a:prstGeom prst="rect">
            <a:avLst/>
          </a:prstGeom>
        </p:spPr>
      </p:pic>
      <p:sp>
        <p:nvSpPr>
          <p:cNvPr id="28" name="Picture Placeholder 27">
            <a:extLst>
              <a:ext uri="{FF2B5EF4-FFF2-40B4-BE49-F238E27FC236}">
                <a16:creationId xmlns:a16="http://schemas.microsoft.com/office/drawing/2014/main" id="{B06CB938-2572-4A98-95A1-FC46199145A7}"/>
              </a:ext>
            </a:extLst>
          </p:cNvPr>
          <p:cNvSpPr>
            <a:spLocks noGrp="1"/>
          </p:cNvSpPr>
          <p:nvPr userDrawn="1">
            <p:ph type="pic" sz="quarter" idx="13"/>
          </p:nvPr>
        </p:nvSpPr>
        <p:spPr bwMode="gray">
          <a:xfrm>
            <a:off x="5087938" y="0"/>
            <a:ext cx="7104062" cy="6458184"/>
          </a:xfrm>
          <a:custGeom>
            <a:avLst/>
            <a:gdLst>
              <a:gd name="connsiteX0" fmla="*/ 0 w 7104062"/>
              <a:gd name="connsiteY0" fmla="*/ 0 h 6458184"/>
              <a:gd name="connsiteX1" fmla="*/ 7104062 w 7104062"/>
              <a:gd name="connsiteY1" fmla="*/ 0 h 6458184"/>
              <a:gd name="connsiteX2" fmla="*/ 7104062 w 7104062"/>
              <a:gd name="connsiteY2" fmla="*/ 6327521 h 6458184"/>
              <a:gd name="connsiteX3" fmla="*/ 6672349 w 7104062"/>
              <a:gd name="connsiteY3" fmla="*/ 6318780 h 6458184"/>
              <a:gd name="connsiteX4" fmla="*/ 6586474 w 7104062"/>
              <a:gd name="connsiteY4" fmla="*/ 6317583 h 6458184"/>
              <a:gd name="connsiteX5" fmla="*/ 6523333 w 7104062"/>
              <a:gd name="connsiteY5" fmla="*/ 6316371 h 6458184"/>
              <a:gd name="connsiteX6" fmla="*/ 6426548 w 7104062"/>
              <a:gd name="connsiteY6" fmla="*/ 6315354 h 6458184"/>
              <a:gd name="connsiteX7" fmla="*/ 6217205 w 7104062"/>
              <a:gd name="connsiteY7" fmla="*/ 6312437 h 6458184"/>
              <a:gd name="connsiteX8" fmla="*/ 6010664 w 7104062"/>
              <a:gd name="connsiteY8" fmla="*/ 6310988 h 6458184"/>
              <a:gd name="connsiteX9" fmla="*/ 5899801 w 7104062"/>
              <a:gd name="connsiteY9" fmla="*/ 6309825 h 6458184"/>
              <a:gd name="connsiteX10" fmla="*/ 5836925 w 7104062"/>
              <a:gd name="connsiteY10" fmla="*/ 6309770 h 6458184"/>
              <a:gd name="connsiteX11" fmla="*/ 5736694 w 7104062"/>
              <a:gd name="connsiteY11" fmla="*/ 6309066 h 6458184"/>
              <a:gd name="connsiteX12" fmla="*/ 5228969 w 7104062"/>
              <a:gd name="connsiteY12" fmla="*/ 6309238 h 6458184"/>
              <a:gd name="connsiteX13" fmla="*/ 5228884 w 7104062"/>
              <a:gd name="connsiteY13" fmla="*/ 6309238 h 6458184"/>
              <a:gd name="connsiteX14" fmla="*/ 4874224 w 7104062"/>
              <a:gd name="connsiteY14" fmla="*/ 6311602 h 6458184"/>
              <a:gd name="connsiteX15" fmla="*/ 4822901 w 7104062"/>
              <a:gd name="connsiteY15" fmla="*/ 6312210 h 6458184"/>
              <a:gd name="connsiteX16" fmla="*/ 4783463 w 7104062"/>
              <a:gd name="connsiteY16" fmla="*/ 6312499 h 6458184"/>
              <a:gd name="connsiteX17" fmla="*/ 4692745 w 7104062"/>
              <a:gd name="connsiteY17" fmla="*/ 6313752 h 6458184"/>
              <a:gd name="connsiteX18" fmla="*/ 4505999 w 7104062"/>
              <a:gd name="connsiteY18" fmla="*/ 6315964 h 6458184"/>
              <a:gd name="connsiteX19" fmla="*/ 4393395 w 7104062"/>
              <a:gd name="connsiteY19" fmla="*/ 6317887 h 6458184"/>
              <a:gd name="connsiteX20" fmla="*/ 4316621 w 7104062"/>
              <a:gd name="connsiteY20" fmla="*/ 6318948 h 6458184"/>
              <a:gd name="connsiteX21" fmla="*/ 4240509 w 7104062"/>
              <a:gd name="connsiteY21" fmla="*/ 6320498 h 6458184"/>
              <a:gd name="connsiteX22" fmla="*/ 4123636 w 7104062"/>
              <a:gd name="connsiteY22" fmla="*/ 6322493 h 6458184"/>
              <a:gd name="connsiteX23" fmla="*/ 3927510 w 7104062"/>
              <a:gd name="connsiteY23" fmla="*/ 6326872 h 6458184"/>
              <a:gd name="connsiteX24" fmla="*/ 3827242 w 7104062"/>
              <a:gd name="connsiteY24" fmla="*/ 6328914 h 6458184"/>
              <a:gd name="connsiteX25" fmla="*/ 3784518 w 7104062"/>
              <a:gd name="connsiteY25" fmla="*/ 6330065 h 6458184"/>
              <a:gd name="connsiteX26" fmla="*/ 3726562 w 7104062"/>
              <a:gd name="connsiteY26" fmla="*/ 6331359 h 6458184"/>
              <a:gd name="connsiteX27" fmla="*/ 2885990 w 7104062"/>
              <a:gd name="connsiteY27" fmla="*/ 6356775 h 6458184"/>
              <a:gd name="connsiteX28" fmla="*/ 2823633 w 7104062"/>
              <a:gd name="connsiteY28" fmla="*/ 6359144 h 6458184"/>
              <a:gd name="connsiteX29" fmla="*/ 2776393 w 7104062"/>
              <a:gd name="connsiteY29" fmla="*/ 6360724 h 6458184"/>
              <a:gd name="connsiteX30" fmla="*/ 2666072 w 7104062"/>
              <a:gd name="connsiteY30" fmla="*/ 6365128 h 6458184"/>
              <a:gd name="connsiteX31" fmla="*/ 2441347 w 7104062"/>
              <a:gd name="connsiteY31" fmla="*/ 6373665 h 6458184"/>
              <a:gd name="connsiteX32" fmla="*/ 2304840 w 7104062"/>
              <a:gd name="connsiteY32" fmla="*/ 6379550 h 6458184"/>
              <a:gd name="connsiteX33" fmla="*/ 2212685 w 7104062"/>
              <a:gd name="connsiteY33" fmla="*/ 6383229 h 6458184"/>
              <a:gd name="connsiteX34" fmla="*/ 2120179 w 7104062"/>
              <a:gd name="connsiteY34" fmla="*/ 6387511 h 6458184"/>
              <a:gd name="connsiteX35" fmla="*/ 1979700 w 7104062"/>
              <a:gd name="connsiteY35" fmla="*/ 6393568 h 6458184"/>
              <a:gd name="connsiteX36" fmla="*/ 1742418 w 7104062"/>
              <a:gd name="connsiteY36" fmla="*/ 6404998 h 6458184"/>
              <a:gd name="connsiteX37" fmla="*/ 1621964 w 7104062"/>
              <a:gd name="connsiteY37" fmla="*/ 6410574 h 6458184"/>
              <a:gd name="connsiteX38" fmla="*/ 1570100 w 7104062"/>
              <a:gd name="connsiteY38" fmla="*/ 6413300 h 6458184"/>
              <a:gd name="connsiteX39" fmla="*/ 1500479 w 7104062"/>
              <a:gd name="connsiteY39" fmla="*/ 6416653 h 6458184"/>
              <a:gd name="connsiteX40" fmla="*/ 1027084 w 7104062"/>
              <a:gd name="connsiteY40" fmla="*/ 6441818 h 6458184"/>
              <a:gd name="connsiteX41" fmla="*/ 984099 w 7104062"/>
              <a:gd name="connsiteY41" fmla="*/ 6442046 h 6458184"/>
              <a:gd name="connsiteX42" fmla="*/ 988378 w 7104062"/>
              <a:gd name="connsiteY42" fmla="*/ 6441757 h 6458184"/>
              <a:gd name="connsiteX43" fmla="*/ 1028700 w 7104062"/>
              <a:gd name="connsiteY43" fmla="*/ 6438964 h 6458184"/>
              <a:gd name="connsiteX44" fmla="*/ 106388 w 7104062"/>
              <a:gd name="connsiteY44" fmla="*/ 6457258 h 6458184"/>
              <a:gd name="connsiteX45" fmla="*/ 105154 w 7104062"/>
              <a:gd name="connsiteY45" fmla="*/ 6457269 h 6458184"/>
              <a:gd name="connsiteX46" fmla="*/ 0 w 7104062"/>
              <a:gd name="connsiteY46" fmla="*/ 6458184 h 645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04062" h="6458184">
                <a:moveTo>
                  <a:pt x="0" y="0"/>
                </a:moveTo>
                <a:lnTo>
                  <a:pt x="7104062" y="0"/>
                </a:lnTo>
                <a:lnTo>
                  <a:pt x="7104062" y="6327521"/>
                </a:lnTo>
                <a:cubicBezTo>
                  <a:pt x="6963848" y="6324271"/>
                  <a:pt x="6820051" y="6321325"/>
                  <a:pt x="6672349" y="6318780"/>
                </a:cubicBezTo>
                <a:lnTo>
                  <a:pt x="6586474" y="6317583"/>
                </a:lnTo>
                <a:lnTo>
                  <a:pt x="6523333" y="6316371"/>
                </a:lnTo>
                <a:lnTo>
                  <a:pt x="6426548" y="6315354"/>
                </a:lnTo>
                <a:lnTo>
                  <a:pt x="6217205" y="6312437"/>
                </a:lnTo>
                <a:lnTo>
                  <a:pt x="6010664" y="6310988"/>
                </a:lnTo>
                <a:lnTo>
                  <a:pt x="5899801" y="6309825"/>
                </a:lnTo>
                <a:lnTo>
                  <a:pt x="5836925" y="6309770"/>
                </a:lnTo>
                <a:lnTo>
                  <a:pt x="5736694" y="6309066"/>
                </a:lnTo>
                <a:lnTo>
                  <a:pt x="5228969" y="6309238"/>
                </a:lnTo>
                <a:lnTo>
                  <a:pt x="5228884" y="6309238"/>
                </a:lnTo>
                <a:cubicBezTo>
                  <a:pt x="5112861" y="6309712"/>
                  <a:pt x="4994673" y="6310491"/>
                  <a:pt x="4874224" y="6311602"/>
                </a:cubicBezTo>
                <a:lnTo>
                  <a:pt x="4822901" y="6312210"/>
                </a:lnTo>
                <a:lnTo>
                  <a:pt x="4783463" y="6312499"/>
                </a:lnTo>
                <a:lnTo>
                  <a:pt x="4692745" y="6313752"/>
                </a:lnTo>
                <a:lnTo>
                  <a:pt x="4505999" y="6315964"/>
                </a:lnTo>
                <a:lnTo>
                  <a:pt x="4393395" y="6317887"/>
                </a:lnTo>
                <a:lnTo>
                  <a:pt x="4316621" y="6318948"/>
                </a:lnTo>
                <a:lnTo>
                  <a:pt x="4240509" y="6320498"/>
                </a:lnTo>
                <a:lnTo>
                  <a:pt x="4123636" y="6322493"/>
                </a:lnTo>
                <a:lnTo>
                  <a:pt x="3927510" y="6326872"/>
                </a:lnTo>
                <a:lnTo>
                  <a:pt x="3827242" y="6328914"/>
                </a:lnTo>
                <a:lnTo>
                  <a:pt x="3784518" y="6330065"/>
                </a:lnTo>
                <a:lnTo>
                  <a:pt x="3726562" y="6331359"/>
                </a:lnTo>
                <a:cubicBezTo>
                  <a:pt x="3456815" y="6338085"/>
                  <a:pt x="3176879" y="6346482"/>
                  <a:pt x="2885990" y="6356775"/>
                </a:cubicBezTo>
                <a:lnTo>
                  <a:pt x="2823633" y="6359144"/>
                </a:lnTo>
                <a:lnTo>
                  <a:pt x="2776393" y="6360724"/>
                </a:lnTo>
                <a:lnTo>
                  <a:pt x="2666072" y="6365128"/>
                </a:lnTo>
                <a:lnTo>
                  <a:pt x="2441347" y="6373665"/>
                </a:lnTo>
                <a:lnTo>
                  <a:pt x="2304840" y="6379550"/>
                </a:lnTo>
                <a:lnTo>
                  <a:pt x="2212685" y="6383229"/>
                </a:lnTo>
                <a:lnTo>
                  <a:pt x="2120179" y="6387511"/>
                </a:lnTo>
                <a:lnTo>
                  <a:pt x="1979700" y="6393568"/>
                </a:lnTo>
                <a:lnTo>
                  <a:pt x="1742418" y="6404998"/>
                </a:lnTo>
                <a:lnTo>
                  <a:pt x="1621964" y="6410574"/>
                </a:lnTo>
                <a:lnTo>
                  <a:pt x="1570100" y="6413300"/>
                </a:lnTo>
                <a:lnTo>
                  <a:pt x="1500479" y="6416653"/>
                </a:lnTo>
                <a:lnTo>
                  <a:pt x="1027084" y="6441818"/>
                </a:lnTo>
                <a:lnTo>
                  <a:pt x="984099" y="6442046"/>
                </a:lnTo>
                <a:lnTo>
                  <a:pt x="988378" y="6441757"/>
                </a:lnTo>
                <a:lnTo>
                  <a:pt x="1028700" y="6438964"/>
                </a:lnTo>
                <a:cubicBezTo>
                  <a:pt x="705390" y="6447124"/>
                  <a:pt x="398998" y="6453451"/>
                  <a:pt x="106388" y="6457258"/>
                </a:cubicBezTo>
                <a:lnTo>
                  <a:pt x="105154" y="6457269"/>
                </a:lnTo>
                <a:lnTo>
                  <a:pt x="0" y="6458184"/>
                </a:lnTo>
                <a:close/>
              </a:path>
            </a:pathLst>
          </a:custGeom>
          <a:solidFill>
            <a:schemeClr val="bg1">
              <a:lumMod val="65000"/>
            </a:schemeClr>
          </a:solidFill>
        </p:spPr>
        <p:txBody>
          <a:bodyPr wrap="square">
            <a:noAutofit/>
          </a:bodyPr>
          <a:lstStyle>
            <a:lvl1pPr marL="0" indent="0" algn="ctr">
              <a:buNone/>
              <a:defRPr>
                <a:solidFill>
                  <a:schemeClr val="bg1"/>
                </a:solidFill>
              </a:defRPr>
            </a:lvl1pPr>
          </a:lstStyle>
          <a:p>
            <a:r>
              <a:rPr lang="en-US" dirty="0"/>
              <a:t>Click icon to </a:t>
            </a:r>
            <a:r>
              <a:rPr lang="en-US"/>
              <a:t>add picture</a:t>
            </a:r>
            <a:endParaRPr lang="en-US" dirty="0"/>
          </a:p>
        </p:txBody>
      </p:sp>
      <p:sp>
        <p:nvSpPr>
          <p:cNvPr id="26" name="TextBox 25">
            <a:extLst>
              <a:ext uri="{FF2B5EF4-FFF2-40B4-BE49-F238E27FC236}">
                <a16:creationId xmlns:a16="http://schemas.microsoft.com/office/drawing/2014/main" id="{7E7C1D9B-FAC0-E043-BEAD-462C77E07257}"/>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2" name="Title 1">
            <a:extLst>
              <a:ext uri="{FF2B5EF4-FFF2-40B4-BE49-F238E27FC236}">
                <a16:creationId xmlns:a16="http://schemas.microsoft.com/office/drawing/2014/main" id="{1AF5060F-3A57-4907-868B-A7D2F3B35A30}"/>
              </a:ext>
            </a:extLst>
          </p:cNvPr>
          <p:cNvSpPr>
            <a:spLocks noGrp="1"/>
          </p:cNvSpPr>
          <p:nvPr userDrawn="1">
            <p:ph type="title" hasCustomPrompt="1"/>
          </p:nvPr>
        </p:nvSpPr>
        <p:spPr>
          <a:xfrm>
            <a:off x="623888" y="2403567"/>
            <a:ext cx="4231141" cy="1128774"/>
          </a:xfrm>
        </p:spPr>
        <p:txBody>
          <a:bodyPr vert="horz" bIns="0" anchor="b">
            <a:noAutofit/>
          </a:bodyPr>
          <a:lstStyle>
            <a:lvl1pPr>
              <a:lnSpc>
                <a:spcPct val="90000"/>
              </a:lnSpc>
              <a:spcBef>
                <a:spcPts val="1000"/>
              </a:spcBef>
              <a:spcAft>
                <a:spcPts val="0"/>
              </a:spcAft>
              <a:defRPr sz="3800"/>
            </a:lvl1pPr>
          </a:lstStyle>
          <a:p>
            <a:r>
              <a:rPr lang="en-US"/>
              <a:t>Chapter Title</a:t>
            </a:r>
            <a:endParaRPr lang="en-US" dirty="0"/>
          </a:p>
        </p:txBody>
      </p:sp>
      <p:sp>
        <p:nvSpPr>
          <p:cNvPr id="23" name="Subtitle 2">
            <a:extLst>
              <a:ext uri="{FF2B5EF4-FFF2-40B4-BE49-F238E27FC236}">
                <a16:creationId xmlns:a16="http://schemas.microsoft.com/office/drawing/2014/main" id="{F86F7E22-9F9D-41E3-99F2-E44EB53A25D9}"/>
              </a:ext>
            </a:extLst>
          </p:cNvPr>
          <p:cNvSpPr>
            <a:spLocks noGrp="1"/>
          </p:cNvSpPr>
          <p:nvPr userDrawn="1">
            <p:ph type="subTitle" idx="1" hasCustomPrompt="1"/>
          </p:nvPr>
        </p:nvSpPr>
        <p:spPr>
          <a:xfrm>
            <a:off x="623889" y="3532188"/>
            <a:ext cx="4231122" cy="714135"/>
          </a:xfrm>
        </p:spPr>
        <p:txBody>
          <a:bodyPr>
            <a:noAutofit/>
          </a:bodyPr>
          <a:lstStyle>
            <a:lvl1pPr marL="0" indent="0" algn="l">
              <a:spcAft>
                <a:spcPts val="600"/>
              </a:spcAft>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endParaRPr lang="en-US" dirty="0"/>
          </a:p>
        </p:txBody>
      </p:sp>
      <p:sp>
        <p:nvSpPr>
          <p:cNvPr id="6" name="Footer Placeholder 5">
            <a:extLst>
              <a:ext uri="{FF2B5EF4-FFF2-40B4-BE49-F238E27FC236}">
                <a16:creationId xmlns:a16="http://schemas.microsoft.com/office/drawing/2014/main" id="{DF85BE43-658A-4D34-B05D-AFCB9DC2A0A4}"/>
              </a:ext>
            </a:extLst>
          </p:cNvPr>
          <p:cNvSpPr>
            <a:spLocks noGrp="1"/>
          </p:cNvSpPr>
          <p:nvPr userDrawn="1">
            <p:ph type="ftr" sz="quarter" idx="14"/>
          </p:nvPr>
        </p:nvSpPr>
        <p:spPr/>
        <p:txBody>
          <a:bodyPr/>
          <a:lstStyle/>
          <a:p>
            <a:r>
              <a:rPr lang="en-US"/>
              <a:t>06.04.2022</a:t>
            </a:r>
            <a:endParaRPr lang="en-US" dirty="0"/>
          </a:p>
        </p:txBody>
      </p:sp>
      <p:sp>
        <p:nvSpPr>
          <p:cNvPr id="7" name="Slide Number Placeholder 6">
            <a:extLst>
              <a:ext uri="{FF2B5EF4-FFF2-40B4-BE49-F238E27FC236}">
                <a16:creationId xmlns:a16="http://schemas.microsoft.com/office/drawing/2014/main" id="{538BDA62-3DBF-4D90-8BE4-4FAB996874E3}"/>
              </a:ext>
            </a:extLst>
          </p:cNvPr>
          <p:cNvSpPr>
            <a:spLocks noGrp="1"/>
          </p:cNvSpPr>
          <p:nvPr userDrawn="1">
            <p:ph type="sldNum" sz="quarter" idx="15"/>
          </p:nvPr>
        </p:nvSpPr>
        <p:spPr/>
        <p:txBody>
          <a:bodyPr/>
          <a:lstStyle/>
          <a:p>
            <a:fld id="{CDA47EDB-7E79-4EB4-9865-AE47CBDC7EA5}" type="slidenum">
              <a:rPr lang="en-US" smtClean="0"/>
              <a:pPr/>
              <a:t>‹#›</a:t>
            </a:fld>
            <a:endParaRPr lang="en-US" dirty="0"/>
          </a:p>
        </p:txBody>
      </p:sp>
      <p:pic>
        <p:nvPicPr>
          <p:cNvPr id="5" name="Picture 4">
            <a:extLst>
              <a:ext uri="{FF2B5EF4-FFF2-40B4-BE49-F238E27FC236}">
                <a16:creationId xmlns:a16="http://schemas.microsoft.com/office/drawing/2014/main" id="{A7149B72-6098-4004-B5F5-E131D9BD0DF3}"/>
              </a:ext>
            </a:extLst>
          </p:cNvPr>
          <p:cNvPicPr>
            <a:picLocks noChangeAspect="1"/>
          </p:cNvPicPr>
          <p:nvPr userDrawn="1">
            <p:custDataLst>
              <p:tags r:id="rId2"/>
            </p:custDataLst>
          </p:nvPr>
        </p:nvPicPr>
        <p:blipFill>
          <a:blip r:embed="rId6">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893587045"/>
      </p:ext>
    </p:extLst>
  </p:cSld>
  <p:clrMapOvr>
    <a:masterClrMapping/>
  </p:clrMapOvr>
  <p:hf hdr="0"/>
  <p:extLst>
    <p:ext uri="{DCECCB84-F9BA-43D5-87BE-67443E8EF086}">
      <p15:sldGuideLst xmlns:p15="http://schemas.microsoft.com/office/powerpoint/2012/main">
        <p15:guide id="1" pos="320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reserve="1" userDrawn="1">
  <p:cSld name="Agenda">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lvl1pPr>
              <a:defRPr/>
            </a:lvl1pPr>
          </a:lstStyle>
          <a:p>
            <a:r>
              <a:rPr lang="en-US"/>
              <a:t>Click to enter agenda title</a:t>
            </a:r>
            <a:endParaRPr lang="en-US" dirty="0"/>
          </a:p>
        </p:txBody>
      </p:sp>
      <p:sp>
        <p:nvSpPr>
          <p:cNvPr id="3" name="Text Placeholder 2">
            <a:extLst>
              <a:ext uri="{FF2B5EF4-FFF2-40B4-BE49-F238E27FC236}">
                <a16:creationId xmlns:a16="http://schemas.microsoft.com/office/drawing/2014/main" id="{DF798C52-0661-426C-9600-09447FEB3A28}"/>
              </a:ext>
            </a:extLst>
          </p:cNvPr>
          <p:cNvSpPr>
            <a:spLocks noGrp="1"/>
          </p:cNvSpPr>
          <p:nvPr>
            <p:ph type="body" sz="quarter" idx="20" hasCustomPrompt="1"/>
          </p:nvPr>
        </p:nvSpPr>
        <p:spPr>
          <a:xfrm>
            <a:off x="623888" y="1665287"/>
            <a:ext cx="10944225" cy="4319587"/>
          </a:xfrm>
        </p:spPr>
        <p:txBody>
          <a:bodyPr/>
          <a:lstStyle>
            <a:lvl1pPr>
              <a:tabLst>
                <a:tab pos="10939463" algn="r"/>
              </a:tabLst>
              <a:defRPr sz="2400"/>
            </a:lvl1pPr>
            <a:lvl2pPr>
              <a:tabLst>
                <a:tab pos="10939463" algn="r"/>
              </a:tabLst>
              <a:defRPr sz="2400"/>
            </a:lvl2pPr>
            <a:lvl3pPr>
              <a:tabLst>
                <a:tab pos="10939463" algn="r"/>
              </a:tabLst>
              <a:defRPr sz="2400"/>
            </a:lvl3pPr>
            <a:lvl4pPr>
              <a:tabLst>
                <a:tab pos="10939463" algn="r"/>
              </a:tabLst>
              <a:defRPr sz="2400"/>
            </a:lvl4pPr>
            <a:lvl5pPr>
              <a:tabLst>
                <a:tab pos="10939463" algn="r"/>
              </a:tabLst>
              <a:defRPr sz="2400"/>
            </a:lvl5pPr>
          </a:lstStyle>
          <a:p>
            <a:pPr lvl="0"/>
            <a:r>
              <a:rPr lang="en-US" dirty="0"/>
              <a:t>Insert agenda topics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29A2636-4AA7-47D4-B400-0DFC6182CF1A}"/>
              </a:ext>
            </a:extLst>
          </p:cNvPr>
          <p:cNvSpPr>
            <a:spLocks noGrp="1"/>
          </p:cNvSpPr>
          <p:nvPr>
            <p:ph type="ftr" sz="quarter" idx="21"/>
          </p:nvPr>
        </p:nvSpPr>
        <p:spPr/>
        <p:txBody>
          <a:bodyPr/>
          <a:lstStyle/>
          <a:p>
            <a:r>
              <a:rPr lang="en-US"/>
              <a:t>06.04.2022</a:t>
            </a:r>
            <a:endParaRPr lang="en-US" dirty="0"/>
          </a:p>
        </p:txBody>
      </p:sp>
      <p:sp>
        <p:nvSpPr>
          <p:cNvPr id="4" name="Slide Number Placeholder 3">
            <a:extLst>
              <a:ext uri="{FF2B5EF4-FFF2-40B4-BE49-F238E27FC236}">
                <a16:creationId xmlns:a16="http://schemas.microsoft.com/office/drawing/2014/main" id="{AC00F173-5C2B-460F-A623-F2567CAF368E}"/>
              </a:ext>
            </a:extLst>
          </p:cNvPr>
          <p:cNvSpPr>
            <a:spLocks noGrp="1"/>
          </p:cNvSpPr>
          <p:nvPr>
            <p:ph type="sldNum" sz="quarter" idx="22"/>
          </p:nvPr>
        </p:nvSpPr>
        <p:spPr/>
        <p:txBody>
          <a:bodyPr/>
          <a:lstStyle/>
          <a:p>
            <a:fld id="{AD75595B-9E33-43AC-9231-50EED6BABADA}" type="slidenum">
              <a:rPr lang="en-US" smtClean="0"/>
              <a:pPr/>
              <a:t>‹#›</a:t>
            </a:fld>
            <a:endParaRPr lang="en-US" dirty="0"/>
          </a:p>
        </p:txBody>
      </p:sp>
    </p:spTree>
    <p:extLst>
      <p:ext uri="{BB962C8B-B14F-4D97-AF65-F5344CB8AC3E}">
        <p14:creationId xmlns:p14="http://schemas.microsoft.com/office/powerpoint/2010/main" val="3114859261"/>
      </p:ext>
    </p:extLst>
  </p:cSld>
  <p:clrMapOvr>
    <a:masterClrMapping/>
  </p:clrMapOvr>
  <p:hf hd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4F14BA4-6817-46AD-AA92-B88A21EAA68B}"/>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14" name="TextBox 13">
            <a:extLst>
              <a:ext uri="{FF2B5EF4-FFF2-40B4-BE49-F238E27FC236}">
                <a16:creationId xmlns:a16="http://schemas.microsoft.com/office/drawing/2014/main" id="{CA127596-7FAF-46A3-ACD4-7E4AF99B5181}"/>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03865F91-2CED-4148-BF8E-CCC9E6C9FFF9}"/>
              </a:ext>
            </a:extLst>
          </p:cNvPr>
          <p:cNvSpPr>
            <a:spLocks noGrp="1"/>
          </p:cNvSpPr>
          <p:nvPr>
            <p:ph sz="quarter" idx="20" hasCustomPrompt="1"/>
          </p:nvPr>
        </p:nvSpPr>
        <p:spPr>
          <a:xfrm>
            <a:off x="623888" y="1665287"/>
            <a:ext cx="10944225"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0" name="Title 9">
            <a:extLst>
              <a:ext uri="{FF2B5EF4-FFF2-40B4-BE49-F238E27FC236}">
                <a16:creationId xmlns:a16="http://schemas.microsoft.com/office/drawing/2014/main" id="{37E85BA0-8DA3-4798-9FF0-B99F56AEB71C}"/>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AF9B160A-521B-495E-835E-6FCBAE63DEF4}"/>
              </a:ext>
            </a:extLst>
          </p:cNvPr>
          <p:cNvSpPr>
            <a:spLocks noGrp="1"/>
          </p:cNvSpPr>
          <p:nvPr>
            <p:ph type="ftr" sz="quarter" idx="21"/>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9AB94D8C-D600-4D8B-9F53-37F4E0660F00}"/>
              </a:ext>
            </a:extLst>
          </p:cNvPr>
          <p:cNvSpPr>
            <a:spLocks noGrp="1"/>
          </p:cNvSpPr>
          <p:nvPr>
            <p:ph type="sldNum" sz="quarter" idx="22"/>
          </p:nvPr>
        </p:nvSpPr>
        <p:spPr/>
        <p:txBody>
          <a:bodyPr/>
          <a:lstStyle/>
          <a:p>
            <a:fld id="{178D5505-BA44-4141-A4E0-6F92AFF128EE}" type="slidenum">
              <a:rPr lang="en-US" smtClean="0"/>
              <a:pPr/>
              <a:t>‹#›</a:t>
            </a:fld>
            <a:endParaRPr lang="en-US" dirty="0"/>
          </a:p>
        </p:txBody>
      </p:sp>
    </p:spTree>
    <p:extLst>
      <p:ext uri="{BB962C8B-B14F-4D97-AF65-F5344CB8AC3E}">
        <p14:creationId xmlns:p14="http://schemas.microsoft.com/office/powerpoint/2010/main" val="1202436796"/>
      </p:ext>
    </p:extLst>
  </p:cSld>
  <p:clrMapOvr>
    <a:masterClrMapping/>
  </p:clrMapOvr>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Image" preserve="1" userDrawn="1">
  <p:cSld name="Content and Imag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7447443" y="1662735"/>
            <a:ext cx="4120670"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6572249" cy="4319587"/>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45090D46-621F-43EC-985D-0C80886844E7}"/>
              </a:ext>
            </a:extLst>
          </p:cNvPr>
          <p:cNvSpPr>
            <a:spLocks noGrp="1"/>
          </p:cNvSpPr>
          <p:nvPr>
            <p:ph type="ftr" sz="quarter" idx="22"/>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A8A8EF36-624B-4A56-89E7-34456CF41430}"/>
              </a:ext>
            </a:extLst>
          </p:cNvPr>
          <p:cNvSpPr>
            <a:spLocks noGrp="1"/>
          </p:cNvSpPr>
          <p:nvPr>
            <p:ph type="sldNum" sz="quarter" idx="23"/>
          </p:nvPr>
        </p:nvSpPr>
        <p:spPr/>
        <p:txBody>
          <a:bodyPr/>
          <a:lstStyle/>
          <a:p>
            <a:fld id="{9673C05C-3A3E-44D7-9EEA-784913311F0D}" type="slidenum">
              <a:rPr lang="en-US" smtClean="0"/>
              <a:pPr/>
              <a:t>‹#›</a:t>
            </a:fld>
            <a:endParaRPr lang="en-US" dirty="0"/>
          </a:p>
        </p:txBody>
      </p:sp>
    </p:spTree>
    <p:extLst>
      <p:ext uri="{BB962C8B-B14F-4D97-AF65-F5344CB8AC3E}">
        <p14:creationId xmlns:p14="http://schemas.microsoft.com/office/powerpoint/2010/main" val="458445846"/>
      </p:ext>
    </p:extLst>
  </p:cSld>
  <p:clrMapOvr>
    <a:masterClrMapping/>
  </p:clrMapOvr>
  <p:hf hdr="0"/>
  <p:extLst>
    <p:ext uri="{DCECCB84-F9BA-43D5-87BE-67443E8EF086}">
      <p15:sldGuideLst xmlns:p15="http://schemas.microsoft.com/office/powerpoint/2012/main">
        <p15:guide id="1" pos="4533" userDrawn="1">
          <p15:clr>
            <a:srgbClr val="FBAE40"/>
          </p15:clr>
        </p15:guide>
        <p15:guide id="10" pos="46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Image small" preserve="1" userDrawn="1">
  <p:cSld name="Content and Image small">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7BB32D7-30F1-40C2-8B62-5C665068ED11}"/>
              </a:ext>
            </a:extLst>
          </p:cNvPr>
          <p:cNvSpPr>
            <a:spLocks noGrp="1"/>
          </p:cNvSpPr>
          <p:nvPr>
            <p:ph type="subTitle" idx="15" hasCustomPrompt="1"/>
          </p:nvPr>
        </p:nvSpPr>
        <p:spPr>
          <a:xfrm>
            <a:off x="623887" y="787751"/>
            <a:ext cx="8964613" cy="39846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8" name="Picture Placeholder 7">
            <a:extLst>
              <a:ext uri="{FF2B5EF4-FFF2-40B4-BE49-F238E27FC236}">
                <a16:creationId xmlns:a16="http://schemas.microsoft.com/office/drawing/2014/main" id="{ECABA465-5676-4248-8114-5124831825F1}"/>
              </a:ext>
            </a:extLst>
          </p:cNvPr>
          <p:cNvSpPr>
            <a:spLocks noGrp="1"/>
          </p:cNvSpPr>
          <p:nvPr>
            <p:ph type="pic" sz="quarter" idx="17" hasCustomPrompt="1"/>
          </p:nvPr>
        </p:nvSpPr>
        <p:spPr bwMode="gray">
          <a:xfrm>
            <a:off x="8759825" y="1662889"/>
            <a:ext cx="2824163" cy="4321985"/>
          </a:xfrm>
          <a:solidFill>
            <a:schemeClr val="bg1">
              <a:lumMod val="65000"/>
            </a:schemeClr>
          </a:solidFill>
        </p:spPr>
        <p:txBody>
          <a:bodyPr lIns="72000"/>
          <a:lstStyle>
            <a:lvl1pPr marL="0" indent="0" algn="ctr">
              <a:buNone/>
              <a:defRPr>
                <a:solidFill>
                  <a:schemeClr val="bg1"/>
                </a:solidFill>
              </a:defRPr>
            </a:lvl1pPr>
          </a:lstStyle>
          <a:p>
            <a:r>
              <a:rPr lang="en-US"/>
              <a:t>Insert picture</a:t>
            </a:r>
            <a:endParaRPr lang="en-US" dirty="0"/>
          </a:p>
        </p:txBody>
      </p:sp>
      <p:sp>
        <p:nvSpPr>
          <p:cNvPr id="21" name="TextBox 20">
            <a:extLst>
              <a:ext uri="{FF2B5EF4-FFF2-40B4-BE49-F238E27FC236}">
                <a16:creationId xmlns:a16="http://schemas.microsoft.com/office/drawing/2014/main" id="{45DD859A-80FF-4681-B009-69E7109A9062}"/>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4" name="Content Placeholder 3">
            <a:extLst>
              <a:ext uri="{FF2B5EF4-FFF2-40B4-BE49-F238E27FC236}">
                <a16:creationId xmlns:a16="http://schemas.microsoft.com/office/drawing/2014/main" id="{12B72096-D230-4E2B-95F8-15BC44E147DE}"/>
              </a:ext>
            </a:extLst>
          </p:cNvPr>
          <p:cNvSpPr>
            <a:spLocks noGrp="1"/>
          </p:cNvSpPr>
          <p:nvPr>
            <p:ph sz="quarter" idx="21" hasCustomPrompt="1"/>
          </p:nvPr>
        </p:nvSpPr>
        <p:spPr>
          <a:xfrm>
            <a:off x="623889" y="1665287"/>
            <a:ext cx="7885111" cy="4319587"/>
          </a:xfrm>
        </p:spPr>
        <p:txBody>
          <a:bodyPr/>
          <a:lstStyle>
            <a:lvl1pPr>
              <a:defRPr/>
            </a:lvl1p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18B9F3A4-465F-4AE0-8818-C5337259E6D4}"/>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3D60FB97-7CB8-4851-AE99-5FA22E9741F8}"/>
              </a:ext>
            </a:extLst>
          </p:cNvPr>
          <p:cNvSpPr>
            <a:spLocks noGrp="1"/>
          </p:cNvSpPr>
          <p:nvPr>
            <p:ph type="ftr" sz="quarter" idx="22"/>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FFAF99ED-3D60-4938-815A-8069E83CD2D0}"/>
              </a:ext>
            </a:extLst>
          </p:cNvPr>
          <p:cNvSpPr>
            <a:spLocks noGrp="1"/>
          </p:cNvSpPr>
          <p:nvPr>
            <p:ph type="sldNum" sz="quarter" idx="23"/>
          </p:nvPr>
        </p:nvSpPr>
        <p:spPr/>
        <p:txBody>
          <a:bodyPr/>
          <a:lstStyle/>
          <a:p>
            <a:fld id="{E192DB0A-E422-4A62-B76C-55296A02579A}" type="slidenum">
              <a:rPr lang="en-US" smtClean="0"/>
              <a:pPr/>
              <a:t>‹#›</a:t>
            </a:fld>
            <a:endParaRPr lang="en-US" dirty="0"/>
          </a:p>
        </p:txBody>
      </p:sp>
    </p:spTree>
    <p:extLst>
      <p:ext uri="{BB962C8B-B14F-4D97-AF65-F5344CB8AC3E}">
        <p14:creationId xmlns:p14="http://schemas.microsoft.com/office/powerpoint/2010/main" val="2725719402"/>
      </p:ext>
    </p:extLst>
  </p:cSld>
  <p:clrMapOvr>
    <a:masterClrMapping/>
  </p:clrMapOvr>
  <p:hf hdr="0"/>
  <p:extLst>
    <p:ext uri="{DCECCB84-F9BA-43D5-87BE-67443E8EF086}">
      <p15:sldGuideLst xmlns:p15="http://schemas.microsoft.com/office/powerpoint/2012/main">
        <p15:guide id="1" pos="5360">
          <p15:clr>
            <a:srgbClr val="FBAE40"/>
          </p15:clr>
        </p15:guide>
        <p15:guide id="10" pos="551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with Title" preserve="1" userDrawn="1">
  <p:cSld name="Two Content with Title">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A3E30882-9D8C-4F6C-A732-2A67C2A594F8}"/>
              </a:ext>
            </a:extLst>
          </p:cNvPr>
          <p:cNvSpPr>
            <a:spLocks noGrp="1"/>
          </p:cNvSpPr>
          <p:nvPr>
            <p:ph type="subTitle" idx="15" hasCustomPrompt="1"/>
          </p:nvPr>
        </p:nvSpPr>
        <p:spPr>
          <a:xfrm>
            <a:off x="623887" y="787751"/>
            <a:ext cx="8964613" cy="405683"/>
          </a:xfrm>
        </p:spPr>
        <p:txBody>
          <a:bodyPr tIns="0" bIns="36000">
            <a:noAutofit/>
          </a:bodyPr>
          <a:lstStyle>
            <a:lvl1pPr marL="0" indent="0" algn="l">
              <a:lnSpc>
                <a:spcPct val="100000"/>
              </a:lnSpc>
              <a:spcAft>
                <a:spcPts val="60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subheadline in black</a:t>
            </a:r>
            <a:endParaRPr lang="en-US" dirty="0"/>
          </a:p>
        </p:txBody>
      </p:sp>
      <p:sp>
        <p:nvSpPr>
          <p:cNvPr id="23" name="TextBox 22">
            <a:extLst>
              <a:ext uri="{FF2B5EF4-FFF2-40B4-BE49-F238E27FC236}">
                <a16:creationId xmlns:a16="http://schemas.microsoft.com/office/drawing/2014/main" id="{46C8C623-9AED-45B8-9D5A-AB7F5EB0C71C}"/>
              </a:ext>
            </a:extLst>
          </p:cNvPr>
          <p:cNvSpPr txBox="1">
            <a:spLocks/>
          </p:cNvSpPr>
          <p:nvPr userDrawn="1"/>
        </p:nvSpPr>
        <p:spPr bwMode="white">
          <a:xfrm>
            <a:off x="623888" y="6576681"/>
            <a:ext cx="461665" cy="138499"/>
          </a:xfrm>
          <a:prstGeom prst="rect">
            <a:avLst/>
          </a:prstGeom>
          <a:noFill/>
        </p:spPr>
        <p:txBody>
          <a:bodyPr wrap="none" lIns="0" tIns="0" rIns="0" bIns="0" rtlCol="0">
            <a:spAutoFit/>
          </a:bodyPr>
          <a:lstStyle/>
          <a:p>
            <a:r>
              <a:rPr lang="en-US" sz="900">
                <a:solidFill>
                  <a:schemeClr val="bg1"/>
                </a:solidFill>
              </a:rPr>
              <a:t>©Condair</a:t>
            </a:r>
            <a:endParaRPr lang="en-US" sz="900" dirty="0">
              <a:solidFill>
                <a:schemeClr val="bg1"/>
              </a:solidFill>
            </a:endParaRPr>
          </a:p>
        </p:txBody>
      </p:sp>
      <p:sp>
        <p:nvSpPr>
          <p:cNvPr id="5" name="Text Placeholder 4">
            <a:extLst>
              <a:ext uri="{FF2B5EF4-FFF2-40B4-BE49-F238E27FC236}">
                <a16:creationId xmlns:a16="http://schemas.microsoft.com/office/drawing/2014/main" id="{08E8EC0B-BAE6-4703-ACCA-6D064D11DCC2}"/>
              </a:ext>
            </a:extLst>
          </p:cNvPr>
          <p:cNvSpPr>
            <a:spLocks noGrp="1"/>
          </p:cNvSpPr>
          <p:nvPr>
            <p:ph type="body" sz="quarter" idx="24" hasCustomPrompt="1"/>
          </p:nvPr>
        </p:nvSpPr>
        <p:spPr>
          <a:xfrm>
            <a:off x="623888"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4" name="Text Placeholder 4">
            <a:extLst>
              <a:ext uri="{FF2B5EF4-FFF2-40B4-BE49-F238E27FC236}">
                <a16:creationId xmlns:a16="http://schemas.microsoft.com/office/drawing/2014/main" id="{EDD68DA8-C87D-427F-90B5-8785845516AF}"/>
              </a:ext>
            </a:extLst>
          </p:cNvPr>
          <p:cNvSpPr>
            <a:spLocks noGrp="1"/>
          </p:cNvSpPr>
          <p:nvPr>
            <p:ph type="body" sz="quarter" idx="25" hasCustomPrompt="1"/>
          </p:nvPr>
        </p:nvSpPr>
        <p:spPr>
          <a:xfrm>
            <a:off x="6255053" y="1665288"/>
            <a:ext cx="5299049" cy="774063"/>
          </a:xfrm>
        </p:spPr>
        <p:txBody>
          <a:bodyPr bIns="36000" anchor="b"/>
          <a:lstStyle>
            <a:lvl1pPr marL="0" indent="0">
              <a:lnSpc>
                <a:spcPct val="100000"/>
              </a:lnSpc>
              <a:spcAft>
                <a:spcPts val="600"/>
              </a:spcAft>
              <a:buNone/>
              <a:defRPr sz="1800" b="1">
                <a:solidFill>
                  <a:schemeClr val="accent1"/>
                </a:solidFill>
              </a:defRPr>
            </a:lvl1pPr>
          </a:lstStyle>
          <a:p>
            <a:pPr lvl="0"/>
            <a:r>
              <a:rPr lang="en-US"/>
              <a:t>Insert content here</a:t>
            </a:r>
            <a:endParaRPr lang="en-US" dirty="0"/>
          </a:p>
        </p:txBody>
      </p:sp>
      <p:sp>
        <p:nvSpPr>
          <p:cNvPr id="10" name="Content Placeholder 9">
            <a:extLst>
              <a:ext uri="{FF2B5EF4-FFF2-40B4-BE49-F238E27FC236}">
                <a16:creationId xmlns:a16="http://schemas.microsoft.com/office/drawing/2014/main" id="{E960BC3F-C0E0-41A4-AE03-FBC1FAEC287F}"/>
              </a:ext>
            </a:extLst>
          </p:cNvPr>
          <p:cNvSpPr>
            <a:spLocks noGrp="1"/>
          </p:cNvSpPr>
          <p:nvPr>
            <p:ph sz="quarter" idx="26" hasCustomPrompt="1"/>
          </p:nvPr>
        </p:nvSpPr>
        <p:spPr>
          <a:xfrm>
            <a:off x="623887" y="2485189"/>
            <a:ext cx="5299200" cy="3499685"/>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3" name="Content Placeholder 12">
            <a:extLst>
              <a:ext uri="{FF2B5EF4-FFF2-40B4-BE49-F238E27FC236}">
                <a16:creationId xmlns:a16="http://schemas.microsoft.com/office/drawing/2014/main" id="{54760D73-BC2C-40D9-8CF5-CC7E8C7BCDCB}"/>
              </a:ext>
            </a:extLst>
          </p:cNvPr>
          <p:cNvSpPr>
            <a:spLocks noGrp="1"/>
          </p:cNvSpPr>
          <p:nvPr>
            <p:ph sz="quarter" idx="27" hasCustomPrompt="1"/>
          </p:nvPr>
        </p:nvSpPr>
        <p:spPr>
          <a:xfrm>
            <a:off x="6255052" y="2485190"/>
            <a:ext cx="5313061" cy="3499684"/>
          </a:xfrm>
        </p:spPr>
        <p:txBody>
          <a:bodyPr/>
          <a:lstStyle>
            <a:lvl1pPr>
              <a:defRPr/>
            </a:lvl1pPr>
          </a:lstStyle>
          <a:p>
            <a:pPr lvl="0"/>
            <a:r>
              <a:rPr lang="en-US" dirty="0"/>
              <a:t>Insert content here</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15" name="Title 14">
            <a:extLst>
              <a:ext uri="{FF2B5EF4-FFF2-40B4-BE49-F238E27FC236}">
                <a16:creationId xmlns:a16="http://schemas.microsoft.com/office/drawing/2014/main" id="{B57A2DF6-C837-4DB7-A0DB-A5BA4E010F61}"/>
              </a:ext>
            </a:extLst>
          </p:cNvPr>
          <p:cNvSpPr>
            <a:spLocks noGrp="1"/>
          </p:cNvSpPr>
          <p:nvPr>
            <p:ph type="title" hasCustomPrompt="1"/>
          </p:nvPr>
        </p:nvSpPr>
        <p:spPr/>
        <p:txBody>
          <a:bodyPr vert="horz"/>
          <a:lstStyle/>
          <a:p>
            <a:r>
              <a:rPr lang="en-US"/>
              <a:t>Click to edit headline in color</a:t>
            </a:r>
            <a:endParaRPr lang="en-US" dirty="0"/>
          </a:p>
        </p:txBody>
      </p:sp>
      <p:sp>
        <p:nvSpPr>
          <p:cNvPr id="2" name="Footer Placeholder 1">
            <a:extLst>
              <a:ext uri="{FF2B5EF4-FFF2-40B4-BE49-F238E27FC236}">
                <a16:creationId xmlns:a16="http://schemas.microsoft.com/office/drawing/2014/main" id="{772AC2AA-7F24-4A9B-9F60-9E2C74D47E0A}"/>
              </a:ext>
            </a:extLst>
          </p:cNvPr>
          <p:cNvSpPr>
            <a:spLocks noGrp="1"/>
          </p:cNvSpPr>
          <p:nvPr>
            <p:ph type="ftr" sz="quarter" idx="28"/>
          </p:nvPr>
        </p:nvSpPr>
        <p:spPr/>
        <p:txBody>
          <a:bodyPr/>
          <a:lstStyle/>
          <a:p>
            <a:r>
              <a:rPr lang="en-US"/>
              <a:t>06.04.2022</a:t>
            </a:r>
            <a:endParaRPr lang="en-US" dirty="0"/>
          </a:p>
        </p:txBody>
      </p:sp>
      <p:sp>
        <p:nvSpPr>
          <p:cNvPr id="3" name="Slide Number Placeholder 2">
            <a:extLst>
              <a:ext uri="{FF2B5EF4-FFF2-40B4-BE49-F238E27FC236}">
                <a16:creationId xmlns:a16="http://schemas.microsoft.com/office/drawing/2014/main" id="{3B6FC87A-07B8-457A-95FD-75B0EE998B0D}"/>
              </a:ext>
            </a:extLst>
          </p:cNvPr>
          <p:cNvSpPr>
            <a:spLocks noGrp="1"/>
          </p:cNvSpPr>
          <p:nvPr>
            <p:ph type="sldNum" sz="quarter" idx="29"/>
          </p:nvPr>
        </p:nvSpPr>
        <p:spPr/>
        <p:txBody>
          <a:bodyPr/>
          <a:lstStyle/>
          <a:p>
            <a:fld id="{7F3A05F2-F09A-4810-A98B-96C0DF22A04B}" type="slidenum">
              <a:rPr lang="en-US" smtClean="0"/>
              <a:pPr/>
              <a:t>‹#›</a:t>
            </a:fld>
            <a:endParaRPr lang="en-US" dirty="0"/>
          </a:p>
        </p:txBody>
      </p:sp>
    </p:spTree>
    <p:extLst>
      <p:ext uri="{BB962C8B-B14F-4D97-AF65-F5344CB8AC3E}">
        <p14:creationId xmlns:p14="http://schemas.microsoft.com/office/powerpoint/2010/main" val="2461071279"/>
      </p:ext>
    </p:extLst>
  </p:cSld>
  <p:clrMapOvr>
    <a:masterClrMapping/>
  </p:clrMapOvr>
  <p:hf hdr="0"/>
  <p:extLst>
    <p:ext uri="{DCECCB84-F9BA-43D5-87BE-67443E8EF086}">
      <p15:sldGuideLst xmlns:p15="http://schemas.microsoft.com/office/powerpoint/2012/main">
        <p15:guide id="1" pos="3732" userDrawn="1">
          <p15:clr>
            <a:srgbClr val="FBAE40"/>
          </p15:clr>
        </p15:guide>
        <p15:guide id="10" pos="39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D71D12E-DC1B-4054-99C0-2DD8C7F5F7E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0" y="5930900"/>
            <a:ext cx="12192000" cy="927100"/>
          </a:xfrm>
          <a:prstGeom prst="rect">
            <a:avLst/>
          </a:prstGeom>
        </p:spPr>
      </p:pic>
      <p:sp>
        <p:nvSpPr>
          <p:cNvPr id="2" name="Title Placeholder 1"/>
          <p:cNvSpPr>
            <a:spLocks noGrp="1"/>
          </p:cNvSpPr>
          <p:nvPr>
            <p:ph type="title"/>
          </p:nvPr>
        </p:nvSpPr>
        <p:spPr>
          <a:xfrm>
            <a:off x="623888" y="350069"/>
            <a:ext cx="8964613" cy="467239"/>
          </a:xfrm>
          <a:prstGeom prst="rect">
            <a:avLst/>
          </a:prstGeom>
        </p:spPr>
        <p:txBody>
          <a:bodyPr vert="horz" lIns="0" tIns="0" rIns="0" bIns="36000" rtlCol="0" anchor="t">
            <a:noAutofit/>
          </a:bodyPr>
          <a:lstStyle/>
          <a:p>
            <a:endParaRPr lang="en-US" dirty="0"/>
          </a:p>
        </p:txBody>
      </p:sp>
      <p:sp>
        <p:nvSpPr>
          <p:cNvPr id="3" name="Text Placeholder 2"/>
          <p:cNvSpPr>
            <a:spLocks noGrp="1"/>
          </p:cNvSpPr>
          <p:nvPr>
            <p:ph type="body" idx="1"/>
          </p:nvPr>
        </p:nvSpPr>
        <p:spPr>
          <a:xfrm>
            <a:off x="623888" y="1665287"/>
            <a:ext cx="10944225" cy="4319587"/>
          </a:xfrm>
          <a:prstGeom prst="rect">
            <a:avLst/>
          </a:prstGeom>
        </p:spPr>
        <p:txBody>
          <a:bodyPr vert="horz" lIns="0" tIns="72000" rIns="0" bIns="0" rtlCol="0">
            <a:noAutofit/>
          </a:bodyPr>
          <a:lstStyle/>
          <a:p>
            <a:pPr lvl="0"/>
            <a:r>
              <a:rPr lang="en-US"/>
              <a:t>Insert content here</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endParaRPr lang="en-US" dirty="0"/>
          </a:p>
        </p:txBody>
      </p:sp>
      <p:sp>
        <p:nvSpPr>
          <p:cNvPr id="5" name="Footer Placeholder 4"/>
          <p:cNvSpPr>
            <a:spLocks noGrp="1"/>
          </p:cNvSpPr>
          <p:nvPr>
            <p:ph type="ftr" sz="quarter" idx="3"/>
          </p:nvPr>
        </p:nvSpPr>
        <p:spPr>
          <a:xfrm>
            <a:off x="5355771" y="6576681"/>
            <a:ext cx="5690848" cy="137325"/>
          </a:xfrm>
          <a:prstGeom prst="rect">
            <a:avLst/>
          </a:prstGeom>
        </p:spPr>
        <p:txBody>
          <a:bodyPr vert="horz" lIns="0" tIns="0" rIns="0" bIns="0" rtlCol="0" anchor="t"/>
          <a:lstStyle>
            <a:lvl1pPr algn="r">
              <a:defRPr sz="900">
                <a:solidFill>
                  <a:schemeClr val="tx1"/>
                </a:solidFill>
              </a:defRPr>
            </a:lvl1pPr>
          </a:lstStyle>
          <a:p>
            <a:r>
              <a:rPr lang="en-US"/>
              <a:t>06.04.2022</a:t>
            </a:r>
            <a:endParaRPr lang="en-US" dirty="0"/>
          </a:p>
        </p:txBody>
      </p:sp>
      <p:sp>
        <p:nvSpPr>
          <p:cNvPr id="6" name="Slide Number Placeholder 5"/>
          <p:cNvSpPr>
            <a:spLocks noGrp="1"/>
          </p:cNvSpPr>
          <p:nvPr>
            <p:ph type="sldNum" sz="quarter" idx="4"/>
          </p:nvPr>
        </p:nvSpPr>
        <p:spPr>
          <a:xfrm>
            <a:off x="11208544" y="6576681"/>
            <a:ext cx="359569" cy="137325"/>
          </a:xfrm>
          <a:prstGeom prst="rect">
            <a:avLst/>
          </a:prstGeom>
        </p:spPr>
        <p:txBody>
          <a:bodyPr vert="horz" lIns="0" tIns="0" rIns="0" bIns="0" rtlCol="0" anchor="t"/>
          <a:lstStyle>
            <a:lvl1pPr algn="r">
              <a:defRPr sz="900">
                <a:solidFill>
                  <a:schemeClr val="tx1"/>
                </a:solidFill>
              </a:defRPr>
            </a:lvl1pPr>
          </a:lstStyle>
          <a:p>
            <a:fld id="{924B4A3F-4C17-43C0-860B-F608F786D241}" type="slidenum">
              <a:rPr lang="en-US" smtClean="0"/>
              <a:pPr/>
              <a:t>‹#›</a:t>
            </a:fld>
            <a:endParaRPr lang="en-US" dirty="0"/>
          </a:p>
        </p:txBody>
      </p:sp>
      <p:pic>
        <p:nvPicPr>
          <p:cNvPr id="8" name="Picture 7">
            <a:extLst>
              <a:ext uri="{FF2B5EF4-FFF2-40B4-BE49-F238E27FC236}">
                <a16:creationId xmlns:a16="http://schemas.microsoft.com/office/drawing/2014/main" id="{58073631-C1EB-4C84-9DEB-9DF86401C85B}"/>
              </a:ext>
            </a:extLst>
          </p:cNvPr>
          <p:cNvPicPr>
            <a:picLocks noChangeAspect="1"/>
          </p:cNvPicPr>
          <p:nvPr userDrawn="1">
            <p:custDataLst>
              <p:tags r:id="rId21"/>
            </p:custDataLst>
          </p:nvPr>
        </p:nvPicPr>
        <p:blipFill>
          <a:blip r:embed="rId24">
            <a:extLst>
              <a:ext uri="{28A0092B-C50C-407E-A947-70E740481C1C}">
                <a14:useLocalDpi xmlns:a14="http://schemas.microsoft.com/office/drawing/2010/main" val="0"/>
              </a:ext>
            </a:extLst>
          </a:blip>
          <a:stretch>
            <a:fillRect/>
          </a:stretch>
        </p:blipFill>
        <p:spPr bwMode="gray">
          <a:xfrm>
            <a:off x="9853802" y="421181"/>
            <a:ext cx="1836000" cy="354960"/>
          </a:xfrm>
          <a:prstGeom prst="rect">
            <a:avLst/>
          </a:prstGeom>
        </p:spPr>
      </p:pic>
    </p:spTree>
    <p:extLst>
      <p:ext uri="{BB962C8B-B14F-4D97-AF65-F5344CB8AC3E}">
        <p14:creationId xmlns:p14="http://schemas.microsoft.com/office/powerpoint/2010/main" val="2083679555"/>
      </p:ext>
    </p:extLst>
  </p:cSld>
  <p:clrMap bg1="lt1" tx1="dk1" bg2="lt2" tx2="dk2" accent1="accent1" accent2="accent2" accent3="accent3" accent4="accent4" accent5="accent5" accent6="accent6" hlink="hlink" folHlink="folHlink"/>
  <p:sldLayoutIdLst>
    <p:sldLayoutId id="2147483699" r:id="rId1"/>
    <p:sldLayoutId id="2147483806" r:id="rId2"/>
    <p:sldLayoutId id="2147483762" r:id="rId3"/>
    <p:sldLayoutId id="2147483809" r:id="rId4"/>
    <p:sldLayoutId id="2147483807" r:id="rId5"/>
    <p:sldLayoutId id="2147483792" r:id="rId6"/>
    <p:sldLayoutId id="2147483793" r:id="rId7"/>
    <p:sldLayoutId id="2147483811" r:id="rId8"/>
    <p:sldLayoutId id="2147483805" r:id="rId9"/>
    <p:sldLayoutId id="2147483794" r:id="rId10"/>
    <p:sldLayoutId id="2147483795" r:id="rId11"/>
    <p:sldLayoutId id="2147483796" r:id="rId12"/>
    <p:sldLayoutId id="2147483812" r:id="rId13"/>
    <p:sldLayoutId id="2147483810" r:id="rId14"/>
    <p:sldLayoutId id="2147483808" r:id="rId15"/>
    <p:sldLayoutId id="2147483797" r:id="rId16"/>
    <p:sldLayoutId id="2147483803" r:id="rId17"/>
    <p:sldLayoutId id="2147483804" r:id="rId18"/>
    <p:sldLayoutId id="2147483813" r:id="rId19"/>
  </p:sldLayoutIdLst>
  <p:hf hdr="0"/>
  <p:txStyles>
    <p:title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p:titleStyle>
    <p:bodyStyle>
      <a:lvl1pPr marL="21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080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1049" userDrawn="1">
          <p15:clr>
            <a:srgbClr val="F26B43"/>
          </p15:clr>
        </p15:guide>
        <p15:guide id="4" orient="horz" pos="3770" userDrawn="1">
          <p15:clr>
            <a:srgbClr val="F26B43"/>
          </p15:clr>
        </p15:guide>
        <p15:guide id="5" orient="horz" pos="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3.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4.wdp"/><Relationship Id="rId18" Type="http://schemas.openxmlformats.org/officeDocument/2006/relationships/image" Target="../media/image35.sv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19.png"/><Relationship Id="rId17" Type="http://schemas.openxmlformats.org/officeDocument/2006/relationships/image" Target="../media/image34.pn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0.png"/><Relationship Id="rId5" Type="http://schemas.microsoft.com/office/2007/relationships/hdphoto" Target="../media/hdphoto5.wdp"/><Relationship Id="rId15" Type="http://schemas.openxmlformats.org/officeDocument/2006/relationships/image" Target="../media/image32.svg"/><Relationship Id="rId10" Type="http://schemas.microsoft.com/office/2007/relationships/hdphoto" Target="../media/hdphoto7.wdp"/><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E6E9385D-91C6-4F50-91B7-F9CE94944F80}"/>
              </a:ext>
            </a:extLst>
          </p:cNvPr>
          <p:cNvPicPr>
            <a:picLocks noGrp="1" noChangeAspect="1"/>
          </p:cNvPicPr>
          <p:nvPr>
            <p:ph type="pic" sz="quarter" idx="15"/>
            <p:custDataLst>
              <p:tags r:id="rId1"/>
            </p:custDataLst>
          </p:nvPr>
        </p:nvPicPr>
        <p:blipFill>
          <a:blip r:embed="rId3">
            <a:extLst>
              <a:ext uri="{28A0092B-C50C-407E-A947-70E740481C1C}">
                <a14:useLocalDpi xmlns:a14="http://schemas.microsoft.com/office/drawing/2010/main" val="0"/>
              </a:ext>
            </a:extLst>
          </a:blip>
          <a:srcRect l="58" r="58"/>
          <a:stretch>
            <a:fillRect/>
          </a:stretch>
        </p:blipFill>
        <p:spPr/>
      </p:pic>
      <p:sp>
        <p:nvSpPr>
          <p:cNvPr id="5" name="Title 4">
            <a:extLst>
              <a:ext uri="{FF2B5EF4-FFF2-40B4-BE49-F238E27FC236}">
                <a16:creationId xmlns:a16="http://schemas.microsoft.com/office/drawing/2014/main" id="{4C7F897F-2EFF-43ED-8F66-B221B83A9157}"/>
              </a:ext>
            </a:extLst>
          </p:cNvPr>
          <p:cNvSpPr>
            <a:spLocks noGrp="1"/>
          </p:cNvSpPr>
          <p:nvPr>
            <p:ph type="title"/>
          </p:nvPr>
        </p:nvSpPr>
        <p:spPr>
          <a:xfrm>
            <a:off x="623888" y="518071"/>
            <a:ext cx="8339136" cy="687170"/>
          </a:xfrm>
        </p:spPr>
        <p:txBody>
          <a:bodyPr vert="horz"/>
          <a:lstStyle/>
          <a:p>
            <a:r>
              <a:rPr lang="en-US" sz="4000" dirty="0"/>
              <a:t>Condair DL: A Breath of Fresh Air</a:t>
            </a:r>
          </a:p>
        </p:txBody>
      </p:sp>
      <p:sp>
        <p:nvSpPr>
          <p:cNvPr id="6" name="Text Placeholder 12">
            <a:extLst>
              <a:ext uri="{FF2B5EF4-FFF2-40B4-BE49-F238E27FC236}">
                <a16:creationId xmlns:a16="http://schemas.microsoft.com/office/drawing/2014/main" id="{261B060B-1B04-4E2B-8654-9B7623DE201D}"/>
              </a:ext>
            </a:extLst>
          </p:cNvPr>
          <p:cNvSpPr txBox="1">
            <a:spLocks/>
          </p:cNvSpPr>
          <p:nvPr/>
        </p:nvSpPr>
        <p:spPr>
          <a:xfrm>
            <a:off x="623893" y="1129588"/>
            <a:ext cx="8347982" cy="1096214"/>
          </a:xfrm>
          <a:prstGeom prst="rect">
            <a:avLst/>
          </a:prstGeom>
        </p:spPr>
        <p:txBody>
          <a:bodyPr vert="horz" lIns="0" tIns="0" rIns="0" bIns="0" rtlCol="0">
            <a:noAutofit/>
          </a:bodyPr>
          <a:lstStyle>
            <a:lvl1pPr marL="0" indent="0" algn="l" defTabSz="914400" rtl="0" eaLnBrk="1" latinLnBrk="0" hangingPunct="1">
              <a:lnSpc>
                <a:spcPct val="90000"/>
              </a:lnSpc>
              <a:spcBef>
                <a:spcPts val="200"/>
              </a:spcBef>
              <a:spcAft>
                <a:spcPts val="800"/>
              </a:spcAft>
              <a:buClr>
                <a:schemeClr val="accent1"/>
              </a:buClr>
              <a:buFont typeface="Arial" panose="020B0604020202020204" pitchFamily="34" charset="0"/>
              <a:buNone/>
              <a:defRPr sz="1800" kern="120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800"/>
              </a:spcAft>
              <a:buClr>
                <a:schemeClr val="accent1"/>
              </a:buClr>
              <a:buFont typeface="Arial" panose="020B0604020202020204" pitchFamily="34" charset="0"/>
              <a:buNone/>
              <a:defRPr sz="3600" kern="1200">
                <a:solidFill>
                  <a:srgbClr val="006AB3"/>
                </a:solidFill>
                <a:latin typeface="+mn-lt"/>
                <a:ea typeface="+mn-ea"/>
                <a:cs typeface="+mn-cs"/>
              </a:defRPr>
            </a:lvl2pPr>
            <a:lvl3pPr marL="914400" indent="0" algn="l" defTabSz="914400" rtl="0" eaLnBrk="1" latinLnBrk="0" hangingPunct="1">
              <a:lnSpc>
                <a:spcPct val="90000"/>
              </a:lnSpc>
              <a:spcBef>
                <a:spcPts val="300"/>
              </a:spcBef>
              <a:spcAft>
                <a:spcPts val="800"/>
              </a:spcAft>
              <a:buClr>
                <a:schemeClr val="accent1"/>
              </a:buClr>
              <a:buFont typeface="Arial" panose="020B0604020202020204" pitchFamily="34" charset="0"/>
              <a:buNone/>
              <a:defRPr sz="3600" kern="1200">
                <a:solidFill>
                  <a:srgbClr val="006AB3"/>
                </a:solidFill>
                <a:latin typeface="+mn-lt"/>
                <a:ea typeface="+mn-ea"/>
                <a:cs typeface="+mn-cs"/>
              </a:defRPr>
            </a:lvl3pPr>
            <a:lvl4pPr marL="1371600" indent="0" algn="l" defTabSz="914400" rtl="0" eaLnBrk="1" latinLnBrk="0" hangingPunct="1">
              <a:lnSpc>
                <a:spcPct val="90000"/>
              </a:lnSpc>
              <a:spcBef>
                <a:spcPts val="300"/>
              </a:spcBef>
              <a:spcAft>
                <a:spcPts val="800"/>
              </a:spcAft>
              <a:buClr>
                <a:schemeClr val="accent1"/>
              </a:buClr>
              <a:buFont typeface="Arial" panose="020B0604020202020204" pitchFamily="34" charset="0"/>
              <a:buNone/>
              <a:defRPr sz="3600" kern="1200">
                <a:solidFill>
                  <a:srgbClr val="006AB3"/>
                </a:solidFill>
                <a:latin typeface="+mn-lt"/>
                <a:ea typeface="+mn-ea"/>
                <a:cs typeface="+mn-cs"/>
              </a:defRPr>
            </a:lvl4pPr>
            <a:lvl5pPr marL="1828800" indent="0" algn="l" defTabSz="914400" rtl="0" eaLnBrk="1" latinLnBrk="0" hangingPunct="1">
              <a:lnSpc>
                <a:spcPct val="90000"/>
              </a:lnSpc>
              <a:spcBef>
                <a:spcPts val="300"/>
              </a:spcBef>
              <a:spcAft>
                <a:spcPts val="800"/>
              </a:spcAft>
              <a:buClr>
                <a:schemeClr val="accent1"/>
              </a:buClr>
              <a:buFont typeface="Arial" panose="020B0604020202020204" pitchFamily="34" charset="0"/>
              <a:buNone/>
              <a:defRPr sz="3600" kern="1200">
                <a:solidFill>
                  <a:srgbClr val="006AB3"/>
                </a:solidFill>
                <a:latin typeface="+mn-lt"/>
                <a:ea typeface="+mn-ea"/>
                <a:cs typeface="+mn-cs"/>
              </a:defRPr>
            </a:lvl5pPr>
            <a:lvl6pPr marL="1296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1512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1728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1944000" indent="-216000" algn="l" defTabSz="914400" rtl="0" eaLnBrk="1" latinLnBrk="0" hangingPunct="1">
              <a:lnSpc>
                <a:spcPct val="90000"/>
              </a:lnSpc>
              <a:spcBef>
                <a:spcPts val="30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0"/>
              </a:spcBef>
              <a:spcAft>
                <a:spcPts val="0"/>
              </a:spcAft>
            </a:pPr>
            <a:r>
              <a:rPr lang="en-US" sz="1500" dirty="0"/>
              <a:t>Karly Treleaven, Technical Product Manager</a:t>
            </a:r>
          </a:p>
          <a:p>
            <a:pPr>
              <a:lnSpc>
                <a:spcPct val="100000"/>
              </a:lnSpc>
              <a:spcBef>
                <a:spcPts val="0"/>
              </a:spcBef>
              <a:spcAft>
                <a:spcPts val="0"/>
              </a:spcAft>
            </a:pPr>
            <a:r>
              <a:rPr lang="en-US" sz="1500" dirty="0"/>
              <a:t>Jerry O’Neill, Regional Sales Manager </a:t>
            </a:r>
          </a:p>
        </p:txBody>
      </p:sp>
    </p:spTree>
    <p:extLst>
      <p:ext uri="{BB962C8B-B14F-4D97-AF65-F5344CB8AC3E}">
        <p14:creationId xmlns:p14="http://schemas.microsoft.com/office/powerpoint/2010/main" val="197881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9B4E4-A037-4C02-9092-7A6B6D9ED3A5}"/>
              </a:ext>
            </a:extLst>
          </p:cNvPr>
          <p:cNvSpPr>
            <a:spLocks noGrp="1"/>
          </p:cNvSpPr>
          <p:nvPr>
            <p:ph type="body" sz="quarter" idx="14"/>
          </p:nvPr>
        </p:nvSpPr>
        <p:spPr/>
        <p:txBody>
          <a:bodyPr/>
          <a:lstStyle/>
          <a:p>
            <a:r>
              <a:rPr lang="en-US" dirty="0"/>
              <a:t>Karly.Treleaven@Condair.com</a:t>
            </a:r>
          </a:p>
        </p:txBody>
      </p:sp>
      <p:sp>
        <p:nvSpPr>
          <p:cNvPr id="3" name="Text Placeholder 2">
            <a:extLst>
              <a:ext uri="{FF2B5EF4-FFF2-40B4-BE49-F238E27FC236}">
                <a16:creationId xmlns:a16="http://schemas.microsoft.com/office/drawing/2014/main" id="{28A0CCDC-4D4C-4364-8438-F233477F87E5}"/>
              </a:ext>
            </a:extLst>
          </p:cNvPr>
          <p:cNvSpPr>
            <a:spLocks noGrp="1"/>
          </p:cNvSpPr>
          <p:nvPr>
            <p:ph type="body" sz="quarter" idx="15"/>
          </p:nvPr>
        </p:nvSpPr>
        <p:spPr/>
        <p:txBody>
          <a:bodyPr/>
          <a:lstStyle/>
          <a:p>
            <a:r>
              <a:rPr lang="en-US" dirty="0"/>
              <a:t>Karly Treleaven</a:t>
            </a:r>
          </a:p>
        </p:txBody>
      </p:sp>
      <p:sp>
        <p:nvSpPr>
          <p:cNvPr id="5" name="Title 4">
            <a:extLst>
              <a:ext uri="{FF2B5EF4-FFF2-40B4-BE49-F238E27FC236}">
                <a16:creationId xmlns:a16="http://schemas.microsoft.com/office/drawing/2014/main" id="{4EE85A11-C4A5-4319-9633-1B941196F337}"/>
              </a:ext>
            </a:extLst>
          </p:cNvPr>
          <p:cNvSpPr>
            <a:spLocks noGrp="1"/>
          </p:cNvSpPr>
          <p:nvPr>
            <p:ph type="title"/>
          </p:nvPr>
        </p:nvSpPr>
        <p:spPr/>
        <p:txBody>
          <a:bodyPr vert="horz"/>
          <a:lstStyle/>
          <a:p>
            <a:r>
              <a:rPr lang="en-US" dirty="0"/>
              <a:t>Thank you!</a:t>
            </a:r>
          </a:p>
        </p:txBody>
      </p:sp>
      <p:sp>
        <p:nvSpPr>
          <p:cNvPr id="6" name="Slide Number Placeholder 5">
            <a:extLst>
              <a:ext uri="{FF2B5EF4-FFF2-40B4-BE49-F238E27FC236}">
                <a16:creationId xmlns:a16="http://schemas.microsoft.com/office/drawing/2014/main" id="{B506B0B6-2224-4201-9A28-7112AFF531C0}"/>
              </a:ext>
            </a:extLst>
          </p:cNvPr>
          <p:cNvSpPr>
            <a:spLocks noGrp="1"/>
          </p:cNvSpPr>
          <p:nvPr>
            <p:ph type="sldNum" sz="quarter" idx="18"/>
          </p:nvPr>
        </p:nvSpPr>
        <p:spPr/>
        <p:txBody>
          <a:bodyPr/>
          <a:lstStyle/>
          <a:p>
            <a:fld id="{D9E44D6F-D228-41B1-8FB2-6642E3ACD4EB}" type="slidenum">
              <a:rPr lang="en-US" smtClean="0"/>
              <a:t>10</a:t>
            </a:fld>
            <a:endParaRPr lang="en-US" dirty="0"/>
          </a:p>
        </p:txBody>
      </p:sp>
    </p:spTree>
    <p:extLst>
      <p:ext uri="{BB962C8B-B14F-4D97-AF65-F5344CB8AC3E}">
        <p14:creationId xmlns:p14="http://schemas.microsoft.com/office/powerpoint/2010/main" val="195499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Technical Overview + Benefits</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2</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pic>
        <p:nvPicPr>
          <p:cNvPr id="39" name="Picture 38">
            <a:extLst>
              <a:ext uri="{FF2B5EF4-FFF2-40B4-BE49-F238E27FC236}">
                <a16:creationId xmlns:a16="http://schemas.microsoft.com/office/drawing/2014/main" id="{45E50DE2-1706-44AB-87FF-EC82AE8070D9}"/>
              </a:ext>
            </a:extLst>
          </p:cNvPr>
          <p:cNvPicPr>
            <a:picLocks noChangeAspect="1"/>
          </p:cNvPicPr>
          <p:nvPr/>
        </p:nvPicPr>
        <p:blipFill rotWithShape="1">
          <a:blip r:embed="rId3"/>
          <a:srcRect l="4900" b="5700"/>
          <a:stretch/>
        </p:blipFill>
        <p:spPr>
          <a:xfrm>
            <a:off x="1" y="990592"/>
            <a:ext cx="11658600" cy="5035405"/>
          </a:xfrm>
          <a:prstGeom prst="rect">
            <a:avLst/>
          </a:prstGeom>
        </p:spPr>
      </p:pic>
      <p:sp>
        <p:nvSpPr>
          <p:cNvPr id="34" name="Subtitle 5">
            <a:extLst>
              <a:ext uri="{FF2B5EF4-FFF2-40B4-BE49-F238E27FC236}">
                <a16:creationId xmlns:a16="http://schemas.microsoft.com/office/drawing/2014/main" id="{706E24F4-4E42-43F3-A61D-5D4098398419}"/>
              </a:ext>
            </a:extLst>
          </p:cNvPr>
          <p:cNvSpPr>
            <a:spLocks noGrp="1"/>
          </p:cNvSpPr>
          <p:nvPr>
            <p:ph type="subTitle" idx="15"/>
          </p:nvPr>
        </p:nvSpPr>
        <p:spPr>
          <a:xfrm>
            <a:off x="623887" y="787751"/>
            <a:ext cx="8964613" cy="405683"/>
          </a:xfrm>
        </p:spPr>
        <p:txBody>
          <a:bodyPr/>
          <a:lstStyle/>
          <a:p>
            <a:r>
              <a:rPr lang="en-US" sz="1800" i="1" dirty="0"/>
              <a:t>Dual Technology – Condair Exclusive!</a:t>
            </a:r>
          </a:p>
        </p:txBody>
      </p:sp>
      <p:cxnSp>
        <p:nvCxnSpPr>
          <p:cNvPr id="16" name="Straight Arrow Connector 15">
            <a:extLst>
              <a:ext uri="{FF2B5EF4-FFF2-40B4-BE49-F238E27FC236}">
                <a16:creationId xmlns:a16="http://schemas.microsoft.com/office/drawing/2014/main" id="{150EBE99-3799-451E-BFEB-3CEEFD86C9BF}"/>
              </a:ext>
            </a:extLst>
          </p:cNvPr>
          <p:cNvCxnSpPr>
            <a:cxnSpLocks/>
          </p:cNvCxnSpPr>
          <p:nvPr/>
        </p:nvCxnSpPr>
        <p:spPr>
          <a:xfrm>
            <a:off x="6014631" y="1735307"/>
            <a:ext cx="0" cy="977129"/>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147C625-8B8C-4EB3-AE24-250FE83B5C76}"/>
              </a:ext>
            </a:extLst>
          </p:cNvPr>
          <p:cNvSpPr txBox="1"/>
          <p:nvPr/>
        </p:nvSpPr>
        <p:spPr>
          <a:xfrm>
            <a:off x="217907" y="2398213"/>
            <a:ext cx="1080488" cy="307777"/>
          </a:xfrm>
          <a:prstGeom prst="rect">
            <a:avLst/>
          </a:prstGeom>
          <a:noFill/>
        </p:spPr>
        <p:txBody>
          <a:bodyPr wrap="square" rtlCol="0">
            <a:spAutoFit/>
          </a:bodyPr>
          <a:lstStyle/>
          <a:p>
            <a:r>
              <a:rPr lang="en-US" sz="1400" dirty="0">
                <a:solidFill>
                  <a:schemeClr val="accent1"/>
                </a:solidFill>
              </a:rPr>
              <a:t>Filter</a:t>
            </a:r>
          </a:p>
        </p:txBody>
      </p:sp>
      <p:sp>
        <p:nvSpPr>
          <p:cNvPr id="23" name="TextBox 22">
            <a:extLst>
              <a:ext uri="{FF2B5EF4-FFF2-40B4-BE49-F238E27FC236}">
                <a16:creationId xmlns:a16="http://schemas.microsoft.com/office/drawing/2014/main" id="{CD01F4C0-A52D-47DC-AC64-2F254580B36D}"/>
              </a:ext>
            </a:extLst>
          </p:cNvPr>
          <p:cNvSpPr txBox="1"/>
          <p:nvPr/>
        </p:nvSpPr>
        <p:spPr>
          <a:xfrm>
            <a:off x="758151" y="2827443"/>
            <a:ext cx="1620731" cy="307777"/>
          </a:xfrm>
          <a:prstGeom prst="rect">
            <a:avLst/>
          </a:prstGeom>
          <a:noFill/>
        </p:spPr>
        <p:txBody>
          <a:bodyPr wrap="square" rtlCol="0">
            <a:spAutoFit/>
          </a:bodyPr>
          <a:lstStyle/>
          <a:p>
            <a:r>
              <a:rPr lang="en-US" sz="1400" dirty="0">
                <a:solidFill>
                  <a:schemeClr val="accent1"/>
                </a:solidFill>
              </a:rPr>
              <a:t>Backflow Valve</a:t>
            </a:r>
          </a:p>
        </p:txBody>
      </p:sp>
      <p:sp>
        <p:nvSpPr>
          <p:cNvPr id="24" name="TextBox 23">
            <a:extLst>
              <a:ext uri="{FF2B5EF4-FFF2-40B4-BE49-F238E27FC236}">
                <a16:creationId xmlns:a16="http://schemas.microsoft.com/office/drawing/2014/main" id="{7740CC17-DC1F-4D4F-9B48-403E77A8349F}"/>
              </a:ext>
            </a:extLst>
          </p:cNvPr>
          <p:cNvSpPr txBox="1"/>
          <p:nvPr/>
        </p:nvSpPr>
        <p:spPr>
          <a:xfrm>
            <a:off x="1959937" y="3256673"/>
            <a:ext cx="1080488" cy="492443"/>
          </a:xfrm>
          <a:prstGeom prst="rect">
            <a:avLst/>
          </a:prstGeom>
          <a:noFill/>
        </p:spPr>
        <p:txBody>
          <a:bodyPr wrap="square" rtlCol="0">
            <a:spAutoFit/>
          </a:bodyPr>
          <a:lstStyle/>
          <a:p>
            <a:r>
              <a:rPr lang="en-US" sz="1400" dirty="0">
                <a:solidFill>
                  <a:schemeClr val="accent1"/>
                </a:solidFill>
              </a:rPr>
              <a:t>Softener</a:t>
            </a:r>
          </a:p>
          <a:p>
            <a:pPr>
              <a:buClr>
                <a:srgbClr val="016AB3"/>
              </a:buClr>
              <a:buSzPct val="100000"/>
            </a:pPr>
            <a:endParaRPr lang="en-US" sz="1100" b="1" i="1" dirty="0">
              <a:solidFill>
                <a:schemeClr val="accent1"/>
              </a:solidFill>
            </a:endParaRPr>
          </a:p>
        </p:txBody>
      </p:sp>
      <p:sp>
        <p:nvSpPr>
          <p:cNvPr id="25" name="TextBox 24">
            <a:extLst>
              <a:ext uri="{FF2B5EF4-FFF2-40B4-BE49-F238E27FC236}">
                <a16:creationId xmlns:a16="http://schemas.microsoft.com/office/drawing/2014/main" id="{3090C5FF-4D9D-46D2-939E-93793497D600}"/>
              </a:ext>
            </a:extLst>
          </p:cNvPr>
          <p:cNvSpPr txBox="1"/>
          <p:nvPr/>
        </p:nvSpPr>
        <p:spPr>
          <a:xfrm>
            <a:off x="3556025" y="2397344"/>
            <a:ext cx="1697098" cy="477054"/>
          </a:xfrm>
          <a:prstGeom prst="rect">
            <a:avLst/>
          </a:prstGeom>
          <a:noFill/>
        </p:spPr>
        <p:txBody>
          <a:bodyPr wrap="square" rtlCol="0">
            <a:spAutoFit/>
          </a:bodyPr>
          <a:lstStyle/>
          <a:p>
            <a:r>
              <a:rPr lang="en-US" sz="1400" dirty="0">
                <a:solidFill>
                  <a:schemeClr val="accent1"/>
                </a:solidFill>
              </a:rPr>
              <a:t>Reverse Osmosis</a:t>
            </a:r>
          </a:p>
          <a:p>
            <a:pPr>
              <a:buClr>
                <a:srgbClr val="016AB3"/>
              </a:buClr>
              <a:buSzPct val="100000"/>
            </a:pPr>
            <a:r>
              <a:rPr lang="en-US" sz="1100" b="1" i="1" dirty="0">
                <a:solidFill>
                  <a:schemeClr val="accent1"/>
                </a:solidFill>
              </a:rPr>
              <a:t>Required</a:t>
            </a:r>
          </a:p>
        </p:txBody>
      </p:sp>
      <p:cxnSp>
        <p:nvCxnSpPr>
          <p:cNvPr id="26" name="Straight Arrow Connector 25">
            <a:extLst>
              <a:ext uri="{FF2B5EF4-FFF2-40B4-BE49-F238E27FC236}">
                <a16:creationId xmlns:a16="http://schemas.microsoft.com/office/drawing/2014/main" id="{1927555F-390B-43F8-9591-D5C34CC1D40B}"/>
              </a:ext>
            </a:extLst>
          </p:cNvPr>
          <p:cNvCxnSpPr>
            <a:cxnSpLocks/>
          </p:cNvCxnSpPr>
          <p:nvPr/>
        </p:nvCxnSpPr>
        <p:spPr>
          <a:xfrm>
            <a:off x="4404574" y="2667594"/>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815C36-2706-4037-B93B-2A08C59EB3C9}"/>
              </a:ext>
            </a:extLst>
          </p:cNvPr>
          <p:cNvCxnSpPr>
            <a:cxnSpLocks/>
          </p:cNvCxnSpPr>
          <p:nvPr/>
        </p:nvCxnSpPr>
        <p:spPr>
          <a:xfrm>
            <a:off x="2357306" y="3521944"/>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9CE6BEC-D274-4B77-94B3-1AC99EE924D1}"/>
              </a:ext>
            </a:extLst>
          </p:cNvPr>
          <p:cNvCxnSpPr>
            <a:cxnSpLocks/>
          </p:cNvCxnSpPr>
          <p:nvPr/>
        </p:nvCxnSpPr>
        <p:spPr>
          <a:xfrm>
            <a:off x="1355545" y="3082917"/>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3FB759-861B-45A6-86B1-99ECE22165F7}"/>
              </a:ext>
            </a:extLst>
          </p:cNvPr>
          <p:cNvCxnSpPr>
            <a:cxnSpLocks/>
          </p:cNvCxnSpPr>
          <p:nvPr/>
        </p:nvCxnSpPr>
        <p:spPr>
          <a:xfrm>
            <a:off x="450670" y="2712436"/>
            <a:ext cx="0" cy="77025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pic>
        <p:nvPicPr>
          <p:cNvPr id="32" name="Picture 31" descr="Text&#10;&#10;Description automatically generated with low confidence">
            <a:extLst>
              <a:ext uri="{FF2B5EF4-FFF2-40B4-BE49-F238E27FC236}">
                <a16:creationId xmlns:a16="http://schemas.microsoft.com/office/drawing/2014/main" id="{0CED82ED-2718-48B9-BF9B-49DA584604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50" b="90000" l="9977" r="89947">
                        <a14:foregroundMark x1="77269" y1="12950" x2="77269" y2="12950"/>
                        <a14:foregroundMark x1="73893" y1="12950" x2="73893" y2="12950"/>
                        <a14:foregroundMark x1="71868" y1="9150" x2="71868" y2="9150"/>
                        <a14:foregroundMark x1="16429" y1="40000" x2="16429" y2="40000"/>
                        <a14:foregroundMark x1="15754" y1="39800" x2="15754" y2="39800"/>
                        <a14:foregroundMark x1="15754" y1="42500" x2="15754" y2="42500"/>
                      </a14:backgroundRemoval>
                    </a14:imgEffect>
                  </a14:imgLayer>
                </a14:imgProps>
              </a:ext>
              <a:ext uri="{28A0092B-C50C-407E-A947-70E740481C1C}">
                <a14:useLocalDpi xmlns:a14="http://schemas.microsoft.com/office/drawing/2010/main" val="0"/>
              </a:ext>
            </a:extLst>
          </a:blip>
          <a:stretch>
            <a:fillRect/>
          </a:stretch>
        </p:blipFill>
        <p:spPr>
          <a:xfrm>
            <a:off x="7385336" y="143994"/>
            <a:ext cx="1161350" cy="1742462"/>
          </a:xfrm>
          <a:prstGeom prst="rect">
            <a:avLst/>
          </a:prstGeom>
          <a:effectLst>
            <a:outerShdw blurRad="63500" sx="102000" sy="102000" algn="ctr" rotWithShape="0">
              <a:prstClr val="black">
                <a:alpha val="40000"/>
              </a:prstClr>
            </a:outerShdw>
          </a:effectLst>
        </p:spPr>
      </p:pic>
      <p:pic>
        <p:nvPicPr>
          <p:cNvPr id="33" name="Picture 32" descr="Text&#10;&#10;Description automatically generated with medium confidence">
            <a:extLst>
              <a:ext uri="{FF2B5EF4-FFF2-40B4-BE49-F238E27FC236}">
                <a16:creationId xmlns:a16="http://schemas.microsoft.com/office/drawing/2014/main" id="{E813E173-CF8F-47F3-B944-B47F4351FE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b="14645"/>
          <a:stretch/>
        </p:blipFill>
        <p:spPr>
          <a:xfrm>
            <a:off x="8031391" y="310698"/>
            <a:ext cx="1276180" cy="1634313"/>
          </a:xfrm>
          <a:prstGeom prst="rect">
            <a:avLst/>
          </a:prstGeom>
          <a:effectLst>
            <a:outerShdw blurRad="50800" dist="38100" dir="10800000" algn="r" rotWithShape="0">
              <a:prstClr val="black">
                <a:alpha val="40000"/>
              </a:prstClr>
            </a:outerShdw>
          </a:effectLst>
        </p:spPr>
      </p:pic>
      <p:pic>
        <p:nvPicPr>
          <p:cNvPr id="30" name="Picture 29">
            <a:extLst>
              <a:ext uri="{FF2B5EF4-FFF2-40B4-BE49-F238E27FC236}">
                <a16:creationId xmlns:a16="http://schemas.microsoft.com/office/drawing/2014/main" id="{AE62E22A-DCD3-4490-B4FB-44A5D9935D7A}"/>
              </a:ext>
            </a:extLst>
          </p:cNvPr>
          <p:cNvPicPr>
            <a:picLocks noChangeAspect="1"/>
          </p:cNvPicPr>
          <p:nvPr/>
        </p:nvPicPr>
        <p:blipFill rotWithShape="1">
          <a:blip r:embed="rId8"/>
          <a:srcRect l="41543" t="12491" r="7625" b="21134"/>
          <a:stretch/>
        </p:blipFill>
        <p:spPr>
          <a:xfrm>
            <a:off x="6239489" y="305313"/>
            <a:ext cx="1371600" cy="1370558"/>
          </a:xfrm>
          <a:prstGeom prst="ellipse">
            <a:avLst/>
          </a:prstGeom>
          <a:ln w="19050">
            <a:solidFill>
              <a:schemeClr val="bg1"/>
            </a:solidFill>
          </a:ln>
          <a:effectLst>
            <a:outerShdw blurRad="50800" dist="38100" dir="2700000" algn="tl" rotWithShape="0">
              <a:prstClr val="black">
                <a:alpha val="40000"/>
              </a:prstClr>
            </a:outerShdw>
          </a:effectLst>
        </p:spPr>
      </p:pic>
      <p:sp>
        <p:nvSpPr>
          <p:cNvPr id="56" name="TextBox 55">
            <a:extLst>
              <a:ext uri="{FF2B5EF4-FFF2-40B4-BE49-F238E27FC236}">
                <a16:creationId xmlns:a16="http://schemas.microsoft.com/office/drawing/2014/main" id="{EE6D02A8-437D-4B63-8493-87808D6BC69F}"/>
              </a:ext>
            </a:extLst>
          </p:cNvPr>
          <p:cNvSpPr txBox="1"/>
          <p:nvPr/>
        </p:nvSpPr>
        <p:spPr>
          <a:xfrm>
            <a:off x="4565949" y="1194186"/>
            <a:ext cx="1735454" cy="492443"/>
          </a:xfrm>
          <a:prstGeom prst="rect">
            <a:avLst/>
          </a:prstGeom>
          <a:noFill/>
        </p:spPr>
        <p:txBody>
          <a:bodyPr wrap="square" rtlCol="0">
            <a:spAutoFit/>
          </a:bodyPr>
          <a:lstStyle/>
          <a:p>
            <a:pPr algn="r"/>
            <a:r>
              <a:rPr lang="en-US" sz="1300" dirty="0">
                <a:solidFill>
                  <a:schemeClr val="accent1"/>
                </a:solidFill>
              </a:rPr>
              <a:t>Next Generation Integrated Controller</a:t>
            </a:r>
          </a:p>
        </p:txBody>
      </p:sp>
    </p:spTree>
    <p:extLst>
      <p:ext uri="{BB962C8B-B14F-4D97-AF65-F5344CB8AC3E}">
        <p14:creationId xmlns:p14="http://schemas.microsoft.com/office/powerpoint/2010/main" val="9915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Technical Overview + Benefits</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3</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pic>
        <p:nvPicPr>
          <p:cNvPr id="39" name="Picture 38">
            <a:extLst>
              <a:ext uri="{FF2B5EF4-FFF2-40B4-BE49-F238E27FC236}">
                <a16:creationId xmlns:a16="http://schemas.microsoft.com/office/drawing/2014/main" id="{45E50DE2-1706-44AB-87FF-EC82AE8070D9}"/>
              </a:ext>
            </a:extLst>
          </p:cNvPr>
          <p:cNvPicPr>
            <a:picLocks noChangeAspect="1"/>
          </p:cNvPicPr>
          <p:nvPr/>
        </p:nvPicPr>
        <p:blipFill rotWithShape="1">
          <a:blip r:embed="rId3"/>
          <a:srcRect l="4900" b="5700"/>
          <a:stretch/>
        </p:blipFill>
        <p:spPr>
          <a:xfrm>
            <a:off x="1" y="990592"/>
            <a:ext cx="11658600" cy="5035405"/>
          </a:xfrm>
          <a:prstGeom prst="rect">
            <a:avLst/>
          </a:prstGeom>
        </p:spPr>
      </p:pic>
      <p:sp>
        <p:nvSpPr>
          <p:cNvPr id="47" name="TextBox 46">
            <a:extLst>
              <a:ext uri="{FF2B5EF4-FFF2-40B4-BE49-F238E27FC236}">
                <a16:creationId xmlns:a16="http://schemas.microsoft.com/office/drawing/2014/main" id="{236DFA76-23DE-47A3-90DB-D222A40CD963}"/>
              </a:ext>
            </a:extLst>
          </p:cNvPr>
          <p:cNvSpPr txBox="1"/>
          <p:nvPr/>
        </p:nvSpPr>
        <p:spPr>
          <a:xfrm>
            <a:off x="8956777" y="1432606"/>
            <a:ext cx="3821148" cy="492443"/>
          </a:xfrm>
          <a:prstGeom prst="rect">
            <a:avLst/>
          </a:prstGeom>
          <a:noFill/>
        </p:spPr>
        <p:txBody>
          <a:bodyPr wrap="square" rtlCol="0">
            <a:spAutoFit/>
          </a:bodyPr>
          <a:lstStyle/>
          <a:p>
            <a:r>
              <a:rPr lang="en-US" sz="1400" dirty="0">
                <a:solidFill>
                  <a:schemeClr val="accent1"/>
                </a:solidFill>
              </a:rPr>
              <a:t>Patented Ceramic Media</a:t>
            </a:r>
          </a:p>
          <a:p>
            <a:pPr>
              <a:buClr>
                <a:srgbClr val="016AB3"/>
              </a:buClr>
              <a:buSzPct val="100000"/>
            </a:pPr>
            <a:r>
              <a:rPr lang="en-US" sz="1100" b="1" i="1" dirty="0">
                <a:solidFill>
                  <a:schemeClr val="accent1"/>
                </a:solidFill>
              </a:rPr>
              <a:t>Very low pressure drop, &lt;0.20 IWC @ 500 fpm</a:t>
            </a:r>
          </a:p>
        </p:txBody>
      </p:sp>
      <p:sp>
        <p:nvSpPr>
          <p:cNvPr id="53" name="TextBox 52">
            <a:extLst>
              <a:ext uri="{FF2B5EF4-FFF2-40B4-BE49-F238E27FC236}">
                <a16:creationId xmlns:a16="http://schemas.microsoft.com/office/drawing/2014/main" id="{72313D9F-4F49-432B-A523-F4037431D133}"/>
              </a:ext>
            </a:extLst>
          </p:cNvPr>
          <p:cNvSpPr txBox="1"/>
          <p:nvPr/>
        </p:nvSpPr>
        <p:spPr>
          <a:xfrm>
            <a:off x="6885947" y="4539896"/>
            <a:ext cx="4403194" cy="492443"/>
          </a:xfrm>
          <a:prstGeom prst="rect">
            <a:avLst/>
          </a:prstGeom>
          <a:noFill/>
        </p:spPr>
        <p:txBody>
          <a:bodyPr wrap="square" rtlCol="0">
            <a:spAutoFit/>
          </a:bodyPr>
          <a:lstStyle/>
          <a:p>
            <a:r>
              <a:rPr lang="en-US" sz="1400" dirty="0">
                <a:solidFill>
                  <a:schemeClr val="accent1"/>
                </a:solidFill>
              </a:rPr>
              <a:t>VFD Booster Pump </a:t>
            </a:r>
          </a:p>
          <a:p>
            <a:r>
              <a:rPr lang="en-US" sz="1100" b="1" i="1" dirty="0">
                <a:solidFill>
                  <a:schemeClr val="accent1"/>
                </a:solidFill>
              </a:rPr>
              <a:t>DL Type A</a:t>
            </a:r>
          </a:p>
        </p:txBody>
      </p:sp>
      <p:sp>
        <p:nvSpPr>
          <p:cNvPr id="56" name="TextBox 55">
            <a:extLst>
              <a:ext uri="{FF2B5EF4-FFF2-40B4-BE49-F238E27FC236}">
                <a16:creationId xmlns:a16="http://schemas.microsoft.com/office/drawing/2014/main" id="{EE6D02A8-437D-4B63-8493-87808D6BC69F}"/>
              </a:ext>
            </a:extLst>
          </p:cNvPr>
          <p:cNvSpPr txBox="1"/>
          <p:nvPr/>
        </p:nvSpPr>
        <p:spPr>
          <a:xfrm>
            <a:off x="4565949" y="1194186"/>
            <a:ext cx="1735454" cy="492443"/>
          </a:xfrm>
          <a:prstGeom prst="rect">
            <a:avLst/>
          </a:prstGeom>
          <a:noFill/>
        </p:spPr>
        <p:txBody>
          <a:bodyPr wrap="square" rtlCol="0">
            <a:spAutoFit/>
          </a:bodyPr>
          <a:lstStyle/>
          <a:p>
            <a:pPr algn="r"/>
            <a:r>
              <a:rPr lang="en-US" sz="1300" dirty="0">
                <a:solidFill>
                  <a:schemeClr val="accent1"/>
                </a:solidFill>
              </a:rPr>
              <a:t>Next Generation Integrated Controller</a:t>
            </a:r>
          </a:p>
        </p:txBody>
      </p:sp>
      <p:sp>
        <p:nvSpPr>
          <p:cNvPr id="57" name="TextBox 56">
            <a:extLst>
              <a:ext uri="{FF2B5EF4-FFF2-40B4-BE49-F238E27FC236}">
                <a16:creationId xmlns:a16="http://schemas.microsoft.com/office/drawing/2014/main" id="{D1E640CD-D490-4D2F-8F7C-CC8484C20E18}"/>
              </a:ext>
            </a:extLst>
          </p:cNvPr>
          <p:cNvSpPr txBox="1"/>
          <p:nvPr/>
        </p:nvSpPr>
        <p:spPr>
          <a:xfrm>
            <a:off x="4414622" y="5728723"/>
            <a:ext cx="3662579" cy="492443"/>
          </a:xfrm>
          <a:prstGeom prst="rect">
            <a:avLst/>
          </a:prstGeom>
          <a:noFill/>
        </p:spPr>
        <p:txBody>
          <a:bodyPr wrap="square" rtlCol="0">
            <a:spAutoFit/>
          </a:bodyPr>
          <a:lstStyle/>
          <a:p>
            <a:r>
              <a:rPr lang="en-US" sz="1400" dirty="0">
                <a:solidFill>
                  <a:schemeClr val="accent1"/>
                </a:solidFill>
              </a:rPr>
              <a:t>HygienePlus System</a:t>
            </a:r>
          </a:p>
          <a:p>
            <a:pPr>
              <a:buClr>
                <a:srgbClr val="016AB3"/>
              </a:buClr>
              <a:buSzPct val="100000"/>
            </a:pPr>
            <a:r>
              <a:rPr lang="en-US" sz="1100" b="1" i="1" dirty="0">
                <a:solidFill>
                  <a:schemeClr val="accent1"/>
                </a:solidFill>
              </a:rPr>
              <a:t>Patented silver ion dosing of supply water</a:t>
            </a:r>
          </a:p>
        </p:txBody>
      </p:sp>
      <p:sp>
        <p:nvSpPr>
          <p:cNvPr id="34" name="Subtitle 5">
            <a:extLst>
              <a:ext uri="{FF2B5EF4-FFF2-40B4-BE49-F238E27FC236}">
                <a16:creationId xmlns:a16="http://schemas.microsoft.com/office/drawing/2014/main" id="{706E24F4-4E42-43F3-A61D-5D4098398419}"/>
              </a:ext>
            </a:extLst>
          </p:cNvPr>
          <p:cNvSpPr>
            <a:spLocks noGrp="1"/>
          </p:cNvSpPr>
          <p:nvPr>
            <p:ph type="subTitle" idx="15"/>
          </p:nvPr>
        </p:nvSpPr>
        <p:spPr>
          <a:xfrm>
            <a:off x="623887" y="787751"/>
            <a:ext cx="8964613" cy="405683"/>
          </a:xfrm>
        </p:spPr>
        <p:txBody>
          <a:bodyPr/>
          <a:lstStyle/>
          <a:p>
            <a:r>
              <a:rPr lang="en-US" sz="1800" i="1" dirty="0"/>
              <a:t>Dual Technology – Condair Exclusive!</a:t>
            </a:r>
          </a:p>
        </p:txBody>
      </p:sp>
      <p:cxnSp>
        <p:nvCxnSpPr>
          <p:cNvPr id="16" name="Straight Arrow Connector 15">
            <a:extLst>
              <a:ext uri="{FF2B5EF4-FFF2-40B4-BE49-F238E27FC236}">
                <a16:creationId xmlns:a16="http://schemas.microsoft.com/office/drawing/2014/main" id="{150EBE99-3799-451E-BFEB-3CEEFD86C9BF}"/>
              </a:ext>
            </a:extLst>
          </p:cNvPr>
          <p:cNvCxnSpPr>
            <a:cxnSpLocks/>
          </p:cNvCxnSpPr>
          <p:nvPr/>
        </p:nvCxnSpPr>
        <p:spPr>
          <a:xfrm>
            <a:off x="6014631" y="1735307"/>
            <a:ext cx="0" cy="977129"/>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5BC2839-BC13-49FD-9F61-850C33437E23}"/>
              </a:ext>
            </a:extLst>
          </p:cNvPr>
          <p:cNvCxnSpPr>
            <a:cxnSpLocks/>
          </p:cNvCxnSpPr>
          <p:nvPr/>
        </p:nvCxnSpPr>
        <p:spPr>
          <a:xfrm flipV="1">
            <a:off x="6061164" y="5305484"/>
            <a:ext cx="0" cy="608181"/>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B34D784-A25A-4D2D-B24B-04C25384A4C5}"/>
              </a:ext>
            </a:extLst>
          </p:cNvPr>
          <p:cNvCxnSpPr>
            <a:cxnSpLocks/>
          </p:cNvCxnSpPr>
          <p:nvPr/>
        </p:nvCxnSpPr>
        <p:spPr>
          <a:xfrm flipH="1">
            <a:off x="6580520" y="4485616"/>
            <a:ext cx="610855" cy="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CC1DC7-8821-4341-8865-92DC1DA28578}"/>
              </a:ext>
            </a:extLst>
          </p:cNvPr>
          <p:cNvCxnSpPr>
            <a:cxnSpLocks/>
          </p:cNvCxnSpPr>
          <p:nvPr/>
        </p:nvCxnSpPr>
        <p:spPr>
          <a:xfrm>
            <a:off x="9477376" y="1912273"/>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5AB090-590B-4892-9DFF-EFE52AE110B7}"/>
              </a:ext>
            </a:extLst>
          </p:cNvPr>
          <p:cNvSpPr txBox="1"/>
          <p:nvPr/>
        </p:nvSpPr>
        <p:spPr>
          <a:xfrm>
            <a:off x="7180978" y="1222554"/>
            <a:ext cx="4283528" cy="492443"/>
          </a:xfrm>
          <a:prstGeom prst="rect">
            <a:avLst/>
          </a:prstGeom>
          <a:noFill/>
        </p:spPr>
        <p:txBody>
          <a:bodyPr wrap="square" rtlCol="0">
            <a:spAutoFit/>
          </a:bodyPr>
          <a:lstStyle/>
          <a:p>
            <a:r>
              <a:rPr lang="en-US" sz="1400" dirty="0">
                <a:solidFill>
                  <a:schemeClr val="accent1"/>
                </a:solidFill>
              </a:rPr>
              <a:t>Low-Pressure Nozzles</a:t>
            </a:r>
            <a:endParaRPr lang="en-US" sz="1100" dirty="0">
              <a:solidFill>
                <a:srgbClr val="000000"/>
              </a:solidFill>
            </a:endParaRPr>
          </a:p>
          <a:p>
            <a:pPr>
              <a:buClr>
                <a:srgbClr val="016AB3"/>
              </a:buClr>
              <a:buSzPct val="100000"/>
            </a:pPr>
            <a:r>
              <a:rPr lang="en-US" sz="1100" b="1" i="1" dirty="0">
                <a:solidFill>
                  <a:schemeClr val="accent1"/>
                </a:solidFill>
              </a:rPr>
              <a:t>43.5 psi – 101.5 psi</a:t>
            </a:r>
            <a:r>
              <a:rPr lang="en-US" sz="1100" dirty="0">
                <a:solidFill>
                  <a:srgbClr val="000000"/>
                </a:solidFill>
              </a:rPr>
              <a:t> </a:t>
            </a:r>
            <a:endParaRPr lang="en-US" sz="1050" dirty="0">
              <a:solidFill>
                <a:srgbClr val="000000"/>
              </a:solidFill>
            </a:endParaRPr>
          </a:p>
        </p:txBody>
      </p:sp>
      <p:cxnSp>
        <p:nvCxnSpPr>
          <p:cNvPr id="21" name="Straight Arrow Connector 20">
            <a:extLst>
              <a:ext uri="{FF2B5EF4-FFF2-40B4-BE49-F238E27FC236}">
                <a16:creationId xmlns:a16="http://schemas.microsoft.com/office/drawing/2014/main" id="{705135B2-392F-4370-BADB-0D9270054FE1}"/>
              </a:ext>
            </a:extLst>
          </p:cNvPr>
          <p:cNvCxnSpPr>
            <a:cxnSpLocks/>
          </p:cNvCxnSpPr>
          <p:nvPr/>
        </p:nvCxnSpPr>
        <p:spPr>
          <a:xfrm>
            <a:off x="8077201" y="1726101"/>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147C625-8B8C-4EB3-AE24-250FE83B5C76}"/>
              </a:ext>
            </a:extLst>
          </p:cNvPr>
          <p:cNvSpPr txBox="1"/>
          <p:nvPr/>
        </p:nvSpPr>
        <p:spPr>
          <a:xfrm>
            <a:off x="217907" y="2398213"/>
            <a:ext cx="1080488" cy="307777"/>
          </a:xfrm>
          <a:prstGeom prst="rect">
            <a:avLst/>
          </a:prstGeom>
          <a:noFill/>
        </p:spPr>
        <p:txBody>
          <a:bodyPr wrap="square" rtlCol="0">
            <a:spAutoFit/>
          </a:bodyPr>
          <a:lstStyle/>
          <a:p>
            <a:r>
              <a:rPr lang="en-US" sz="1400" dirty="0">
                <a:solidFill>
                  <a:schemeClr val="accent1"/>
                </a:solidFill>
              </a:rPr>
              <a:t>Filter</a:t>
            </a:r>
          </a:p>
        </p:txBody>
      </p:sp>
      <p:sp>
        <p:nvSpPr>
          <p:cNvPr id="23" name="TextBox 22">
            <a:extLst>
              <a:ext uri="{FF2B5EF4-FFF2-40B4-BE49-F238E27FC236}">
                <a16:creationId xmlns:a16="http://schemas.microsoft.com/office/drawing/2014/main" id="{CD01F4C0-A52D-47DC-AC64-2F254580B36D}"/>
              </a:ext>
            </a:extLst>
          </p:cNvPr>
          <p:cNvSpPr txBox="1"/>
          <p:nvPr/>
        </p:nvSpPr>
        <p:spPr>
          <a:xfrm>
            <a:off x="758151" y="2827443"/>
            <a:ext cx="1620731" cy="307777"/>
          </a:xfrm>
          <a:prstGeom prst="rect">
            <a:avLst/>
          </a:prstGeom>
          <a:noFill/>
        </p:spPr>
        <p:txBody>
          <a:bodyPr wrap="square" rtlCol="0">
            <a:spAutoFit/>
          </a:bodyPr>
          <a:lstStyle/>
          <a:p>
            <a:r>
              <a:rPr lang="en-US" sz="1400" dirty="0">
                <a:solidFill>
                  <a:schemeClr val="accent1"/>
                </a:solidFill>
              </a:rPr>
              <a:t>Backflow Valve</a:t>
            </a:r>
          </a:p>
        </p:txBody>
      </p:sp>
      <p:sp>
        <p:nvSpPr>
          <p:cNvPr id="24" name="TextBox 23">
            <a:extLst>
              <a:ext uri="{FF2B5EF4-FFF2-40B4-BE49-F238E27FC236}">
                <a16:creationId xmlns:a16="http://schemas.microsoft.com/office/drawing/2014/main" id="{7740CC17-DC1F-4D4F-9B48-403E77A8349F}"/>
              </a:ext>
            </a:extLst>
          </p:cNvPr>
          <p:cNvSpPr txBox="1"/>
          <p:nvPr/>
        </p:nvSpPr>
        <p:spPr>
          <a:xfrm>
            <a:off x="1959937" y="3256673"/>
            <a:ext cx="1080488" cy="492443"/>
          </a:xfrm>
          <a:prstGeom prst="rect">
            <a:avLst/>
          </a:prstGeom>
          <a:noFill/>
        </p:spPr>
        <p:txBody>
          <a:bodyPr wrap="square" rtlCol="0">
            <a:spAutoFit/>
          </a:bodyPr>
          <a:lstStyle/>
          <a:p>
            <a:r>
              <a:rPr lang="en-US" sz="1400" dirty="0">
                <a:solidFill>
                  <a:schemeClr val="accent1"/>
                </a:solidFill>
              </a:rPr>
              <a:t>Softener</a:t>
            </a:r>
          </a:p>
          <a:p>
            <a:pPr>
              <a:buClr>
                <a:srgbClr val="016AB3"/>
              </a:buClr>
              <a:buSzPct val="100000"/>
            </a:pPr>
            <a:endParaRPr lang="en-US" sz="1100" b="1" i="1" dirty="0">
              <a:solidFill>
                <a:schemeClr val="accent1"/>
              </a:solidFill>
            </a:endParaRPr>
          </a:p>
        </p:txBody>
      </p:sp>
      <p:sp>
        <p:nvSpPr>
          <p:cNvPr id="25" name="TextBox 24">
            <a:extLst>
              <a:ext uri="{FF2B5EF4-FFF2-40B4-BE49-F238E27FC236}">
                <a16:creationId xmlns:a16="http://schemas.microsoft.com/office/drawing/2014/main" id="{3090C5FF-4D9D-46D2-939E-93793497D600}"/>
              </a:ext>
            </a:extLst>
          </p:cNvPr>
          <p:cNvSpPr txBox="1"/>
          <p:nvPr/>
        </p:nvSpPr>
        <p:spPr>
          <a:xfrm>
            <a:off x="3556025" y="2397344"/>
            <a:ext cx="1697098" cy="477054"/>
          </a:xfrm>
          <a:prstGeom prst="rect">
            <a:avLst/>
          </a:prstGeom>
          <a:noFill/>
        </p:spPr>
        <p:txBody>
          <a:bodyPr wrap="square" rtlCol="0">
            <a:spAutoFit/>
          </a:bodyPr>
          <a:lstStyle/>
          <a:p>
            <a:r>
              <a:rPr lang="en-US" sz="1400" dirty="0">
                <a:solidFill>
                  <a:schemeClr val="accent1"/>
                </a:solidFill>
              </a:rPr>
              <a:t>Reverse Osmosis</a:t>
            </a:r>
          </a:p>
          <a:p>
            <a:pPr>
              <a:buClr>
                <a:srgbClr val="016AB3"/>
              </a:buClr>
              <a:buSzPct val="100000"/>
            </a:pPr>
            <a:r>
              <a:rPr lang="en-US" sz="1100" b="1" i="1" dirty="0">
                <a:solidFill>
                  <a:schemeClr val="accent1"/>
                </a:solidFill>
              </a:rPr>
              <a:t>Required</a:t>
            </a:r>
          </a:p>
        </p:txBody>
      </p:sp>
      <p:cxnSp>
        <p:nvCxnSpPr>
          <p:cNvPr id="26" name="Straight Arrow Connector 25">
            <a:extLst>
              <a:ext uri="{FF2B5EF4-FFF2-40B4-BE49-F238E27FC236}">
                <a16:creationId xmlns:a16="http://schemas.microsoft.com/office/drawing/2014/main" id="{1927555F-390B-43F8-9591-D5C34CC1D40B}"/>
              </a:ext>
            </a:extLst>
          </p:cNvPr>
          <p:cNvCxnSpPr>
            <a:cxnSpLocks/>
          </p:cNvCxnSpPr>
          <p:nvPr/>
        </p:nvCxnSpPr>
        <p:spPr>
          <a:xfrm>
            <a:off x="4404574" y="2667594"/>
            <a:ext cx="0" cy="35554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7815C36-2706-4037-B93B-2A08C59EB3C9}"/>
              </a:ext>
            </a:extLst>
          </p:cNvPr>
          <p:cNvCxnSpPr>
            <a:cxnSpLocks/>
          </p:cNvCxnSpPr>
          <p:nvPr/>
        </p:nvCxnSpPr>
        <p:spPr>
          <a:xfrm>
            <a:off x="2357306" y="3521944"/>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9CE6BEC-D274-4B77-94B3-1AC99EE924D1}"/>
              </a:ext>
            </a:extLst>
          </p:cNvPr>
          <p:cNvCxnSpPr>
            <a:cxnSpLocks/>
          </p:cNvCxnSpPr>
          <p:nvPr/>
        </p:nvCxnSpPr>
        <p:spPr>
          <a:xfrm>
            <a:off x="1355545" y="3082917"/>
            <a:ext cx="0" cy="347472"/>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3FB759-861B-45A6-86B1-99ECE22165F7}"/>
              </a:ext>
            </a:extLst>
          </p:cNvPr>
          <p:cNvCxnSpPr>
            <a:cxnSpLocks/>
          </p:cNvCxnSpPr>
          <p:nvPr/>
        </p:nvCxnSpPr>
        <p:spPr>
          <a:xfrm>
            <a:off x="450670" y="2712436"/>
            <a:ext cx="0" cy="770256"/>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6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p:bldP spid="5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AEA2486-0459-4DA0-BAC1-472712DC8B1C}"/>
              </a:ext>
            </a:extLst>
          </p:cNvPr>
          <p:cNvSpPr txBox="1"/>
          <p:nvPr/>
        </p:nvSpPr>
        <p:spPr>
          <a:xfrm>
            <a:off x="627727" y="1193435"/>
            <a:ext cx="6619762" cy="4616648"/>
          </a:xfrm>
          <a:prstGeom prst="rect">
            <a:avLst/>
          </a:prstGeom>
          <a:noFill/>
        </p:spPr>
        <p:txBody>
          <a:bodyPr wrap="square">
            <a:spAutoFit/>
          </a:bodyPr>
          <a:lstStyle/>
          <a:p>
            <a:r>
              <a:rPr lang="en-US" sz="2000" dirty="0">
                <a:solidFill>
                  <a:schemeClr val="accent1"/>
                </a:solidFill>
              </a:rPr>
              <a:t>Customizable size, staging, and modulation</a:t>
            </a: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endParaRPr lang="en-US" sz="2000" dirty="0">
              <a:solidFill>
                <a:schemeClr val="accent1"/>
              </a:solidFill>
            </a:endParaRPr>
          </a:p>
          <a:p>
            <a:r>
              <a:rPr lang="en-US" sz="2000" dirty="0">
                <a:solidFill>
                  <a:schemeClr val="accent1"/>
                </a:solidFill>
              </a:rPr>
              <a:t>Compatible with RO water (0.5 – 15</a:t>
            </a:r>
            <a:r>
              <a:rPr lang="el-GR" sz="2000" dirty="0">
                <a:solidFill>
                  <a:schemeClr val="accent1"/>
                </a:solidFill>
              </a:rPr>
              <a:t> μ</a:t>
            </a:r>
            <a:r>
              <a:rPr lang="en-US" sz="2000" dirty="0">
                <a:solidFill>
                  <a:schemeClr val="accent1"/>
                </a:solidFill>
              </a:rPr>
              <a:t>S/cm) </a:t>
            </a:r>
          </a:p>
          <a:p>
            <a:endParaRPr lang="en-US" sz="1600" dirty="0">
              <a:solidFill>
                <a:schemeClr val="accent1"/>
              </a:solidFill>
            </a:endParaRPr>
          </a:p>
          <a:p>
            <a:r>
              <a:rPr lang="en-US" sz="2000" dirty="0">
                <a:solidFill>
                  <a:schemeClr val="accent1"/>
                </a:solidFill>
              </a:rPr>
              <a:t>Outdoor enclosure available</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DL Quick Facts</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4</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graphicFrame>
        <p:nvGraphicFramePr>
          <p:cNvPr id="13" name="Table 12">
            <a:extLst>
              <a:ext uri="{FF2B5EF4-FFF2-40B4-BE49-F238E27FC236}">
                <a16:creationId xmlns:a16="http://schemas.microsoft.com/office/drawing/2014/main" id="{E57E8A4A-DC6A-4092-9F4D-276672884043}"/>
              </a:ext>
            </a:extLst>
          </p:cNvPr>
          <p:cNvGraphicFramePr>
            <a:graphicFrameLocks noGrp="1"/>
          </p:cNvGraphicFramePr>
          <p:nvPr>
            <p:extLst>
              <p:ext uri="{D42A27DB-BD31-4B8C-83A1-F6EECF244321}">
                <p14:modId xmlns:p14="http://schemas.microsoft.com/office/powerpoint/2010/main" val="100930546"/>
              </p:ext>
            </p:extLst>
          </p:nvPr>
        </p:nvGraphicFramePr>
        <p:xfrm>
          <a:off x="623888" y="3310457"/>
          <a:ext cx="5254399" cy="949096"/>
        </p:xfrm>
        <a:graphic>
          <a:graphicData uri="http://schemas.openxmlformats.org/drawingml/2006/table">
            <a:tbl>
              <a:tblPr firstRow="1" bandRow="1">
                <a:tableStyleId>{C083E6E3-FA7D-4D7B-A595-EF9225AFEA82}</a:tableStyleId>
              </a:tblPr>
              <a:tblGrid>
                <a:gridCol w="1259680">
                  <a:extLst>
                    <a:ext uri="{9D8B030D-6E8A-4147-A177-3AD203B41FA5}">
                      <a16:colId xmlns:a16="http://schemas.microsoft.com/office/drawing/2014/main" val="20000"/>
                    </a:ext>
                  </a:extLst>
                </a:gridCol>
                <a:gridCol w="699976">
                  <a:extLst>
                    <a:ext uri="{9D8B030D-6E8A-4147-A177-3AD203B41FA5}">
                      <a16:colId xmlns:a16="http://schemas.microsoft.com/office/drawing/2014/main" val="20001"/>
                    </a:ext>
                  </a:extLst>
                </a:gridCol>
                <a:gridCol w="957943">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tblGrid>
              <a:tr h="306908">
                <a:tc>
                  <a:txBody>
                    <a:bodyPr/>
                    <a:lstStyle/>
                    <a:p>
                      <a:pPr algn="ctr"/>
                      <a:r>
                        <a:rPr lang="en-US" sz="1600" dirty="0">
                          <a:solidFill>
                            <a:srgbClr val="4D4D4D"/>
                          </a:solidFill>
                        </a:rPr>
                        <a:t>Dimensions</a:t>
                      </a:r>
                    </a:p>
                  </a:txBody>
                  <a:tcPr/>
                </a:tc>
                <a:tc>
                  <a:txBody>
                    <a:bodyPr/>
                    <a:lstStyle/>
                    <a:p>
                      <a:pPr algn="ctr"/>
                      <a:r>
                        <a:rPr lang="en-US" sz="1600" dirty="0">
                          <a:solidFill>
                            <a:srgbClr val="4D4D4D"/>
                          </a:solidFill>
                        </a:rPr>
                        <a:t>Min.</a:t>
                      </a:r>
                    </a:p>
                  </a:txBody>
                  <a:tcPr/>
                </a:tc>
                <a:tc>
                  <a:txBody>
                    <a:bodyPr/>
                    <a:lstStyle/>
                    <a:p>
                      <a:pPr algn="ctr"/>
                      <a:r>
                        <a:rPr lang="en-US" sz="1600" dirty="0">
                          <a:solidFill>
                            <a:srgbClr val="4D4D4D"/>
                          </a:solidFill>
                        </a:rPr>
                        <a:t>Max.</a:t>
                      </a:r>
                    </a:p>
                  </a:txBody>
                  <a:tcPr/>
                </a:tc>
                <a:tc>
                  <a:txBody>
                    <a:bodyPr/>
                    <a:lstStyle/>
                    <a:p>
                      <a:pPr algn="ctr"/>
                      <a:r>
                        <a:rPr lang="en-US" sz="1600" dirty="0">
                          <a:solidFill>
                            <a:srgbClr val="4D4D4D"/>
                          </a:solidFill>
                        </a:rPr>
                        <a:t>Increments</a:t>
                      </a:r>
                    </a:p>
                  </a:txBody>
                  <a:tcPr/>
                </a:tc>
                <a:tc>
                  <a:txBody>
                    <a:bodyPr/>
                    <a:lstStyle/>
                    <a:p>
                      <a:pPr algn="ctr"/>
                      <a:r>
                        <a:rPr lang="en-US" sz="1600" dirty="0">
                          <a:solidFill>
                            <a:srgbClr val="4D4D4D"/>
                          </a:solidFill>
                        </a:rPr>
                        <a:t>Capacity</a:t>
                      </a:r>
                    </a:p>
                  </a:txBody>
                  <a:tcPr/>
                </a:tc>
                <a:extLst>
                  <a:ext uri="{0D108BD9-81ED-4DB2-BD59-A6C34878D82A}">
                    <a16:rowId xmlns:a16="http://schemas.microsoft.com/office/drawing/2014/main" val="10000"/>
                  </a:ext>
                </a:extLst>
              </a:tr>
              <a:tr h="306908">
                <a:tc>
                  <a:txBody>
                    <a:bodyPr/>
                    <a:lstStyle/>
                    <a:p>
                      <a:pPr algn="ctr"/>
                      <a:r>
                        <a:rPr lang="en-US" sz="1400" dirty="0">
                          <a:solidFill>
                            <a:srgbClr val="4D4D4D"/>
                          </a:solidFill>
                        </a:rPr>
                        <a:t>Width*</a:t>
                      </a:r>
                    </a:p>
                  </a:txBody>
                  <a:tcPr>
                    <a:solidFill>
                      <a:srgbClr val="D0E1F2"/>
                    </a:solidFill>
                  </a:tcPr>
                </a:tc>
                <a:tc>
                  <a:txBody>
                    <a:bodyPr/>
                    <a:lstStyle/>
                    <a:p>
                      <a:pPr algn="ctr"/>
                      <a:r>
                        <a:rPr lang="en-US" sz="1400" dirty="0">
                          <a:solidFill>
                            <a:srgbClr val="4D4D4D"/>
                          </a:solidFill>
                        </a:rPr>
                        <a:t>18”</a:t>
                      </a:r>
                    </a:p>
                  </a:txBody>
                  <a:tcPr>
                    <a:solidFill>
                      <a:srgbClr val="D0E1F2"/>
                    </a:solidFill>
                  </a:tcPr>
                </a:tc>
                <a:tc>
                  <a:txBody>
                    <a:bodyPr/>
                    <a:lstStyle/>
                    <a:p>
                      <a:pPr algn="ctr"/>
                      <a:r>
                        <a:rPr lang="en-US" sz="1400" dirty="0">
                          <a:solidFill>
                            <a:srgbClr val="4D4D4D"/>
                          </a:solidFill>
                        </a:rPr>
                        <a:t>165”</a:t>
                      </a:r>
                    </a:p>
                  </a:txBody>
                  <a:tcPr>
                    <a:solidFill>
                      <a:srgbClr val="D0E1F2"/>
                    </a:solidFill>
                  </a:tcPr>
                </a:tc>
                <a:tc>
                  <a:txBody>
                    <a:bodyPr/>
                    <a:lstStyle/>
                    <a:p>
                      <a:pPr algn="ctr"/>
                      <a:r>
                        <a:rPr lang="en-US" sz="1400" dirty="0">
                          <a:solidFill>
                            <a:srgbClr val="4D4D4D"/>
                          </a:solidFill>
                        </a:rPr>
                        <a:t>1.9”</a:t>
                      </a:r>
                    </a:p>
                  </a:txBody>
                  <a:tcPr>
                    <a:solidFill>
                      <a:srgbClr val="D0E1F2"/>
                    </a:solidFill>
                  </a:tcPr>
                </a:tc>
                <a:tc rowSpan="2">
                  <a:txBody>
                    <a:bodyPr/>
                    <a:lstStyle/>
                    <a:p>
                      <a:pPr algn="ctr"/>
                      <a:r>
                        <a:rPr lang="en-US" sz="1400" dirty="0">
                          <a:solidFill>
                            <a:srgbClr val="4D4D4D"/>
                          </a:solidFill>
                        </a:rPr>
                        <a:t>Up to</a:t>
                      </a:r>
                      <a:r>
                        <a:rPr lang="en-US" sz="1400" baseline="0" dirty="0">
                          <a:solidFill>
                            <a:srgbClr val="4D4D4D"/>
                          </a:solidFill>
                        </a:rPr>
                        <a:t> 2200 </a:t>
                      </a:r>
                      <a:r>
                        <a:rPr lang="en-US" sz="1400" baseline="0" dirty="0" err="1">
                          <a:solidFill>
                            <a:srgbClr val="4D4D4D"/>
                          </a:solidFill>
                        </a:rPr>
                        <a:t>lb</a:t>
                      </a:r>
                      <a:r>
                        <a:rPr lang="en-US" sz="1400" baseline="0" dirty="0">
                          <a:solidFill>
                            <a:srgbClr val="4D4D4D"/>
                          </a:solidFill>
                        </a:rPr>
                        <a:t>/</a:t>
                      </a:r>
                      <a:r>
                        <a:rPr lang="en-US" sz="1400" baseline="0" dirty="0" err="1">
                          <a:solidFill>
                            <a:srgbClr val="4D4D4D"/>
                          </a:solidFill>
                        </a:rPr>
                        <a:t>hr</a:t>
                      </a:r>
                      <a:endParaRPr lang="en-US" sz="1400" dirty="0">
                        <a:solidFill>
                          <a:srgbClr val="4D4D4D"/>
                        </a:solidFill>
                      </a:endParaRPr>
                    </a:p>
                  </a:txBody>
                  <a:tcPr anchor="ctr">
                    <a:solidFill>
                      <a:srgbClr val="D0E1F2"/>
                    </a:solidFill>
                  </a:tcPr>
                </a:tc>
                <a:extLst>
                  <a:ext uri="{0D108BD9-81ED-4DB2-BD59-A6C34878D82A}">
                    <a16:rowId xmlns:a16="http://schemas.microsoft.com/office/drawing/2014/main" val="10001"/>
                  </a:ext>
                </a:extLst>
              </a:tr>
              <a:tr h="306908">
                <a:tc>
                  <a:txBody>
                    <a:bodyPr/>
                    <a:lstStyle/>
                    <a:p>
                      <a:pPr algn="ctr"/>
                      <a:r>
                        <a:rPr lang="en-US" sz="1400" dirty="0">
                          <a:solidFill>
                            <a:srgbClr val="4D4D4D"/>
                          </a:solidFill>
                        </a:rPr>
                        <a:t>Height</a:t>
                      </a:r>
                    </a:p>
                  </a:txBody>
                  <a:tcPr>
                    <a:solidFill>
                      <a:srgbClr val="D0E1F2"/>
                    </a:solidFill>
                  </a:tcPr>
                </a:tc>
                <a:tc>
                  <a:txBody>
                    <a:bodyPr/>
                    <a:lstStyle/>
                    <a:p>
                      <a:pPr algn="ctr"/>
                      <a:r>
                        <a:rPr lang="en-US" sz="1400" dirty="0">
                          <a:solidFill>
                            <a:srgbClr val="4D4D4D"/>
                          </a:solidFill>
                        </a:rPr>
                        <a:t>18”</a:t>
                      </a:r>
                    </a:p>
                  </a:txBody>
                  <a:tcPr>
                    <a:solidFill>
                      <a:srgbClr val="D0E1F2"/>
                    </a:solidFill>
                  </a:tcPr>
                </a:tc>
                <a:tc>
                  <a:txBody>
                    <a:bodyPr/>
                    <a:lstStyle/>
                    <a:p>
                      <a:pPr algn="ctr"/>
                      <a:r>
                        <a:rPr lang="en-US" sz="1400" dirty="0">
                          <a:solidFill>
                            <a:srgbClr val="4D4D4D"/>
                          </a:solidFill>
                        </a:rPr>
                        <a:t>157”</a:t>
                      </a:r>
                    </a:p>
                  </a:txBody>
                  <a:tcPr>
                    <a:solidFill>
                      <a:srgbClr val="D0E1F2"/>
                    </a:solidFill>
                  </a:tcPr>
                </a:tc>
                <a:tc>
                  <a:txBody>
                    <a:bodyPr/>
                    <a:lstStyle/>
                    <a:p>
                      <a:pPr algn="ctr"/>
                      <a:r>
                        <a:rPr lang="en-US" sz="1400" dirty="0">
                          <a:solidFill>
                            <a:srgbClr val="4D4D4D"/>
                          </a:solidFill>
                        </a:rPr>
                        <a:t>1.9”</a:t>
                      </a:r>
                    </a:p>
                  </a:txBody>
                  <a:tcPr>
                    <a:solidFill>
                      <a:srgbClr val="D0E1F2"/>
                    </a:solidFill>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14" name="TextBox 13">
            <a:extLst>
              <a:ext uri="{FF2B5EF4-FFF2-40B4-BE49-F238E27FC236}">
                <a16:creationId xmlns:a16="http://schemas.microsoft.com/office/drawing/2014/main" id="{41F62E9D-8165-4FE9-AFC0-1EBB20D97FEB}"/>
              </a:ext>
            </a:extLst>
          </p:cNvPr>
          <p:cNvSpPr txBox="1"/>
          <p:nvPr/>
        </p:nvSpPr>
        <p:spPr>
          <a:xfrm>
            <a:off x="760794" y="4308756"/>
            <a:ext cx="2857500" cy="307777"/>
          </a:xfrm>
          <a:prstGeom prst="rect">
            <a:avLst/>
          </a:prstGeom>
          <a:noFill/>
        </p:spPr>
        <p:txBody>
          <a:bodyPr wrap="square" rtlCol="0">
            <a:spAutoFit/>
          </a:bodyPr>
          <a:lstStyle/>
          <a:p>
            <a:r>
              <a:rPr lang="en-US" sz="1400" dirty="0">
                <a:solidFill>
                  <a:srgbClr val="4D4D4D"/>
                </a:solidFill>
              </a:rPr>
              <a:t>*Custom widths up to 330”</a:t>
            </a:r>
          </a:p>
        </p:txBody>
      </p:sp>
      <p:sp>
        <p:nvSpPr>
          <p:cNvPr id="16" name="TextBox 15">
            <a:extLst>
              <a:ext uri="{FF2B5EF4-FFF2-40B4-BE49-F238E27FC236}">
                <a16:creationId xmlns:a16="http://schemas.microsoft.com/office/drawing/2014/main" id="{7E1C4F48-CD20-430F-9F8A-EB00306232DA}"/>
              </a:ext>
            </a:extLst>
          </p:cNvPr>
          <p:cNvSpPr txBox="1"/>
          <p:nvPr/>
        </p:nvSpPr>
        <p:spPr>
          <a:xfrm>
            <a:off x="760794" y="1579699"/>
            <a:ext cx="6079088" cy="1900777"/>
          </a:xfrm>
          <a:prstGeom prst="rect">
            <a:avLst/>
          </a:prstGeom>
          <a:noFill/>
        </p:spPr>
        <p:txBody>
          <a:bodyPr wrap="square">
            <a:spAutoFit/>
          </a:bodyPr>
          <a:lstStyle/>
          <a:p>
            <a:pPr marL="243000" indent="-243000">
              <a:lnSpc>
                <a:spcPct val="150000"/>
              </a:lnSpc>
              <a:buClr>
                <a:srgbClr val="016AB3"/>
              </a:buClr>
              <a:buSzPct val="100000"/>
              <a:buFont typeface="Arial" panose="020B0604020202020204" pitchFamily="34" charset="0"/>
              <a:buChar char="•"/>
            </a:pPr>
            <a:r>
              <a:rPr lang="en-US" sz="1600" dirty="0"/>
              <a:t>Versatile humidifier, engineered for adaptability </a:t>
            </a:r>
          </a:p>
          <a:p>
            <a:pPr marL="243000" indent="-243000">
              <a:lnSpc>
                <a:spcPct val="150000"/>
              </a:lnSpc>
              <a:buClr>
                <a:srgbClr val="016AB3"/>
              </a:buClr>
              <a:buSzPct val="100000"/>
              <a:buFont typeface="Arial" panose="020B0604020202020204" pitchFamily="34" charset="0"/>
              <a:buChar char="•"/>
            </a:pPr>
            <a:r>
              <a:rPr lang="en-US" sz="1600" dirty="0"/>
              <a:t>7, 15, or 31 stages of control</a:t>
            </a:r>
          </a:p>
          <a:p>
            <a:pPr marL="243000" indent="-243000">
              <a:lnSpc>
                <a:spcPct val="150000"/>
              </a:lnSpc>
              <a:buClr>
                <a:srgbClr val="016AB3"/>
              </a:buClr>
              <a:buSzPct val="100000"/>
              <a:buFont typeface="Arial" panose="020B0604020202020204" pitchFamily="34" charset="0"/>
              <a:buChar char="•"/>
            </a:pPr>
            <a:r>
              <a:rPr lang="en-US" sz="1600" dirty="0"/>
              <a:t>4 ft installation length including recommended clearances </a:t>
            </a:r>
          </a:p>
          <a:p>
            <a:pPr marL="243000" indent="-243000">
              <a:lnSpc>
                <a:spcPct val="150000"/>
              </a:lnSpc>
              <a:buClr>
                <a:srgbClr val="016AB3"/>
              </a:buClr>
              <a:buSzPct val="100000"/>
              <a:buFont typeface="Arial" panose="020B0604020202020204" pitchFamily="34" charset="0"/>
              <a:buChar char="•"/>
            </a:pPr>
            <a:r>
              <a:rPr lang="en-US" sz="1600" dirty="0"/>
              <a:t>Minimum install length 23.6” </a:t>
            </a:r>
          </a:p>
          <a:p>
            <a:pPr>
              <a:lnSpc>
                <a:spcPct val="150000"/>
              </a:lnSpc>
            </a:pPr>
            <a:r>
              <a:rPr lang="en-US" sz="1600" dirty="0"/>
              <a:t> </a:t>
            </a:r>
          </a:p>
        </p:txBody>
      </p:sp>
      <p:pic>
        <p:nvPicPr>
          <p:cNvPr id="17" name="Picture 16">
            <a:extLst>
              <a:ext uri="{FF2B5EF4-FFF2-40B4-BE49-F238E27FC236}">
                <a16:creationId xmlns:a16="http://schemas.microsoft.com/office/drawing/2014/main" id="{C6EE7342-EC8D-4E15-A26C-9884EE4E0D4E}"/>
              </a:ext>
            </a:extLst>
          </p:cNvPr>
          <p:cNvPicPr>
            <a:picLocks noChangeAspect="1"/>
          </p:cNvPicPr>
          <p:nvPr/>
        </p:nvPicPr>
        <p:blipFill>
          <a:blip r:embed="rId3"/>
          <a:stretch>
            <a:fillRect/>
          </a:stretch>
        </p:blipFill>
        <p:spPr>
          <a:xfrm>
            <a:off x="6669444" y="1386266"/>
            <a:ext cx="4894829" cy="4951614"/>
          </a:xfrm>
          <a:prstGeom prst="rect">
            <a:avLst/>
          </a:prstGeom>
        </p:spPr>
      </p:pic>
    </p:spTree>
    <p:extLst>
      <p:ext uri="{BB962C8B-B14F-4D97-AF65-F5344CB8AC3E}">
        <p14:creationId xmlns:p14="http://schemas.microsoft.com/office/powerpoint/2010/main" val="131862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3">
            <a:extLst>
              <a:ext uri="{FF2B5EF4-FFF2-40B4-BE49-F238E27FC236}">
                <a16:creationId xmlns:a16="http://schemas.microsoft.com/office/drawing/2014/main" id="{B2CBBF43-4685-4CBC-9543-0D28C413E87B}"/>
              </a:ext>
            </a:extLst>
          </p:cNvPr>
          <p:cNvGraphicFramePr>
            <a:graphicFrameLocks noGrp="1"/>
          </p:cNvGraphicFramePr>
          <p:nvPr>
            <p:extLst>
              <p:ext uri="{D42A27DB-BD31-4B8C-83A1-F6EECF244321}">
                <p14:modId xmlns:p14="http://schemas.microsoft.com/office/powerpoint/2010/main" val="1964470928"/>
              </p:ext>
            </p:extLst>
          </p:nvPr>
        </p:nvGraphicFramePr>
        <p:xfrm>
          <a:off x="472127" y="1373027"/>
          <a:ext cx="11247746" cy="4463052"/>
        </p:xfrm>
        <a:graphic>
          <a:graphicData uri="http://schemas.openxmlformats.org/drawingml/2006/table">
            <a:tbl>
              <a:tblPr firstRow="1" bandRow="1">
                <a:tableStyleId>{5C22544A-1AA1-4342-B048-85BDC9FD1C3A}</a:tableStyleId>
              </a:tblPr>
              <a:tblGrid>
                <a:gridCol w="7385920">
                  <a:extLst>
                    <a:ext uri="{9D8B030D-6E8A-4147-A177-3AD203B41FA5}">
                      <a16:colId xmlns:a16="http://schemas.microsoft.com/office/drawing/2014/main" val="112180009"/>
                    </a:ext>
                  </a:extLst>
                </a:gridCol>
                <a:gridCol w="2026356">
                  <a:extLst>
                    <a:ext uri="{9D8B030D-6E8A-4147-A177-3AD203B41FA5}">
                      <a16:colId xmlns:a16="http://schemas.microsoft.com/office/drawing/2014/main" val="894809849"/>
                    </a:ext>
                  </a:extLst>
                </a:gridCol>
                <a:gridCol w="1835470">
                  <a:extLst>
                    <a:ext uri="{9D8B030D-6E8A-4147-A177-3AD203B41FA5}">
                      <a16:colId xmlns:a16="http://schemas.microsoft.com/office/drawing/2014/main" val="3872786665"/>
                    </a:ext>
                  </a:extLst>
                </a:gridCol>
              </a:tblGrid>
              <a:tr h="546628">
                <a:tc>
                  <a:txBody>
                    <a:bodyPr/>
                    <a:lstStyle/>
                    <a:p>
                      <a:endParaRPr lang="en-US" dirty="0">
                        <a:solidFill>
                          <a:srgbClr val="000000"/>
                        </a:solidFill>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a:solidFill>
                            <a:srgbClr val="000000"/>
                          </a:solidFill>
                          <a:latin typeface="+mn-lt"/>
                          <a:cs typeface="72 Black" panose="020B0A04030603020204" pitchFamily="34" charset="0"/>
                        </a:rPr>
                        <a:t>Power Consumption (kW</a:t>
                      </a:r>
                      <a:r>
                        <a:rPr lang="en-US" sz="1600" dirty="0">
                          <a:solidFill>
                            <a:srgbClr val="000000"/>
                          </a:solidFill>
                        </a:rPr>
                        <a: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rPr>
                        <a:t>2000 hours @ $0.08/kW</a:t>
                      </a:r>
                    </a:p>
                  </a:txBody>
                  <a:tcPr anchor="b">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346408"/>
                  </a:ext>
                </a:extLst>
              </a:tr>
              <a:tr h="1294644">
                <a:tc>
                  <a:txBody>
                    <a:bodyPr/>
                    <a:lstStyle/>
                    <a:p>
                      <a:pPr algn="l"/>
                      <a:r>
                        <a:rPr lang="en-US" sz="2400" dirty="0"/>
                        <a:t>DL Series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351434528"/>
                  </a:ext>
                </a:extLst>
              </a:tr>
              <a:tr h="1294644">
                <a:tc>
                  <a:txBody>
                    <a:bodyPr/>
                    <a:lstStyle/>
                    <a:p>
                      <a:pPr algn="l"/>
                      <a:r>
                        <a:rPr lang="en-US" sz="2400" dirty="0"/>
                        <a:t>RS Series</a:t>
                      </a:r>
                    </a:p>
                  </a:txBody>
                  <a:tcPr anchor="ctr">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158859"/>
                  </a:ext>
                </a:extLst>
              </a:tr>
              <a:tr h="1294644">
                <a:tc>
                  <a:txBody>
                    <a:bodyPr/>
                    <a:lstStyle/>
                    <a:p>
                      <a:pPr algn="l"/>
                      <a:r>
                        <a:rPr lang="en-US" sz="2400" dirty="0"/>
                        <a:t>EL Series</a:t>
                      </a:r>
                    </a:p>
                  </a:txBody>
                  <a:tcPr anchor="ctr">
                    <a:lnL>
                      <a:noFill/>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D0E1F2"/>
                    </a:solidFill>
                  </a:tcPr>
                </a:tc>
                <a:tc>
                  <a:txBody>
                    <a:bodyPr/>
                    <a:lstStyle/>
                    <a:p>
                      <a:pPr algn="ctr"/>
                      <a:endParaRPr lang="en-US" sz="2400" dirty="0"/>
                    </a:p>
                  </a:txBody>
                  <a:tcPr anchor="ctr">
                    <a:lnL w="12700" cap="flat" cmpd="sng" algn="ctr">
                      <a:noFill/>
                      <a:prstDash val="solid"/>
                      <a:round/>
                      <a:headEnd type="none" w="med" len="med"/>
                      <a:tailEnd type="none" w="med" len="med"/>
                    </a:lnL>
                    <a:lnR>
                      <a:noFill/>
                    </a:lnR>
                    <a:lnT w="12700" cmpd="sng">
                      <a:noFill/>
                    </a:lnT>
                    <a:lnB>
                      <a:noFill/>
                    </a:lnB>
                    <a:lnTlToBr w="12700" cmpd="sng">
                      <a:noFill/>
                      <a:prstDash val="solid"/>
                    </a:lnTlToBr>
                    <a:lnBlToTr w="12700" cmpd="sng">
                      <a:noFill/>
                      <a:prstDash val="solid"/>
                    </a:lnBlToTr>
                    <a:solidFill>
                      <a:srgbClr val="D0E1F2"/>
                    </a:solidFill>
                  </a:tcPr>
                </a:tc>
                <a:extLst>
                  <a:ext uri="{0D108BD9-81ED-4DB2-BD59-A6C34878D82A}">
                    <a16:rowId xmlns:a16="http://schemas.microsoft.com/office/drawing/2014/main" val="1571210723"/>
                  </a:ext>
                </a:extLst>
              </a:tr>
            </a:tbl>
          </a:graphicData>
        </a:graphic>
      </p:graphicFrame>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ELECTRIFICATION</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5</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pic>
        <p:nvPicPr>
          <p:cNvPr id="2052" name="Picture 4">
            <a:extLst>
              <a:ext uri="{FF2B5EF4-FFF2-40B4-BE49-F238E27FC236}">
                <a16:creationId xmlns:a16="http://schemas.microsoft.com/office/drawing/2014/main" id="{C28E0066-E29D-411D-A20A-C734CDFF0F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1843086"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22778C4-5D40-4E16-AC47-F4DB2534CD19}"/>
              </a:ext>
            </a:extLst>
          </p:cNvPr>
          <p:cNvSpPr txBox="1"/>
          <p:nvPr/>
        </p:nvSpPr>
        <p:spPr>
          <a:xfrm>
            <a:off x="9379320" y="5955266"/>
            <a:ext cx="3130826" cy="276999"/>
          </a:xfrm>
          <a:prstGeom prst="rect">
            <a:avLst/>
          </a:prstGeom>
          <a:noFill/>
        </p:spPr>
        <p:txBody>
          <a:bodyPr wrap="square">
            <a:spAutoFit/>
          </a:bodyPr>
          <a:lstStyle/>
          <a:p>
            <a:r>
              <a:rPr lang="en-US" sz="1200" i="1" dirty="0"/>
              <a:t>*With beneficial evaporative cooling</a:t>
            </a:r>
          </a:p>
        </p:txBody>
      </p:sp>
      <p:pic>
        <p:nvPicPr>
          <p:cNvPr id="12" name="Picture 4">
            <a:extLst>
              <a:ext uri="{FF2B5EF4-FFF2-40B4-BE49-F238E27FC236}">
                <a16:creationId xmlns:a16="http://schemas.microsoft.com/office/drawing/2014/main" id="{C6587651-B5A6-4273-BEF4-309DFFB152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321884"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0CBF58B-D42F-49DD-A808-94294CF4D6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2800682"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D6A4433-D98E-4BC8-A982-D1623D797B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688262"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D8D0D63-0DFE-4467-975D-8D26F22572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167060"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BD11AD9-BA0E-48D4-B4F4-73A4012D12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5645858"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C05A2E1F-FABA-4D6B-BE62-5164F1463E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276482"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BEA33F5E-F651-419C-9DA0-033646ABD9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3747116"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B307ECAF-7BD5-41E0-9A22-D2DEBC2AFE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4217750" y="3502953"/>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BCA0E3E0-B5F6-4712-9A7F-B50E81521C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121658"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2FB9AF3-6163-45B5-89F6-7B7387FF17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6600456"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0E5BC593-763F-4EAC-A0E6-68A796AC26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4" b="96346" l="10000" r="90000">
                        <a14:foregroundMark x1="49028" y1="87692" x2="49922" y2="82352"/>
                        <a14:foregroundMark x1="48611" y1="96538" x2="48889" y2="94808"/>
                        <a14:foregroundMark x1="45000" y1="3654" x2="45000" y2="6731"/>
                        <a14:foregroundMark x1="66806" y1="34038" x2="66806" y2="34038"/>
                        <a14:foregroundMark x1="66806" y1="33462" x2="66806" y2="33462"/>
                        <a14:foregroundMark x1="66806" y1="34038" x2="66806" y2="34038"/>
                        <a14:foregroundMark x1="66806" y1="33846" x2="66806" y2="33846"/>
                        <a14:foregroundMark x1="66806" y1="34038" x2="66806" y2="34038"/>
                        <a14:foregroundMark x1="66944" y1="34038" x2="67083" y2="33462"/>
                        <a14:foregroundMark x1="66917" y1="45962" x2="66806" y2="56154"/>
                        <a14:foregroundMark x1="66944" y1="43462" x2="66940" y2="43846"/>
                        <a14:backgroundMark x1="37500" y1="3269" x2="34306" y2="4038"/>
                        <a14:backgroundMark x1="36667" y1="82885" x2="36667" y2="81154"/>
                        <a14:backgroundMark x1="59444" y1="84231" x2="60556" y2="78269"/>
                        <a14:backgroundMark x1="68194" y1="35000" x2="68056" y2="34231"/>
                        <a14:backgroundMark x1="67917" y1="8269" x2="68472" y2="20000"/>
                        <a14:backgroundMark x1="67778" y1="19423" x2="68056" y2="29231"/>
                        <a14:backgroundMark x1="68056" y1="29231" x2="68056" y2="29231"/>
                        <a14:backgroundMark x1="67361" y1="37308" x2="67291" y2="43469"/>
                        <a14:backgroundMark x1="67301" y1="56164" x2="67361" y2="60000"/>
                        <a14:backgroundMark x1="67361" y1="61346" x2="67917" y2="67308"/>
                        <a14:backgroundMark x1="65694" y1="68462" x2="65694" y2="68462"/>
                        <a14:backgroundMark x1="65972" y1="72115" x2="64306" y2="74423"/>
                        <a14:backgroundMark x1="61528" y1="76923" x2="56944" y2="78269"/>
                        <a14:backgroundMark x1="54583" y1="75769" x2="53889" y2="84231"/>
                        <a14:backgroundMark x1="51111" y1="77308" x2="51111" y2="77308"/>
                        <a14:backgroundMark x1="51250" y1="76154" x2="50417" y2="78846"/>
                        <a14:backgroundMark x1="50833" y1="74615" x2="50694" y2="78269"/>
                        <a14:backgroundMark x1="51111" y1="74423" x2="50417" y2="78462"/>
                        <a14:backgroundMark x1="50556" y1="79038" x2="51111" y2="81923"/>
                        <a14:backgroundMark x1="44583" y1="98462" x2="39444" y2="98462"/>
                        <a14:backgroundMark x1="50000" y1="3846" x2="50972" y2="3269"/>
                        <a14:backgroundMark x1="67500" y1="34231" x2="67500" y2="34231"/>
                        <a14:backgroundMark x1="67361" y1="33654" x2="67361" y2="33654"/>
                        <a14:backgroundMark x1="67500" y1="33269" x2="67500" y2="33269"/>
                        <a14:backgroundMark x1="67361" y1="33269" x2="67361" y2="33269"/>
                        <a14:backgroundMark x1="67500" y1="43846" x2="67500" y2="45962"/>
                      </a14:backgroundRemoval>
                    </a14:imgEffect>
                  </a14:imgLayer>
                </a14:imgProps>
              </a:ext>
              <a:ext uri="{28A0092B-C50C-407E-A947-70E740481C1C}">
                <a14:useLocalDpi xmlns:a14="http://schemas.microsoft.com/office/drawing/2010/main" val="0"/>
              </a:ext>
            </a:extLst>
          </a:blip>
          <a:srcRect/>
          <a:stretch>
            <a:fillRect/>
          </a:stretch>
        </p:blipFill>
        <p:spPr bwMode="auto">
          <a:xfrm>
            <a:off x="7079254" y="3501215"/>
            <a:ext cx="1198027" cy="8652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EEBC816-B0CE-4AA8-995F-2FFB9701D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912" y="4816715"/>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E8BC717D-C820-4A55-8A01-C749AD5AC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054"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492F4359-0AAC-488B-BBDE-B445209D3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546"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57FF8098-593F-48DD-A236-2AD65CD5E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356"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DF701D86-BFAD-41EA-89B7-13FA12074B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81" y="4818453"/>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27801BB-B4DA-4FEE-98EB-5E7F42E335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459"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ECAA50D-763C-435D-9108-791949A39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115" y="4818452"/>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AD22E875-7A00-4FB2-BE42-DEA437A02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597"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E2885896-075D-4DBF-A05A-A972BC589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35" y="4816715"/>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DE3C7483-97D7-487C-B10C-8AB913872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885" y="4814976"/>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FC2B6E01-BC93-466E-AEC1-FAC62095A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869" y="4816714"/>
            <a:ext cx="1065557" cy="7695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Title 4">
            <a:extLst>
              <a:ext uri="{FF2B5EF4-FFF2-40B4-BE49-F238E27FC236}">
                <a16:creationId xmlns:a16="http://schemas.microsoft.com/office/drawing/2014/main" id="{F2D6AC2D-8A4C-42F9-AAFD-D14BDE52F318}"/>
              </a:ext>
            </a:extLst>
          </p:cNvPr>
          <p:cNvSpPr txBox="1">
            <a:spLocks/>
          </p:cNvSpPr>
          <p:nvPr/>
        </p:nvSpPr>
        <p:spPr>
          <a:xfrm>
            <a:off x="1668740" y="1273455"/>
            <a:ext cx="3584067" cy="437149"/>
          </a:xfrm>
          <a:prstGeom prst="rect">
            <a:avLst/>
          </a:prstGeom>
        </p:spPr>
        <p:txBody>
          <a:bodyPr vert="horz" lIns="0" tIns="0" rIns="0" bIns="36000" rtlCol="0" anchor="t">
            <a:noAutofit/>
          </a:bodyPr>
          <a:lstStyle>
            <a:lvl1pPr algn="l" defTabSz="914400" rtl="0" eaLnBrk="1" latinLnBrk="0" hangingPunct="1">
              <a:lnSpc>
                <a:spcPct val="100000"/>
              </a:lnSpc>
              <a:spcBef>
                <a:spcPts val="300"/>
              </a:spcBef>
              <a:spcAft>
                <a:spcPts val="600"/>
              </a:spcAft>
              <a:buNone/>
              <a:defRPr sz="2800" kern="1200">
                <a:solidFill>
                  <a:schemeClr val="accent1"/>
                </a:solidFill>
                <a:latin typeface="+mj-lt"/>
                <a:ea typeface="+mj-ea"/>
                <a:cs typeface="+mj-cs"/>
              </a:defRPr>
            </a:lvl1pPr>
          </a:lstStyle>
          <a:p>
            <a:pPr>
              <a:spcBef>
                <a:spcPts val="0"/>
              </a:spcBef>
              <a:spcAft>
                <a:spcPts val="0"/>
              </a:spcAft>
            </a:pPr>
            <a:r>
              <a:rPr lang="en-US" sz="1800" dirty="0"/>
              <a:t>Application: Hospital</a:t>
            </a:r>
          </a:p>
          <a:p>
            <a:pPr>
              <a:spcBef>
                <a:spcPts val="0"/>
              </a:spcBef>
              <a:spcAft>
                <a:spcPts val="0"/>
              </a:spcAft>
            </a:pPr>
            <a:r>
              <a:rPr lang="en-US" sz="1800" dirty="0"/>
              <a:t>Load: 2200 </a:t>
            </a:r>
            <a:r>
              <a:rPr lang="en-US" sz="1800" dirty="0" err="1"/>
              <a:t>lbs</a:t>
            </a:r>
            <a:r>
              <a:rPr lang="en-US" sz="1800" dirty="0"/>
              <a:t>/</a:t>
            </a:r>
            <a:r>
              <a:rPr lang="en-US" sz="1800" dirty="0" err="1"/>
              <a:t>hr</a:t>
            </a:r>
            <a:endParaRPr lang="en-US" sz="1800" dirty="0"/>
          </a:p>
        </p:txBody>
      </p:sp>
      <p:pic>
        <p:nvPicPr>
          <p:cNvPr id="7" name="Graphic 6" descr="Hospital outline">
            <a:extLst>
              <a:ext uri="{FF2B5EF4-FFF2-40B4-BE49-F238E27FC236}">
                <a16:creationId xmlns:a16="http://schemas.microsoft.com/office/drawing/2014/main" id="{FB7C26CC-0F67-40D3-AA66-5AC999EE7A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9626" y="902882"/>
            <a:ext cx="1079982" cy="1079982"/>
          </a:xfrm>
          <a:prstGeom prst="rect">
            <a:avLst/>
          </a:prstGeom>
        </p:spPr>
      </p:pic>
      <p:pic>
        <p:nvPicPr>
          <p:cNvPr id="50" name="Picture 49">
            <a:extLst>
              <a:ext uri="{FF2B5EF4-FFF2-40B4-BE49-F238E27FC236}">
                <a16:creationId xmlns:a16="http://schemas.microsoft.com/office/drawing/2014/main" id="{E4F19AD8-5DD1-4730-B19F-27E6ABEDA79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90" b="89794" l="9397" r="93039">
                        <a14:foregroundMark x1="16209" y1="23096" x2="11601" y2="60550"/>
                        <a14:foregroundMark x1="16581" y1="20069" x2="16293" y2="22410"/>
                        <a14:foregroundMark x1="15081" y1="64679" x2="17285" y2="67890"/>
                        <a14:foregroundMark x1="12413" y1="52294" x2="11979" y2="42775"/>
                        <a14:foregroundMark x1="10371" y1="37109" x2="11601" y2="27638"/>
                        <a14:foregroundMark x1="9397" y1="44610" x2="9635" y2="42775"/>
                        <a14:foregroundMark x1="14941" y1="23165" x2="15313" y2="29243"/>
                        <a14:foregroundMark x1="14828" y1="21321" x2="14941" y2="23165"/>
                        <a14:foregroundMark x1="14153" y1="10321" x2="14262" y2="12107"/>
                        <a14:foregroundMark x1="26405" y1="10052" x2="50812" y2="5390"/>
                        <a14:foregroundMark x1="16589" y1="11927" x2="22265" y2="10843"/>
                        <a14:foregroundMark x1="30394" y1="14450" x2="53596" y2="17546"/>
                        <a14:foregroundMark x1="37819" y1="25115" x2="29466" y2="62500"/>
                        <a14:foregroundMark x1="25986" y1="18578" x2="32831" y2="52179"/>
                        <a14:foregroundMark x1="32831" y1="22477" x2="48144" y2="65138"/>
                        <a14:foregroundMark x1="48376" y1="25344" x2="38051" y2="56078"/>
                        <a14:foregroundMark x1="41763" y1="62959" x2="46636" y2="57569"/>
                        <a14:foregroundMark x1="20534" y1="15138" x2="24478" y2="41514"/>
                        <a14:foregroundMark x1="22506" y1="20528" x2="23202" y2="20528"/>
                        <a14:foregroundMark x1="23156" y1="9717" x2="24014" y2="9518"/>
                        <a14:foregroundMark x1="16589" y1="11239" x2="21774" y2="10037"/>
                        <a14:foregroundMark x1="90371" y1="18807" x2="85615" y2="50803"/>
                        <a14:foregroundMark x1="92111" y1="14450" x2="92111" y2="14450"/>
                        <a14:foregroundMark x1="92575" y1="13991" x2="92575" y2="13991"/>
                        <a14:foregroundMark x1="93039" y1="17890" x2="93039" y2="24197"/>
                        <a14:foregroundMark x1="36079" y1="19037" x2="47216" y2="26835"/>
                        <a14:foregroundMark x1="43271" y1="20298" x2="40255" y2="23739"/>
                        <a14:backgroundMark x1="11833" y1="19725" x2="11833" y2="19725"/>
                        <a14:backgroundMark x1="13109" y1="20986" x2="12413" y2="13876"/>
                        <a14:backgroundMark x1="12181" y1="20528" x2="11369" y2="9748"/>
                        <a14:backgroundMark x1="15313" y1="14679" x2="15313" y2="16858"/>
                        <a14:backgroundMark x1="11833" y1="20757" x2="9629" y2="20986"/>
                        <a14:backgroundMark x1="11369" y1="22248" x2="13805" y2="22477"/>
                        <a14:backgroundMark x1="11833" y1="18578" x2="10209" y2="11468"/>
                        <a14:backgroundMark x1="11137" y1="21216" x2="10905" y2="7798"/>
                        <a14:backgroundMark x1="12645" y1="14908" x2="12645" y2="9060"/>
                        <a14:backgroundMark x1="12877" y1="15367" x2="13573" y2="7339"/>
                        <a14:backgroundMark x1="12413" y1="7798" x2="10905" y2="18349"/>
                        <a14:backgroundMark x1="10093" y1="41284" x2="10093" y2="41284"/>
                        <a14:backgroundMark x1="10209" y1="40023" x2="10905" y2="41514"/>
                        <a14:backgroundMark x1="10441" y1="39564" x2="10441" y2="42775"/>
                        <a14:backgroundMark x1="10209" y1="38532" x2="10209" y2="42661"/>
                        <a14:backgroundMark x1="10093" y1="38761" x2="10093" y2="42202"/>
                        <a14:backgroundMark x1="10093" y1="38761" x2="9397" y2="42775"/>
                        <a14:backgroundMark x1="14153" y1="23165" x2="14153" y2="23165"/>
                        <a14:backgroundMark x1="10905" y1="18807" x2="9397" y2="14679"/>
                        <a14:backgroundMark x1="9629" y1="16170" x2="11369" y2="19266"/>
                        <a14:backgroundMark x1="15893" y1="14450" x2="15893" y2="20069"/>
                        <a14:backgroundMark x1="38515" y1="13188" x2="48840" y2="11009"/>
                        <a14:backgroundMark x1="29466" y1="11697" x2="33875" y2="11697"/>
                        <a14:backgroundMark x1="29930" y1="11697" x2="25986" y2="11697"/>
                        <a14:backgroundMark x1="27610" y1="11697" x2="22506" y2="11239"/>
                        <a14:backgroundMark x1="60209" y1="7110" x2="60209" y2="6422"/>
                        <a14:backgroundMark x1="11369" y1="42202" x2="12065" y2="38073"/>
                        <a14:backgroundMark x1="9397" y1="38303" x2="10673" y2="38303"/>
                        <a14:backgroundMark x1="8237" y1="42661" x2="10905" y2="42431"/>
                        <a14:backgroundMark x1="10441" y1="38532" x2="8933" y2="37844"/>
                        <a14:backgroundMark x1="10905" y1="37844" x2="9629" y2="38073"/>
                        <a14:backgroundMark x1="15777" y1="21789" x2="15545" y2="18807"/>
                        <a14:backgroundMark x1="14037" y1="22248" x2="15777" y2="18807"/>
                        <a14:backgroundMark x1="15081" y1="22018" x2="15081" y2="18807"/>
                        <a14:backgroundMark x1="14849" y1="21674" x2="14617" y2="16170"/>
                        <a14:backgroundMark x1="14617" y1="14220" x2="13805" y2="11697"/>
                        <a14:backgroundMark x1="12413" y1="13417" x2="16125" y2="14679"/>
                      </a14:backgroundRemoval>
                    </a14:imgEffect>
                  </a14:imgLayer>
                </a14:imgProps>
              </a:ext>
            </a:extLst>
          </a:blip>
          <a:stretch>
            <a:fillRect/>
          </a:stretch>
        </p:blipFill>
        <p:spPr>
          <a:xfrm>
            <a:off x="4413123" y="2014057"/>
            <a:ext cx="1352282" cy="1367971"/>
          </a:xfrm>
          <a:prstGeom prst="rect">
            <a:avLst/>
          </a:prstGeom>
          <a:effectLst>
            <a:outerShdw blurRad="50800" dist="38100" dir="2700000" algn="tl" rotWithShape="0">
              <a:prstClr val="black">
                <a:alpha val="40000"/>
              </a:prstClr>
            </a:outerShdw>
          </a:effectLst>
        </p:spPr>
      </p:pic>
      <p:sp>
        <p:nvSpPr>
          <p:cNvPr id="47" name="TextBox 46">
            <a:extLst>
              <a:ext uri="{FF2B5EF4-FFF2-40B4-BE49-F238E27FC236}">
                <a16:creationId xmlns:a16="http://schemas.microsoft.com/office/drawing/2014/main" id="{46DE9023-5993-4617-B9D8-8C300DE93E84}"/>
              </a:ext>
            </a:extLst>
          </p:cNvPr>
          <p:cNvSpPr txBox="1"/>
          <p:nvPr/>
        </p:nvSpPr>
        <p:spPr>
          <a:xfrm>
            <a:off x="8589004" y="2280355"/>
            <a:ext cx="1125889" cy="461665"/>
          </a:xfrm>
          <a:prstGeom prst="rect">
            <a:avLst/>
          </a:prstGeom>
          <a:noFill/>
        </p:spPr>
        <p:txBody>
          <a:bodyPr wrap="square" rtlCol="0">
            <a:spAutoFit/>
          </a:bodyPr>
          <a:lstStyle/>
          <a:p>
            <a:r>
              <a:rPr lang="en-US" sz="2400" dirty="0"/>
              <a:t>2.6</a:t>
            </a:r>
          </a:p>
        </p:txBody>
      </p:sp>
      <p:sp>
        <p:nvSpPr>
          <p:cNvPr id="52" name="TextBox 51">
            <a:extLst>
              <a:ext uri="{FF2B5EF4-FFF2-40B4-BE49-F238E27FC236}">
                <a16:creationId xmlns:a16="http://schemas.microsoft.com/office/drawing/2014/main" id="{8DFF4468-1D21-46F9-ADB6-BAB0F5270435}"/>
              </a:ext>
            </a:extLst>
          </p:cNvPr>
          <p:cNvSpPr txBox="1"/>
          <p:nvPr/>
        </p:nvSpPr>
        <p:spPr>
          <a:xfrm>
            <a:off x="8550903" y="3653009"/>
            <a:ext cx="1125889" cy="461665"/>
          </a:xfrm>
          <a:prstGeom prst="rect">
            <a:avLst/>
          </a:prstGeom>
          <a:noFill/>
        </p:spPr>
        <p:txBody>
          <a:bodyPr wrap="square" rtlCol="0">
            <a:spAutoFit/>
          </a:bodyPr>
          <a:lstStyle/>
          <a:p>
            <a:r>
              <a:rPr lang="en-US" sz="2400" dirty="0"/>
              <a:t>780</a:t>
            </a:r>
          </a:p>
        </p:txBody>
      </p:sp>
      <p:sp>
        <p:nvSpPr>
          <p:cNvPr id="53" name="TextBox 52">
            <a:extLst>
              <a:ext uri="{FF2B5EF4-FFF2-40B4-BE49-F238E27FC236}">
                <a16:creationId xmlns:a16="http://schemas.microsoft.com/office/drawing/2014/main" id="{0FBA2CA3-3F36-4062-85A2-87C0E747187F}"/>
              </a:ext>
            </a:extLst>
          </p:cNvPr>
          <p:cNvSpPr txBox="1"/>
          <p:nvPr/>
        </p:nvSpPr>
        <p:spPr>
          <a:xfrm>
            <a:off x="8550902" y="5023308"/>
            <a:ext cx="1125889" cy="461665"/>
          </a:xfrm>
          <a:prstGeom prst="rect">
            <a:avLst/>
          </a:prstGeom>
          <a:noFill/>
        </p:spPr>
        <p:txBody>
          <a:bodyPr wrap="square" rtlCol="0">
            <a:spAutoFit/>
          </a:bodyPr>
          <a:lstStyle/>
          <a:p>
            <a:r>
              <a:rPr lang="en-US" sz="2400" dirty="0"/>
              <a:t>737</a:t>
            </a:r>
          </a:p>
        </p:txBody>
      </p:sp>
      <p:sp>
        <p:nvSpPr>
          <p:cNvPr id="54" name="TextBox 53">
            <a:extLst>
              <a:ext uri="{FF2B5EF4-FFF2-40B4-BE49-F238E27FC236}">
                <a16:creationId xmlns:a16="http://schemas.microsoft.com/office/drawing/2014/main" id="{8314473F-889A-41F0-BB69-42F0BDA6C1E8}"/>
              </a:ext>
            </a:extLst>
          </p:cNvPr>
          <p:cNvSpPr txBox="1"/>
          <p:nvPr/>
        </p:nvSpPr>
        <p:spPr>
          <a:xfrm>
            <a:off x="10330943" y="2286868"/>
            <a:ext cx="1125889" cy="461665"/>
          </a:xfrm>
          <a:prstGeom prst="rect">
            <a:avLst/>
          </a:prstGeom>
          <a:noFill/>
        </p:spPr>
        <p:txBody>
          <a:bodyPr wrap="square" rtlCol="0">
            <a:spAutoFit/>
          </a:bodyPr>
          <a:lstStyle/>
          <a:p>
            <a:r>
              <a:rPr lang="en-US" sz="2400" dirty="0"/>
              <a:t>$416*</a:t>
            </a:r>
          </a:p>
        </p:txBody>
      </p:sp>
      <p:sp>
        <p:nvSpPr>
          <p:cNvPr id="55" name="TextBox 54">
            <a:extLst>
              <a:ext uri="{FF2B5EF4-FFF2-40B4-BE49-F238E27FC236}">
                <a16:creationId xmlns:a16="http://schemas.microsoft.com/office/drawing/2014/main" id="{0DEB946B-B8FE-4478-A478-50B43E7A79F4}"/>
              </a:ext>
            </a:extLst>
          </p:cNvPr>
          <p:cNvSpPr txBox="1"/>
          <p:nvPr/>
        </p:nvSpPr>
        <p:spPr>
          <a:xfrm>
            <a:off x="10132463" y="3653008"/>
            <a:ext cx="1624540" cy="461665"/>
          </a:xfrm>
          <a:prstGeom prst="rect">
            <a:avLst/>
          </a:prstGeom>
          <a:noFill/>
        </p:spPr>
        <p:txBody>
          <a:bodyPr wrap="square" rtlCol="0">
            <a:spAutoFit/>
          </a:bodyPr>
          <a:lstStyle/>
          <a:p>
            <a:r>
              <a:rPr lang="en-US" sz="2400" dirty="0"/>
              <a:t>$124,800</a:t>
            </a:r>
          </a:p>
        </p:txBody>
      </p:sp>
      <p:sp>
        <p:nvSpPr>
          <p:cNvPr id="56" name="TextBox 55">
            <a:extLst>
              <a:ext uri="{FF2B5EF4-FFF2-40B4-BE49-F238E27FC236}">
                <a16:creationId xmlns:a16="http://schemas.microsoft.com/office/drawing/2014/main" id="{7B0F820A-D928-423D-9873-A11452ECBB46}"/>
              </a:ext>
            </a:extLst>
          </p:cNvPr>
          <p:cNvSpPr txBox="1"/>
          <p:nvPr/>
        </p:nvSpPr>
        <p:spPr>
          <a:xfrm>
            <a:off x="10140534" y="5030024"/>
            <a:ext cx="1624540" cy="461665"/>
          </a:xfrm>
          <a:prstGeom prst="rect">
            <a:avLst/>
          </a:prstGeom>
          <a:noFill/>
        </p:spPr>
        <p:txBody>
          <a:bodyPr wrap="square" rtlCol="0">
            <a:spAutoFit/>
          </a:bodyPr>
          <a:lstStyle/>
          <a:p>
            <a:r>
              <a:rPr lang="en-US" sz="2400" dirty="0"/>
              <a:t>$117,920</a:t>
            </a:r>
          </a:p>
        </p:txBody>
      </p:sp>
    </p:spTree>
    <p:extLst>
      <p:ext uri="{BB962C8B-B14F-4D97-AF65-F5344CB8AC3E}">
        <p14:creationId xmlns:p14="http://schemas.microsoft.com/office/powerpoint/2010/main" val="184933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Existing DLs</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6</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pic>
        <p:nvPicPr>
          <p:cNvPr id="13" name="Picture 12" descr="UM Capital Region Medical Center | UM Capital Region Health">
            <a:extLst>
              <a:ext uri="{FF2B5EF4-FFF2-40B4-BE49-F238E27FC236}">
                <a16:creationId xmlns:a16="http://schemas.microsoft.com/office/drawing/2014/main" id="{98B7771B-D034-4F77-BC8C-E1D28E27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366" y="3930727"/>
            <a:ext cx="2917232" cy="2190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Essentia Health, Vision Northland | McGough">
            <a:extLst>
              <a:ext uri="{FF2B5EF4-FFF2-40B4-BE49-F238E27FC236}">
                <a16:creationId xmlns:a16="http://schemas.microsoft.com/office/drawing/2014/main" id="{2D2C1B69-9C00-4470-A042-D425498CC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175" y="1161098"/>
            <a:ext cx="2784451" cy="2784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A Day in the Life | Memorial Sloan Kettering Cancer Center - YouTube">
            <a:extLst>
              <a:ext uri="{FF2B5EF4-FFF2-40B4-BE49-F238E27FC236}">
                <a16:creationId xmlns:a16="http://schemas.microsoft.com/office/drawing/2014/main" id="{DC1DA9DC-53E4-40F4-BB0C-5EB0B056CC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85" r="9860"/>
          <a:stretch/>
        </p:blipFill>
        <p:spPr bwMode="auto">
          <a:xfrm>
            <a:off x="3972128" y="1173379"/>
            <a:ext cx="3444763" cy="24824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Better Use: The David H. Koch Center For Cancer Care At Memorial Sloan  Kettering - HCD Magazine">
            <a:extLst>
              <a:ext uri="{FF2B5EF4-FFF2-40B4-BE49-F238E27FC236}">
                <a16:creationId xmlns:a16="http://schemas.microsoft.com/office/drawing/2014/main" id="{8EDA9D18-225E-42A5-832B-1A523E1B5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608" y="2430004"/>
            <a:ext cx="3444764" cy="21113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27604E94-235E-49FD-A03A-808689ED10D5}"/>
              </a:ext>
            </a:extLst>
          </p:cNvPr>
          <p:cNvSpPr/>
          <p:nvPr/>
        </p:nvSpPr>
        <p:spPr>
          <a:xfrm>
            <a:off x="623888" y="1279846"/>
            <a:ext cx="4361775" cy="1003279"/>
          </a:xfrm>
          <a:prstGeom prst="rect">
            <a:avLst/>
          </a:prstGeom>
          <a:solidFill>
            <a:srgbClr val="D7E6F5">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Memorial Sloane Kettering – New York, NY</a:t>
            </a:r>
          </a:p>
          <a:p>
            <a:pPr algn="ctr"/>
            <a:r>
              <a:rPr lang="en-US" dirty="0">
                <a:solidFill>
                  <a:schemeClr val="tx1"/>
                </a:solidFill>
              </a:rPr>
              <a:t>David H. Koch Center for Cancer Care</a:t>
            </a:r>
          </a:p>
          <a:p>
            <a:pPr algn="ctr"/>
            <a:r>
              <a:rPr lang="en-US" dirty="0">
                <a:solidFill>
                  <a:schemeClr val="tx1"/>
                </a:solidFill>
              </a:rPr>
              <a:t>$420k </a:t>
            </a:r>
          </a:p>
        </p:txBody>
      </p:sp>
      <p:sp>
        <p:nvSpPr>
          <p:cNvPr id="4" name="Rectangle 3">
            <a:extLst>
              <a:ext uri="{FF2B5EF4-FFF2-40B4-BE49-F238E27FC236}">
                <a16:creationId xmlns:a16="http://schemas.microsoft.com/office/drawing/2014/main" id="{EBB393A6-5AC5-45FD-9708-809368E0C193}"/>
              </a:ext>
            </a:extLst>
          </p:cNvPr>
          <p:cNvSpPr/>
          <p:nvPr/>
        </p:nvSpPr>
        <p:spPr>
          <a:xfrm>
            <a:off x="7712588" y="2971526"/>
            <a:ext cx="3027599" cy="687546"/>
          </a:xfrm>
          <a:prstGeom prst="rect">
            <a:avLst/>
          </a:prstGeom>
          <a:solidFill>
            <a:srgbClr val="D7E6F5">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Essentia – Duluth, MN</a:t>
            </a:r>
          </a:p>
          <a:p>
            <a:pPr marR="0" lvl="0" 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$650k </a:t>
            </a:r>
          </a:p>
        </p:txBody>
      </p:sp>
      <p:pic>
        <p:nvPicPr>
          <p:cNvPr id="12" name="Picture 11">
            <a:extLst>
              <a:ext uri="{FF2B5EF4-FFF2-40B4-BE49-F238E27FC236}">
                <a16:creationId xmlns:a16="http://schemas.microsoft.com/office/drawing/2014/main" id="{AC0F3994-5743-4FAD-8043-2E82B0660A8A}"/>
              </a:ext>
            </a:extLst>
          </p:cNvPr>
          <p:cNvPicPr>
            <a:picLocks noChangeAspect="1"/>
          </p:cNvPicPr>
          <p:nvPr/>
        </p:nvPicPr>
        <p:blipFill>
          <a:blip r:embed="rId7"/>
          <a:stretch>
            <a:fillRect/>
          </a:stretch>
        </p:blipFill>
        <p:spPr>
          <a:xfrm>
            <a:off x="8286920" y="4274517"/>
            <a:ext cx="3517706" cy="1758853"/>
          </a:xfrm>
          <a:prstGeom prst="rect">
            <a:avLst/>
          </a:prstGeom>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46F6426B-BB1E-4E3A-BC4A-9E50921125A7}"/>
              </a:ext>
            </a:extLst>
          </p:cNvPr>
          <p:cNvSpPr/>
          <p:nvPr/>
        </p:nvSpPr>
        <p:spPr>
          <a:xfrm>
            <a:off x="623888" y="4926096"/>
            <a:ext cx="5181489" cy="1031885"/>
          </a:xfrm>
          <a:prstGeom prst="rect">
            <a:avLst/>
          </a:prstGeom>
          <a:solidFill>
            <a:srgbClr val="D7E6F5">
              <a:alpha val="8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University of Maryland Medical Systems – Largo, MD</a:t>
            </a:r>
          </a:p>
          <a:p>
            <a:pPr marR="0" lvl="0" 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Prince Georges Regional Medical Center</a:t>
            </a:r>
          </a:p>
          <a:p>
            <a:pPr marR="0" lvl="0" algn="ctr">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$700k </a:t>
            </a:r>
          </a:p>
        </p:txBody>
      </p:sp>
      <p:sp>
        <p:nvSpPr>
          <p:cNvPr id="7" name="Explosion: 8 Points 6">
            <a:extLst>
              <a:ext uri="{FF2B5EF4-FFF2-40B4-BE49-F238E27FC236}">
                <a16:creationId xmlns:a16="http://schemas.microsoft.com/office/drawing/2014/main" id="{C545A5F9-FD54-4497-9092-E32764804C5C}"/>
              </a:ext>
            </a:extLst>
          </p:cNvPr>
          <p:cNvSpPr/>
          <p:nvPr/>
        </p:nvSpPr>
        <p:spPr>
          <a:xfrm rot="20659404">
            <a:off x="6606037" y="188137"/>
            <a:ext cx="3027599" cy="2388755"/>
          </a:xfrm>
          <a:prstGeom prst="irregularSeal1">
            <a:avLst/>
          </a:prstGeom>
          <a:solidFill>
            <a:srgbClr val="C00000">
              <a:alpha val="7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EB2F890-55B3-4634-B694-AA6D6834D6F4}"/>
              </a:ext>
            </a:extLst>
          </p:cNvPr>
          <p:cNvSpPr txBox="1"/>
          <p:nvPr/>
        </p:nvSpPr>
        <p:spPr>
          <a:xfrm rot="20659404">
            <a:off x="6884006" y="962863"/>
            <a:ext cx="2309811" cy="852406"/>
          </a:xfrm>
          <a:prstGeom prst="rect">
            <a:avLst/>
          </a:prstGeom>
          <a:noFill/>
        </p:spPr>
        <p:txBody>
          <a:bodyPr wrap="square">
            <a:spAutoFit/>
          </a:bodyPr>
          <a:lstStyle/>
          <a:p>
            <a:pPr algn="ctr"/>
            <a:r>
              <a:rPr lang="en-US" sz="1200" dirty="0">
                <a:solidFill>
                  <a:schemeClr val="bg1"/>
                </a:solidFill>
                <a:latin typeface="Arial" panose="020B0604020202020204" pitchFamily="34" charset="0"/>
                <a:cs typeface="Arial" panose="020B0604020202020204" pitchFamily="34" charset="0"/>
              </a:rPr>
              <a:t>All projects additionally included installation &amp; annual maintenance contracts </a:t>
            </a:r>
          </a:p>
          <a:p>
            <a:pPr algn="ctr"/>
            <a:r>
              <a:rPr lang="en-US" sz="1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42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sert Precipitation, Plant, and Animal Life">
            <a:extLst>
              <a:ext uri="{FF2B5EF4-FFF2-40B4-BE49-F238E27FC236}">
                <a16:creationId xmlns:a16="http://schemas.microsoft.com/office/drawing/2014/main" id="{B0065621-47F8-48B2-8695-530D77862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 t="6944" r="-54" b="2344"/>
          <a:stretch/>
        </p:blipFill>
        <p:spPr bwMode="auto">
          <a:xfrm>
            <a:off x="5866000" y="1550976"/>
            <a:ext cx="2754773" cy="18745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E9F615B2-D31C-4F99-88B3-1AFC554E2AB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08" b="97948" l="3642" r="98025">
                        <a14:foregroundMark x1="17654" y1="14253" x2="9383" y2="37628"/>
                        <a14:foregroundMark x1="7284" y1="26796" x2="5802" y2="54732"/>
                        <a14:foregroundMark x1="15309" y1="38312" x2="16173" y2="46978"/>
                        <a14:foregroundMark x1="7963" y1="18016" x2="12654" y2="10148"/>
                        <a14:foregroundMark x1="15185" y1="9008" x2="29506" y2="12087"/>
                        <a14:foregroundMark x1="20679" y1="23717" x2="26728" y2="25314"/>
                        <a14:foregroundMark x1="30679" y1="14253" x2="44321" y2="13683"/>
                        <a14:foregroundMark x1="45309" y1="13683" x2="57407" y2="15621"/>
                        <a14:foregroundMark x1="59938" y1="16648" x2="93086" y2="33067"/>
                        <a14:foregroundMark x1="93086" y1="33067" x2="93580" y2="79475"/>
                        <a14:foregroundMark x1="93580" y1="79475" x2="92840" y2="80616"/>
                        <a14:foregroundMark x1="84383" y1="89510" x2="90679" y2="49715"/>
                        <a14:foregroundMark x1="98148" y1="64766" x2="95988" y2="47662"/>
                        <a14:foregroundMark x1="88889" y1="97948" x2="91330" y2="94687"/>
                        <a14:foregroundMark x1="60617" y1="81984" x2="59691" y2="64652"/>
                        <a14:foregroundMark x1="59691" y1="64652" x2="61358" y2="46750"/>
                        <a14:foregroundMark x1="61358" y1="46750" x2="62593" y2="42531"/>
                        <a14:foregroundMark x1="64074" y1="41505" x2="65247" y2="66135"/>
                        <a14:foregroundMark x1="4753" y1="64994" x2="4938" y2="43558"/>
                        <a14:foregroundMark x1="5494" y1="23831" x2="5185" y2="42303"/>
                        <a14:foregroundMark x1="3642" y1="21551" x2="3765" y2="39225"/>
                        <a14:foregroundMark x1="68519" y1="20410" x2="75247" y2="22007"/>
                        <a14:backgroundMark x1="926" y1="25200" x2="926" y2="25200"/>
                        <a14:backgroundMark x1="1111" y1="29761" x2="62" y2="54618"/>
                        <a14:backgroundMark x1="13457" y1="75713" x2="13889" y2="75827"/>
                        <a14:backgroundMark x1="21481" y1="77879" x2="21481" y2="77879"/>
                        <a14:backgroundMark x1="11420" y1="81414" x2="27160" y2="86317"/>
                        <a14:backgroundMark x1="96235" y1="95781" x2="97099" y2="91562"/>
                        <a14:backgroundMark x1="91543" y1="93615" x2="92716" y2="93387"/>
                        <a14:backgroundMark x1="92901" y1="92246" x2="92099" y2="95325"/>
                      </a14:backgroundRemoval>
                    </a14:imgEffect>
                  </a14:imgLayer>
                </a14:imgProps>
              </a:ext>
            </a:extLst>
          </a:blip>
          <a:stretch>
            <a:fillRect/>
          </a:stretch>
        </p:blipFill>
        <p:spPr>
          <a:xfrm>
            <a:off x="3280023" y="2060026"/>
            <a:ext cx="1330250" cy="720142"/>
          </a:xfrm>
          <a:prstGeom prst="rect">
            <a:avLst/>
          </a:prstGeom>
          <a:effectLst>
            <a:outerShdw blurRad="50800" dist="38100" dir="2700000" algn="tl" rotWithShape="0">
              <a:prstClr val="black">
                <a:alpha val="40000"/>
              </a:prstClr>
            </a:outerShdw>
          </a:effectLst>
        </p:spPr>
      </p:pic>
      <p:pic>
        <p:nvPicPr>
          <p:cNvPr id="1030" name="Picture 6" descr="MLRO Water Treatment System">
            <a:extLst>
              <a:ext uri="{FF2B5EF4-FFF2-40B4-BE49-F238E27FC236}">
                <a16:creationId xmlns:a16="http://schemas.microsoft.com/office/drawing/2014/main" id="{478B4A79-0087-4715-BCB0-218464D210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694" r="25943"/>
          <a:stretch/>
        </p:blipFill>
        <p:spPr bwMode="auto">
          <a:xfrm>
            <a:off x="2120317" y="4093392"/>
            <a:ext cx="1218206" cy="189769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FAQ</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7</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pic>
        <p:nvPicPr>
          <p:cNvPr id="1026" name="Picture 2" descr="What Do I Need to Build an Igloo? - Outside Online">
            <a:extLst>
              <a:ext uri="{FF2B5EF4-FFF2-40B4-BE49-F238E27FC236}">
                <a16:creationId xmlns:a16="http://schemas.microsoft.com/office/drawing/2014/main" id="{20DC2B14-9B38-46F1-8DF5-D887536DBB0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4892"/>
                    </a14:imgEffect>
                    <a14:imgEffect>
                      <a14:saturation sat="161000"/>
                    </a14:imgEffect>
                  </a14:imgLayer>
                </a14:imgProps>
              </a:ext>
              <a:ext uri="{28A0092B-C50C-407E-A947-70E740481C1C}">
                <a14:useLocalDpi xmlns:a14="http://schemas.microsoft.com/office/drawing/2010/main" val="0"/>
              </a:ext>
            </a:extLst>
          </a:blip>
          <a:srcRect l="25331" t="25576" r="27980" b="17768"/>
          <a:stretch/>
        </p:blipFill>
        <p:spPr bwMode="auto">
          <a:xfrm>
            <a:off x="9039383" y="1541084"/>
            <a:ext cx="2747805" cy="18755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64217B0-F7CF-4BBF-9BA4-C1A9533970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08" b="97948" l="3642" r="98025">
                        <a14:foregroundMark x1="17654" y1="14253" x2="9383" y2="37628"/>
                        <a14:foregroundMark x1="7284" y1="26796" x2="5802" y2="54732"/>
                        <a14:foregroundMark x1="15309" y1="38312" x2="16173" y2="46978"/>
                        <a14:foregroundMark x1="7963" y1="18016" x2="12654" y2="10148"/>
                        <a14:foregroundMark x1="15185" y1="9008" x2="29506" y2="12087"/>
                        <a14:foregroundMark x1="20679" y1="23717" x2="26728" y2="25314"/>
                        <a14:foregroundMark x1="30679" y1="14253" x2="44321" y2="13683"/>
                        <a14:foregroundMark x1="45309" y1="13683" x2="57407" y2="15621"/>
                        <a14:foregroundMark x1="59938" y1="16648" x2="93086" y2="33067"/>
                        <a14:foregroundMark x1="93086" y1="33067" x2="93580" y2="79475"/>
                        <a14:foregroundMark x1="93580" y1="79475" x2="92840" y2="80616"/>
                        <a14:foregroundMark x1="84383" y1="89510" x2="90679" y2="49715"/>
                        <a14:foregroundMark x1="98148" y1="64766" x2="95988" y2="47662"/>
                        <a14:foregroundMark x1="88889" y1="97948" x2="91330" y2="94687"/>
                        <a14:foregroundMark x1="60617" y1="81984" x2="59691" y2="64652"/>
                        <a14:foregroundMark x1="59691" y1="64652" x2="61358" y2="46750"/>
                        <a14:foregroundMark x1="61358" y1="46750" x2="62593" y2="42531"/>
                        <a14:foregroundMark x1="64074" y1="41505" x2="65247" y2="66135"/>
                        <a14:foregroundMark x1="4753" y1="64994" x2="4938" y2="43558"/>
                        <a14:foregroundMark x1="5494" y1="23831" x2="5185" y2="42303"/>
                        <a14:foregroundMark x1="3642" y1="21551" x2="3765" y2="39225"/>
                        <a14:foregroundMark x1="68519" y1="20410" x2="75247" y2="22007"/>
                        <a14:backgroundMark x1="926" y1="25200" x2="926" y2="25200"/>
                        <a14:backgroundMark x1="1111" y1="29761" x2="62" y2="54618"/>
                        <a14:backgroundMark x1="13457" y1="75713" x2="13889" y2="75827"/>
                        <a14:backgroundMark x1="21481" y1="77879" x2="21481" y2="77879"/>
                        <a14:backgroundMark x1="11420" y1="81414" x2="27160" y2="86317"/>
                        <a14:backgroundMark x1="96235" y1="95781" x2="97099" y2="91562"/>
                        <a14:backgroundMark x1="91543" y1="93615" x2="92716" y2="93387"/>
                        <a14:backgroundMark x1="92901" y1="92246" x2="92099" y2="95325"/>
                      </a14:backgroundRemoval>
                    </a14:imgEffect>
                  </a14:imgLayer>
                </a14:imgProps>
              </a:ext>
            </a:extLst>
          </a:blip>
          <a:stretch>
            <a:fillRect/>
          </a:stretch>
        </p:blipFill>
        <p:spPr>
          <a:xfrm>
            <a:off x="3267078" y="1422379"/>
            <a:ext cx="1330250" cy="720142"/>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6C977C8C-0FB3-42E9-8FAD-3AF1DE3DB645}"/>
              </a:ext>
            </a:extLst>
          </p:cNvPr>
          <p:cNvSpPr txBox="1"/>
          <p:nvPr/>
        </p:nvSpPr>
        <p:spPr>
          <a:xfrm>
            <a:off x="525297" y="960157"/>
            <a:ext cx="5661820" cy="369332"/>
          </a:xfrm>
          <a:prstGeom prst="rect">
            <a:avLst/>
          </a:prstGeom>
          <a:noFill/>
        </p:spPr>
        <p:txBody>
          <a:bodyPr wrap="square">
            <a:spAutoFit/>
          </a:bodyPr>
          <a:lstStyle/>
          <a:p>
            <a:r>
              <a:rPr lang="en-US" b="1" dirty="0">
                <a:solidFill>
                  <a:srgbClr val="000000"/>
                </a:solidFill>
                <a:latin typeface="Calibri" panose="020F0502020204030204" pitchFamily="34" charset="0"/>
              </a:rPr>
              <a:t>Can o</a:t>
            </a:r>
            <a:r>
              <a:rPr lang="en-US" sz="1800" b="1" dirty="0">
                <a:solidFill>
                  <a:srgbClr val="000000"/>
                </a:solidFill>
                <a:effectLst/>
                <a:latin typeface="Calibri" panose="020F0502020204030204" pitchFamily="34" charset="0"/>
              </a:rPr>
              <a:t>ne DL central unit feed multiple AHUs?  </a:t>
            </a:r>
            <a:endParaRPr lang="en-US" b="1" dirty="0">
              <a:solidFill>
                <a:srgbClr val="000000"/>
              </a:solidFill>
            </a:endParaRPr>
          </a:p>
        </p:txBody>
      </p:sp>
      <p:sp>
        <p:nvSpPr>
          <p:cNvPr id="25" name="TextBox 24">
            <a:extLst>
              <a:ext uri="{FF2B5EF4-FFF2-40B4-BE49-F238E27FC236}">
                <a16:creationId xmlns:a16="http://schemas.microsoft.com/office/drawing/2014/main" id="{D14287EF-1CF0-46A7-8B47-CFB526B5EC3F}"/>
              </a:ext>
            </a:extLst>
          </p:cNvPr>
          <p:cNvSpPr txBox="1"/>
          <p:nvPr/>
        </p:nvSpPr>
        <p:spPr>
          <a:xfrm>
            <a:off x="500187" y="3667008"/>
            <a:ext cx="5217184" cy="338554"/>
          </a:xfrm>
          <a:prstGeom prst="rect">
            <a:avLst/>
          </a:prstGeom>
          <a:noFill/>
        </p:spPr>
        <p:txBody>
          <a:bodyPr wrap="square">
            <a:spAutoFit/>
          </a:bodyPr>
          <a:lstStyle/>
          <a:p>
            <a:r>
              <a:rPr lang="en-US" sz="1600" dirty="0">
                <a:solidFill>
                  <a:schemeClr val="accent1"/>
                </a:solidFill>
                <a:latin typeface="Calibri" panose="020F0502020204030204" pitchFamily="34" charset="0"/>
              </a:rPr>
              <a:t>One ML</a:t>
            </a:r>
            <a:r>
              <a:rPr lang="en-US" sz="1600" dirty="0">
                <a:solidFill>
                  <a:schemeClr val="accent1"/>
                </a:solidFill>
                <a:effectLst/>
                <a:latin typeface="Calibri" panose="020F0502020204030204" pitchFamily="34" charset="0"/>
              </a:rPr>
              <a:t>RO skid can feed multiple DL units!</a:t>
            </a:r>
            <a:endParaRPr lang="en-US" sz="1600" dirty="0">
              <a:solidFill>
                <a:schemeClr val="accent1"/>
              </a:solidFill>
            </a:endParaRPr>
          </a:p>
        </p:txBody>
      </p:sp>
      <p:cxnSp>
        <p:nvCxnSpPr>
          <p:cNvPr id="26" name="Straight Connector 25">
            <a:extLst>
              <a:ext uri="{FF2B5EF4-FFF2-40B4-BE49-F238E27FC236}">
                <a16:creationId xmlns:a16="http://schemas.microsoft.com/office/drawing/2014/main" id="{64AC6F02-C7A8-4645-940B-3A852CF9B7C5}"/>
              </a:ext>
            </a:extLst>
          </p:cNvPr>
          <p:cNvCxnSpPr>
            <a:cxnSpLocks/>
          </p:cNvCxnSpPr>
          <p:nvPr/>
        </p:nvCxnSpPr>
        <p:spPr>
          <a:xfrm>
            <a:off x="1325539" y="2560965"/>
            <a:ext cx="2396530"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CC13184-A2FF-4F7E-B613-28511ECE3B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33333" y1="30947" x2="51483" y2="40291"/>
                        <a14:foregroundMark x1="56545" y1="41990" x2="54276" y2="47694"/>
                        <a14:foregroundMark x1="37173" y1="51456" x2="31065" y2="68811"/>
                        <a14:foregroundMark x1="27749" y1="75728" x2="27923" y2="79854"/>
                        <a14:foregroundMark x1="23386" y1="86044" x2="33333" y2="86772"/>
                        <a14:foregroundMark x1="57592" y1="88471" x2="63700" y2="89927"/>
                        <a14:foregroundMark x1="16754" y1="84951" x2="16754" y2="84466"/>
                        <a14:foregroundMark x1="16928" y1="83010" x2="16928" y2="85801"/>
                        <a14:foregroundMark x1="45375" y1="89684" x2="54101" y2="89927"/>
                        <a14:foregroundMark x1="16056" y1="19539" x2="16579" y2="25000"/>
                        <a14:foregroundMark x1="16056" y1="23301" x2="16405" y2="84709"/>
                        <a14:foregroundMark x1="27574" y1="59587" x2="31239" y2="63956"/>
                      </a14:backgroundRemoval>
                    </a14:imgEffect>
                  </a14:imgLayer>
                </a14:imgProps>
              </a:ext>
            </a:extLst>
          </a:blip>
          <a:stretch>
            <a:fillRect/>
          </a:stretch>
        </p:blipFill>
        <p:spPr>
          <a:xfrm>
            <a:off x="618206" y="1295382"/>
            <a:ext cx="1539737" cy="2214213"/>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DE9BBBF0-CF0C-42C1-9813-40FBB3FCF764}"/>
              </a:ext>
            </a:extLst>
          </p:cNvPr>
          <p:cNvPicPr>
            <a:picLocks noChangeAspect="1"/>
          </p:cNvPicPr>
          <p:nvPr/>
        </p:nvPicPr>
        <p:blipFill>
          <a:blip r:embed="rId11"/>
          <a:stretch>
            <a:fillRect/>
          </a:stretch>
        </p:blipFill>
        <p:spPr>
          <a:xfrm>
            <a:off x="3727156" y="4246932"/>
            <a:ext cx="1272900" cy="841975"/>
          </a:xfrm>
          <a:prstGeom prst="rect">
            <a:avLst/>
          </a:prstGeom>
        </p:spPr>
      </p:pic>
      <p:pic>
        <p:nvPicPr>
          <p:cNvPr id="42" name="Picture 41">
            <a:extLst>
              <a:ext uri="{FF2B5EF4-FFF2-40B4-BE49-F238E27FC236}">
                <a16:creationId xmlns:a16="http://schemas.microsoft.com/office/drawing/2014/main" id="{E376F5E1-6FA3-4557-BEAF-6010AABD011D}"/>
              </a:ext>
            </a:extLst>
          </p:cNvPr>
          <p:cNvPicPr>
            <a:picLocks noChangeAspect="1"/>
          </p:cNvPicPr>
          <p:nvPr/>
        </p:nvPicPr>
        <p:blipFill>
          <a:blip r:embed="rId11"/>
          <a:stretch>
            <a:fillRect/>
          </a:stretch>
        </p:blipFill>
        <p:spPr>
          <a:xfrm>
            <a:off x="3745411" y="5188574"/>
            <a:ext cx="1272900" cy="841975"/>
          </a:xfrm>
          <a:prstGeom prst="rect">
            <a:avLst/>
          </a:prstGeom>
        </p:spPr>
      </p:pic>
      <p:sp>
        <p:nvSpPr>
          <p:cNvPr id="43" name="TextBox 42">
            <a:extLst>
              <a:ext uri="{FF2B5EF4-FFF2-40B4-BE49-F238E27FC236}">
                <a16:creationId xmlns:a16="http://schemas.microsoft.com/office/drawing/2014/main" id="{0F5BE573-2632-474A-A6A9-DD6224045BD7}"/>
              </a:ext>
            </a:extLst>
          </p:cNvPr>
          <p:cNvSpPr txBox="1"/>
          <p:nvPr/>
        </p:nvSpPr>
        <p:spPr>
          <a:xfrm>
            <a:off x="6280026" y="958576"/>
            <a:ext cx="5661820" cy="369332"/>
          </a:xfrm>
          <a:prstGeom prst="rect">
            <a:avLst/>
          </a:prstGeom>
          <a:noFill/>
        </p:spPr>
        <p:txBody>
          <a:bodyPr wrap="square">
            <a:spAutoFit/>
          </a:bodyPr>
          <a:lstStyle/>
          <a:p>
            <a:r>
              <a:rPr lang="en-US" b="1" dirty="0">
                <a:solidFill>
                  <a:srgbClr val="000000"/>
                </a:solidFill>
                <a:latin typeface="Calibri" panose="020F0502020204030204" pitchFamily="34" charset="0"/>
              </a:rPr>
              <a:t>Is the DL only suitable for warm, dry climates?</a:t>
            </a:r>
            <a:endParaRPr lang="en-US" b="1" dirty="0">
              <a:solidFill>
                <a:srgbClr val="000000"/>
              </a:solidFill>
            </a:endParaRPr>
          </a:p>
        </p:txBody>
      </p:sp>
      <p:pic>
        <p:nvPicPr>
          <p:cNvPr id="44" name="Picture 43">
            <a:extLst>
              <a:ext uri="{FF2B5EF4-FFF2-40B4-BE49-F238E27FC236}">
                <a16:creationId xmlns:a16="http://schemas.microsoft.com/office/drawing/2014/main" id="{38F2794A-07D2-4AF0-850E-1E298C801ADC}"/>
              </a:ext>
            </a:extLst>
          </p:cNvPr>
          <p:cNvPicPr>
            <a:picLocks noChangeAspect="1"/>
          </p:cNvPicPr>
          <p:nvPr/>
        </p:nvPicPr>
        <p:blipFill>
          <a:blip r:embed="rId11"/>
          <a:stretch>
            <a:fillRect/>
          </a:stretch>
        </p:blipFill>
        <p:spPr>
          <a:xfrm flipH="1">
            <a:off x="500187" y="4260967"/>
            <a:ext cx="1272900" cy="841975"/>
          </a:xfrm>
          <a:prstGeom prst="rect">
            <a:avLst/>
          </a:prstGeom>
        </p:spPr>
      </p:pic>
      <p:pic>
        <p:nvPicPr>
          <p:cNvPr id="45" name="Picture 44">
            <a:extLst>
              <a:ext uri="{FF2B5EF4-FFF2-40B4-BE49-F238E27FC236}">
                <a16:creationId xmlns:a16="http://schemas.microsoft.com/office/drawing/2014/main" id="{384B9624-BB63-4F82-89DE-7339BCAE3D35}"/>
              </a:ext>
            </a:extLst>
          </p:cNvPr>
          <p:cNvPicPr>
            <a:picLocks noChangeAspect="1"/>
          </p:cNvPicPr>
          <p:nvPr/>
        </p:nvPicPr>
        <p:blipFill>
          <a:blip r:embed="rId11"/>
          <a:stretch>
            <a:fillRect/>
          </a:stretch>
        </p:blipFill>
        <p:spPr>
          <a:xfrm flipH="1">
            <a:off x="520449" y="5188575"/>
            <a:ext cx="1272900" cy="841975"/>
          </a:xfrm>
          <a:prstGeom prst="rect">
            <a:avLst/>
          </a:prstGeom>
        </p:spPr>
      </p:pic>
      <p:cxnSp>
        <p:nvCxnSpPr>
          <p:cNvPr id="46" name="Straight Connector 45">
            <a:extLst>
              <a:ext uri="{FF2B5EF4-FFF2-40B4-BE49-F238E27FC236}">
                <a16:creationId xmlns:a16="http://schemas.microsoft.com/office/drawing/2014/main" id="{A1EB4BB7-0422-4F2C-9514-F93E5581CEE8}"/>
              </a:ext>
            </a:extLst>
          </p:cNvPr>
          <p:cNvCxnSpPr>
            <a:cxnSpLocks/>
          </p:cNvCxnSpPr>
          <p:nvPr/>
        </p:nvCxnSpPr>
        <p:spPr>
          <a:xfrm flipV="1">
            <a:off x="1613568" y="4711840"/>
            <a:ext cx="666247" cy="1084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CF2B44C-88F9-4EE2-AF75-3E4E6F6FEA4B}"/>
              </a:ext>
            </a:extLst>
          </p:cNvPr>
          <p:cNvCxnSpPr>
            <a:cxnSpLocks/>
          </p:cNvCxnSpPr>
          <p:nvPr/>
        </p:nvCxnSpPr>
        <p:spPr>
          <a:xfrm flipV="1">
            <a:off x="1636984" y="5609562"/>
            <a:ext cx="643639" cy="1536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061D64-5280-4281-BCA7-0AD66DB6489E}"/>
              </a:ext>
            </a:extLst>
          </p:cNvPr>
          <p:cNvCxnSpPr>
            <a:cxnSpLocks/>
          </p:cNvCxnSpPr>
          <p:nvPr/>
        </p:nvCxnSpPr>
        <p:spPr>
          <a:xfrm flipH="1" flipV="1">
            <a:off x="3130945" y="4717306"/>
            <a:ext cx="732657" cy="869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CDE4786-4C5D-47CD-B51E-90FE7E2A54E4}"/>
              </a:ext>
            </a:extLst>
          </p:cNvPr>
          <p:cNvCxnSpPr>
            <a:cxnSpLocks/>
          </p:cNvCxnSpPr>
          <p:nvPr/>
        </p:nvCxnSpPr>
        <p:spPr>
          <a:xfrm flipH="1" flipV="1">
            <a:off x="3221590" y="5657584"/>
            <a:ext cx="672092" cy="9567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2642109B-F895-4D02-8882-50E03CAA433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390" b="89794" l="9397" r="93039">
                        <a14:foregroundMark x1="16209" y1="23096" x2="11601" y2="60550"/>
                        <a14:foregroundMark x1="16581" y1="20069" x2="16293" y2="22410"/>
                        <a14:foregroundMark x1="15081" y1="64679" x2="17285" y2="67890"/>
                        <a14:foregroundMark x1="12413" y1="52294" x2="11979" y2="42775"/>
                        <a14:foregroundMark x1="10371" y1="37109" x2="11601" y2="27638"/>
                        <a14:foregroundMark x1="9397" y1="44610" x2="9635" y2="42775"/>
                        <a14:foregroundMark x1="14941" y1="23165" x2="15313" y2="29243"/>
                        <a14:foregroundMark x1="14828" y1="21321" x2="14941" y2="23165"/>
                        <a14:foregroundMark x1="14153" y1="10321" x2="14262" y2="12107"/>
                        <a14:foregroundMark x1="26405" y1="10052" x2="50812" y2="5390"/>
                        <a14:foregroundMark x1="16589" y1="11927" x2="22265" y2="10843"/>
                        <a14:foregroundMark x1="30394" y1="14450" x2="53596" y2="17546"/>
                        <a14:foregroundMark x1="37819" y1="25115" x2="29466" y2="62500"/>
                        <a14:foregroundMark x1="25986" y1="18578" x2="32831" y2="52179"/>
                        <a14:foregroundMark x1="32831" y1="22477" x2="48144" y2="65138"/>
                        <a14:foregroundMark x1="48376" y1="25344" x2="38051" y2="56078"/>
                        <a14:foregroundMark x1="41763" y1="62959" x2="46636" y2="57569"/>
                        <a14:foregroundMark x1="20534" y1="15138" x2="24478" y2="41514"/>
                        <a14:foregroundMark x1="22506" y1="20528" x2="23202" y2="20528"/>
                        <a14:foregroundMark x1="23156" y1="9717" x2="24014" y2="9518"/>
                        <a14:foregroundMark x1="16589" y1="11239" x2="21774" y2="10037"/>
                        <a14:foregroundMark x1="90371" y1="18807" x2="85615" y2="50803"/>
                        <a14:foregroundMark x1="92111" y1="14450" x2="92111" y2="14450"/>
                        <a14:foregroundMark x1="92575" y1="13991" x2="92575" y2="13991"/>
                        <a14:foregroundMark x1="93039" y1="17890" x2="93039" y2="24197"/>
                        <a14:foregroundMark x1="36079" y1="19037" x2="47216" y2="26835"/>
                        <a14:foregroundMark x1="43271" y1="20298" x2="40255" y2="23739"/>
                        <a14:backgroundMark x1="11833" y1="19725" x2="11833" y2="19725"/>
                        <a14:backgroundMark x1="13109" y1="20986" x2="12413" y2="13876"/>
                        <a14:backgroundMark x1="12181" y1="20528" x2="11369" y2="9748"/>
                        <a14:backgroundMark x1="15313" y1="14679" x2="15313" y2="16858"/>
                        <a14:backgroundMark x1="11833" y1="20757" x2="9629" y2="20986"/>
                        <a14:backgroundMark x1="11369" y1="22248" x2="13805" y2="22477"/>
                        <a14:backgroundMark x1="11833" y1="18578" x2="10209" y2="11468"/>
                        <a14:backgroundMark x1="11137" y1="21216" x2="10905" y2="7798"/>
                        <a14:backgroundMark x1="12645" y1="14908" x2="12645" y2="9060"/>
                        <a14:backgroundMark x1="12877" y1="15367" x2="13573" y2="7339"/>
                        <a14:backgroundMark x1="12413" y1="7798" x2="10905" y2="18349"/>
                        <a14:backgroundMark x1="10093" y1="41284" x2="10093" y2="41284"/>
                        <a14:backgroundMark x1="10209" y1="40023" x2="10905" y2="41514"/>
                        <a14:backgroundMark x1="10441" y1="39564" x2="10441" y2="42775"/>
                        <a14:backgroundMark x1="10209" y1="38532" x2="10209" y2="42661"/>
                        <a14:backgroundMark x1="10093" y1="38761" x2="10093" y2="42202"/>
                        <a14:backgroundMark x1="10093" y1="38761" x2="9397" y2="42775"/>
                        <a14:backgroundMark x1="14153" y1="23165" x2="14153" y2="23165"/>
                        <a14:backgroundMark x1="10905" y1="18807" x2="9397" y2="14679"/>
                        <a14:backgroundMark x1="9629" y1="16170" x2="11369" y2="19266"/>
                        <a14:backgroundMark x1="15893" y1="14450" x2="15893" y2="20069"/>
                        <a14:backgroundMark x1="38515" y1="13188" x2="48840" y2="11009"/>
                        <a14:backgroundMark x1="29466" y1="11697" x2="33875" y2="11697"/>
                        <a14:backgroundMark x1="29930" y1="11697" x2="25986" y2="11697"/>
                        <a14:backgroundMark x1="27610" y1="11697" x2="22506" y2="11239"/>
                        <a14:backgroundMark x1="60209" y1="7110" x2="60209" y2="6422"/>
                        <a14:backgroundMark x1="11369" y1="42202" x2="12065" y2="38073"/>
                        <a14:backgroundMark x1="9397" y1="38303" x2="10673" y2="38303"/>
                        <a14:backgroundMark x1="8237" y1="42661" x2="10905" y2="42431"/>
                        <a14:backgroundMark x1="10441" y1="38532" x2="8933" y2="37844"/>
                        <a14:backgroundMark x1="10905" y1="37844" x2="9629" y2="38073"/>
                        <a14:backgroundMark x1="15777" y1="21789" x2="15545" y2="18807"/>
                        <a14:backgroundMark x1="14037" y1="22248" x2="15777" y2="18807"/>
                        <a14:backgroundMark x1="15081" y1="22018" x2="15081" y2="18807"/>
                        <a14:backgroundMark x1="14849" y1="21674" x2="14617" y2="16170"/>
                        <a14:backgroundMark x1="14617" y1="14220" x2="13805" y2="11697"/>
                        <a14:backgroundMark x1="12413" y1="13417" x2="16125" y2="14679"/>
                      </a14:backgroundRemoval>
                    </a14:imgEffect>
                  </a14:imgLayer>
                </a14:imgProps>
              </a:ext>
            </a:extLst>
          </a:blip>
          <a:stretch>
            <a:fillRect/>
          </a:stretch>
        </p:blipFill>
        <p:spPr>
          <a:xfrm>
            <a:off x="6098183" y="2366443"/>
            <a:ext cx="1111567" cy="1124463"/>
          </a:xfrm>
          <a:prstGeom prst="rect">
            <a:avLst/>
          </a:prstGeom>
          <a:effectLst>
            <a:outerShdw blurRad="50800" dist="38100" dir="2700000" algn="tl" rotWithShape="0">
              <a:prstClr val="black">
                <a:alpha val="40000"/>
              </a:prstClr>
            </a:outerShdw>
          </a:effectLst>
        </p:spPr>
      </p:pic>
      <p:sp>
        <p:nvSpPr>
          <p:cNvPr id="74" name="TextBox 73">
            <a:extLst>
              <a:ext uri="{FF2B5EF4-FFF2-40B4-BE49-F238E27FC236}">
                <a16:creationId xmlns:a16="http://schemas.microsoft.com/office/drawing/2014/main" id="{C7E0BF8F-401A-4CA4-924C-6E811641D515}"/>
              </a:ext>
            </a:extLst>
          </p:cNvPr>
          <p:cNvSpPr txBox="1"/>
          <p:nvPr/>
        </p:nvSpPr>
        <p:spPr>
          <a:xfrm>
            <a:off x="6474631" y="3667008"/>
            <a:ext cx="5217184" cy="338554"/>
          </a:xfrm>
          <a:prstGeom prst="rect">
            <a:avLst/>
          </a:prstGeom>
          <a:noFill/>
        </p:spPr>
        <p:txBody>
          <a:bodyPr wrap="square">
            <a:spAutoFit/>
          </a:bodyPr>
          <a:lstStyle/>
          <a:p>
            <a:r>
              <a:rPr lang="en-US" sz="1600" dirty="0">
                <a:solidFill>
                  <a:schemeClr val="accent1"/>
                </a:solidFill>
                <a:latin typeface="Calibri" panose="020F0502020204030204" pitchFamily="34" charset="0"/>
              </a:rPr>
              <a:t>The DL is suitable for any application, in any climate. </a:t>
            </a:r>
            <a:endParaRPr lang="en-US" sz="1600" dirty="0">
              <a:solidFill>
                <a:schemeClr val="accent1"/>
              </a:solidFill>
            </a:endParaRPr>
          </a:p>
        </p:txBody>
      </p:sp>
      <p:pic>
        <p:nvPicPr>
          <p:cNvPr id="76" name="Picture 75">
            <a:extLst>
              <a:ext uri="{FF2B5EF4-FFF2-40B4-BE49-F238E27FC236}">
                <a16:creationId xmlns:a16="http://schemas.microsoft.com/office/drawing/2014/main" id="{382EED04-04E4-47E2-9D50-2C2213F085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008" b="97948" l="3642" r="98025">
                        <a14:foregroundMark x1="17654" y1="14253" x2="9383" y2="37628"/>
                        <a14:foregroundMark x1="7284" y1="26796" x2="5802" y2="54732"/>
                        <a14:foregroundMark x1="15309" y1="38312" x2="16173" y2="46978"/>
                        <a14:foregroundMark x1="7963" y1="18016" x2="12654" y2="10148"/>
                        <a14:foregroundMark x1="15185" y1="9008" x2="29506" y2="12087"/>
                        <a14:foregroundMark x1="20679" y1="23717" x2="26728" y2="25314"/>
                        <a14:foregroundMark x1="30679" y1="14253" x2="44321" y2="13683"/>
                        <a14:foregroundMark x1="45309" y1="13683" x2="57407" y2="15621"/>
                        <a14:foregroundMark x1="59938" y1="16648" x2="93086" y2="33067"/>
                        <a14:foregroundMark x1="93086" y1="33067" x2="93580" y2="79475"/>
                        <a14:foregroundMark x1="93580" y1="79475" x2="92840" y2="80616"/>
                        <a14:foregroundMark x1="84383" y1="89510" x2="90679" y2="49715"/>
                        <a14:foregroundMark x1="98148" y1="64766" x2="95988" y2="47662"/>
                        <a14:foregroundMark x1="88889" y1="97948" x2="91330" y2="94687"/>
                        <a14:foregroundMark x1="60617" y1="81984" x2="59691" y2="64652"/>
                        <a14:foregroundMark x1="59691" y1="64652" x2="61358" y2="46750"/>
                        <a14:foregroundMark x1="61358" y1="46750" x2="62593" y2="42531"/>
                        <a14:foregroundMark x1="64074" y1="41505" x2="65247" y2="66135"/>
                        <a14:foregroundMark x1="4753" y1="64994" x2="4938" y2="43558"/>
                        <a14:foregroundMark x1="5494" y1="23831" x2="5185" y2="42303"/>
                        <a14:foregroundMark x1="3642" y1="21551" x2="3765" y2="39225"/>
                        <a14:foregroundMark x1="68519" y1="20410" x2="75247" y2="22007"/>
                        <a14:backgroundMark x1="926" y1="25200" x2="926" y2="25200"/>
                        <a14:backgroundMark x1="1111" y1="29761" x2="62" y2="54618"/>
                        <a14:backgroundMark x1="13457" y1="75713" x2="13889" y2="75827"/>
                        <a14:backgroundMark x1="21481" y1="77879" x2="21481" y2="77879"/>
                        <a14:backgroundMark x1="11420" y1="81414" x2="27160" y2="86317"/>
                        <a14:backgroundMark x1="96235" y1="95781" x2="97099" y2="91562"/>
                        <a14:backgroundMark x1="91543" y1="93615" x2="92716" y2="93387"/>
                        <a14:backgroundMark x1="92901" y1="92246" x2="92099" y2="95325"/>
                      </a14:backgroundRemoval>
                    </a14:imgEffect>
                  </a14:imgLayer>
                </a14:imgProps>
              </a:ext>
            </a:extLst>
          </a:blip>
          <a:stretch>
            <a:fillRect/>
          </a:stretch>
        </p:blipFill>
        <p:spPr>
          <a:xfrm>
            <a:off x="3280023" y="2689122"/>
            <a:ext cx="1330250" cy="720142"/>
          </a:xfrm>
          <a:prstGeom prst="rect">
            <a:avLst/>
          </a:prstGeom>
          <a:effectLst>
            <a:outerShdw blurRad="50800" dist="38100" dir="2700000" algn="tl" rotWithShape="0">
              <a:prstClr val="black">
                <a:alpha val="40000"/>
              </a:prstClr>
            </a:outerShdw>
          </a:effectLst>
        </p:spPr>
      </p:pic>
      <p:pic>
        <p:nvPicPr>
          <p:cNvPr id="36" name="Graphic 35" descr="Checkmark with solid fill">
            <a:extLst>
              <a:ext uri="{FF2B5EF4-FFF2-40B4-BE49-F238E27FC236}">
                <a16:creationId xmlns:a16="http://schemas.microsoft.com/office/drawing/2014/main" id="{D5A5A235-C987-45D5-88E4-3C69FCC365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773087" y="4005562"/>
            <a:ext cx="2103054" cy="2103054"/>
          </a:xfrm>
          <a:prstGeom prst="rect">
            <a:avLst/>
          </a:prstGeom>
        </p:spPr>
      </p:pic>
      <p:pic>
        <p:nvPicPr>
          <p:cNvPr id="81" name="Picture 80">
            <a:extLst>
              <a:ext uri="{FF2B5EF4-FFF2-40B4-BE49-F238E27FC236}">
                <a16:creationId xmlns:a16="http://schemas.microsoft.com/office/drawing/2014/main" id="{84EE2D6A-D721-4B1A-9801-3493EA73C24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390" b="89794" l="9397" r="93039">
                        <a14:foregroundMark x1="16209" y1="23096" x2="11601" y2="60550"/>
                        <a14:foregroundMark x1="16581" y1="20069" x2="16293" y2="22410"/>
                        <a14:foregroundMark x1="15081" y1="64679" x2="17285" y2="67890"/>
                        <a14:foregroundMark x1="12413" y1="52294" x2="11979" y2="42775"/>
                        <a14:foregroundMark x1="10371" y1="37109" x2="11601" y2="27638"/>
                        <a14:foregroundMark x1="9397" y1="44610" x2="9635" y2="42775"/>
                        <a14:foregroundMark x1="14941" y1="23165" x2="15313" y2="29243"/>
                        <a14:foregroundMark x1="14828" y1="21321" x2="14941" y2="23165"/>
                        <a14:foregroundMark x1="14153" y1="10321" x2="14262" y2="12107"/>
                        <a14:foregroundMark x1="26405" y1="10052" x2="50812" y2="5390"/>
                        <a14:foregroundMark x1="16589" y1="11927" x2="22265" y2="10843"/>
                        <a14:foregroundMark x1="30394" y1="14450" x2="53596" y2="17546"/>
                        <a14:foregroundMark x1="37819" y1="25115" x2="29466" y2="62500"/>
                        <a14:foregroundMark x1="25986" y1="18578" x2="32831" y2="52179"/>
                        <a14:foregroundMark x1="32831" y1="22477" x2="48144" y2="65138"/>
                        <a14:foregroundMark x1="48376" y1="25344" x2="38051" y2="56078"/>
                        <a14:foregroundMark x1="41763" y1="62959" x2="46636" y2="57569"/>
                        <a14:foregroundMark x1="20534" y1="15138" x2="24478" y2="41514"/>
                        <a14:foregroundMark x1="22506" y1="20528" x2="23202" y2="20528"/>
                        <a14:foregroundMark x1="23156" y1="9717" x2="24014" y2="9518"/>
                        <a14:foregroundMark x1="16589" y1="11239" x2="21774" y2="10037"/>
                        <a14:foregroundMark x1="90371" y1="18807" x2="85615" y2="50803"/>
                        <a14:foregroundMark x1="92111" y1="14450" x2="92111" y2="14450"/>
                        <a14:foregroundMark x1="92575" y1="13991" x2="92575" y2="13991"/>
                        <a14:foregroundMark x1="93039" y1="17890" x2="93039" y2="24197"/>
                        <a14:foregroundMark x1="36079" y1="19037" x2="47216" y2="26835"/>
                        <a14:foregroundMark x1="43271" y1="20298" x2="40255" y2="23739"/>
                        <a14:backgroundMark x1="11833" y1="19725" x2="11833" y2="19725"/>
                        <a14:backgroundMark x1="13109" y1="20986" x2="12413" y2="13876"/>
                        <a14:backgroundMark x1="12181" y1="20528" x2="11369" y2="9748"/>
                        <a14:backgroundMark x1="15313" y1="14679" x2="15313" y2="16858"/>
                        <a14:backgroundMark x1="11833" y1="20757" x2="9629" y2="20986"/>
                        <a14:backgroundMark x1="11369" y1="22248" x2="13805" y2="22477"/>
                        <a14:backgroundMark x1="11833" y1="18578" x2="10209" y2="11468"/>
                        <a14:backgroundMark x1="11137" y1="21216" x2="10905" y2="7798"/>
                        <a14:backgroundMark x1="12645" y1="14908" x2="12645" y2="9060"/>
                        <a14:backgroundMark x1="12877" y1="15367" x2="13573" y2="7339"/>
                        <a14:backgroundMark x1="12413" y1="7798" x2="10905" y2="18349"/>
                        <a14:backgroundMark x1="10093" y1="41284" x2="10093" y2="41284"/>
                        <a14:backgroundMark x1="10209" y1="40023" x2="10905" y2="41514"/>
                        <a14:backgroundMark x1="10441" y1="39564" x2="10441" y2="42775"/>
                        <a14:backgroundMark x1="10209" y1="38532" x2="10209" y2="42661"/>
                        <a14:backgroundMark x1="10093" y1="38761" x2="10093" y2="42202"/>
                        <a14:backgroundMark x1="10093" y1="38761" x2="9397" y2="42775"/>
                        <a14:backgroundMark x1="14153" y1="23165" x2="14153" y2="23165"/>
                        <a14:backgroundMark x1="10905" y1="18807" x2="9397" y2="14679"/>
                        <a14:backgroundMark x1="9629" y1="16170" x2="11369" y2="19266"/>
                        <a14:backgroundMark x1="15893" y1="14450" x2="15893" y2="20069"/>
                        <a14:backgroundMark x1="38515" y1="13188" x2="48840" y2="11009"/>
                        <a14:backgroundMark x1="29466" y1="11697" x2="33875" y2="11697"/>
                        <a14:backgroundMark x1="29930" y1="11697" x2="25986" y2="11697"/>
                        <a14:backgroundMark x1="27610" y1="11697" x2="22506" y2="11239"/>
                        <a14:backgroundMark x1="60209" y1="7110" x2="60209" y2="6422"/>
                        <a14:backgroundMark x1="11369" y1="42202" x2="12065" y2="38073"/>
                        <a14:backgroundMark x1="9397" y1="38303" x2="10673" y2="38303"/>
                        <a14:backgroundMark x1="8237" y1="42661" x2="10905" y2="42431"/>
                        <a14:backgroundMark x1="10441" y1="38532" x2="8933" y2="37844"/>
                        <a14:backgroundMark x1="10905" y1="37844" x2="9629" y2="38073"/>
                        <a14:backgroundMark x1="15777" y1="21789" x2="15545" y2="18807"/>
                        <a14:backgroundMark x1="14037" y1="22248" x2="15777" y2="18807"/>
                        <a14:backgroundMark x1="15081" y1="22018" x2="15081" y2="18807"/>
                        <a14:backgroundMark x1="14849" y1="21674" x2="14617" y2="16170"/>
                        <a14:backgroundMark x1="14617" y1="14220" x2="13805" y2="11697"/>
                        <a14:backgroundMark x1="12413" y1="13417" x2="16125" y2="14679"/>
                      </a14:backgroundRemoval>
                    </a14:imgEffect>
                  </a14:imgLayer>
                </a14:imgProps>
              </a:ext>
            </a:extLst>
          </a:blip>
          <a:stretch>
            <a:fillRect/>
          </a:stretch>
        </p:blipFill>
        <p:spPr>
          <a:xfrm>
            <a:off x="9263172" y="2389061"/>
            <a:ext cx="1111567" cy="1124463"/>
          </a:xfrm>
          <a:prstGeom prst="rect">
            <a:avLst/>
          </a:prstGeom>
          <a:effectLst>
            <a:outerShdw blurRad="50800" dist="38100" dir="2700000" algn="tl" rotWithShape="0">
              <a:prstClr val="black">
                <a:alpha val="40000"/>
              </a:prstClr>
            </a:outerShdw>
          </a:effectLst>
        </p:spPr>
      </p:pic>
      <p:pic>
        <p:nvPicPr>
          <p:cNvPr id="73" name="Graphic 72" descr="Checkmark with solid fill">
            <a:extLst>
              <a:ext uri="{FF2B5EF4-FFF2-40B4-BE49-F238E27FC236}">
                <a16:creationId xmlns:a16="http://schemas.microsoft.com/office/drawing/2014/main" id="{01492A9E-00D6-493C-AEBC-75FE3EF9A68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70991" y="1525808"/>
            <a:ext cx="1402867" cy="1402867"/>
          </a:xfrm>
          <a:prstGeom prst="rect">
            <a:avLst/>
          </a:prstGeom>
        </p:spPr>
      </p:pic>
      <p:pic>
        <p:nvPicPr>
          <p:cNvPr id="72" name="Graphic 71" descr="Checkmark with solid fill">
            <a:extLst>
              <a:ext uri="{FF2B5EF4-FFF2-40B4-BE49-F238E27FC236}">
                <a16:creationId xmlns:a16="http://schemas.microsoft.com/office/drawing/2014/main" id="{C4672991-0208-4BB1-B75F-241A6EE22E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85683" y="1527805"/>
            <a:ext cx="1402868" cy="1402868"/>
          </a:xfrm>
          <a:prstGeom prst="rect">
            <a:avLst/>
          </a:prstGeom>
        </p:spPr>
      </p:pic>
      <p:sp>
        <p:nvSpPr>
          <p:cNvPr id="82" name="TextBox 81">
            <a:extLst>
              <a:ext uri="{FF2B5EF4-FFF2-40B4-BE49-F238E27FC236}">
                <a16:creationId xmlns:a16="http://schemas.microsoft.com/office/drawing/2014/main" id="{8F4CB07D-7B3E-4E47-992B-EB5D50174993}"/>
              </a:ext>
            </a:extLst>
          </p:cNvPr>
          <p:cNvSpPr txBox="1"/>
          <p:nvPr/>
        </p:nvSpPr>
        <p:spPr>
          <a:xfrm>
            <a:off x="6717258" y="4563748"/>
            <a:ext cx="2442107" cy="646331"/>
          </a:xfrm>
          <a:prstGeom prst="rect">
            <a:avLst/>
          </a:prstGeom>
          <a:noFill/>
        </p:spPr>
        <p:txBody>
          <a:bodyPr wrap="square">
            <a:spAutoFit/>
          </a:bodyPr>
          <a:lstStyle/>
          <a:p>
            <a:r>
              <a:rPr lang="en-US" b="1" dirty="0">
                <a:solidFill>
                  <a:srgbClr val="000000"/>
                </a:solidFill>
                <a:latin typeface="Calibri" panose="020F0502020204030204" pitchFamily="34" charset="0"/>
              </a:rPr>
              <a:t>Check out the new DL Help Selection Guide! </a:t>
            </a:r>
          </a:p>
        </p:txBody>
      </p:sp>
      <p:pic>
        <p:nvPicPr>
          <p:cNvPr id="1034" name="Picture 1033">
            <a:extLst>
              <a:ext uri="{FF2B5EF4-FFF2-40B4-BE49-F238E27FC236}">
                <a16:creationId xmlns:a16="http://schemas.microsoft.com/office/drawing/2014/main" id="{57D05867-C742-404A-84E8-3AAFBA83436F}"/>
              </a:ext>
            </a:extLst>
          </p:cNvPr>
          <p:cNvPicPr>
            <a:picLocks noChangeAspect="1"/>
          </p:cNvPicPr>
          <p:nvPr/>
        </p:nvPicPr>
        <p:blipFill>
          <a:blip r:embed="rId16"/>
          <a:stretch>
            <a:fillRect/>
          </a:stretch>
        </p:blipFill>
        <p:spPr>
          <a:xfrm rot="337781">
            <a:off x="9036507" y="4334437"/>
            <a:ext cx="1302799" cy="1687078"/>
          </a:xfrm>
          <a:prstGeom prst="rect">
            <a:avLst/>
          </a:prstGeom>
          <a:effectLst>
            <a:outerShdw blurRad="50800" dist="38100" dir="2700000" algn="tl" rotWithShape="0">
              <a:prstClr val="black">
                <a:alpha val="40000"/>
              </a:prstClr>
            </a:outerShdw>
          </a:effectLst>
        </p:spPr>
      </p:pic>
      <p:sp>
        <p:nvSpPr>
          <p:cNvPr id="27" name="Right Bracket 26">
            <a:extLst>
              <a:ext uri="{FF2B5EF4-FFF2-40B4-BE49-F238E27FC236}">
                <a16:creationId xmlns:a16="http://schemas.microsoft.com/office/drawing/2014/main" id="{8E905E79-54AF-49C6-9D8A-4F115420D33D}"/>
              </a:ext>
            </a:extLst>
          </p:cNvPr>
          <p:cNvSpPr/>
          <p:nvPr/>
        </p:nvSpPr>
        <p:spPr>
          <a:xfrm rot="10800000">
            <a:off x="2990347" y="1934129"/>
            <a:ext cx="731722" cy="1260619"/>
          </a:xfrm>
          <a:prstGeom prst="rightBracket">
            <a:avLst>
              <a:gd name="adj"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Graphic 33" descr="Close with solid fill">
            <a:extLst>
              <a:ext uri="{FF2B5EF4-FFF2-40B4-BE49-F238E27FC236}">
                <a16:creationId xmlns:a16="http://schemas.microsoft.com/office/drawing/2014/main" id="{C04F7164-E9FF-4F50-AEB5-080696C9E12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42291" y="1398766"/>
            <a:ext cx="2103120" cy="2103120"/>
          </a:xfrm>
          <a:prstGeom prst="rect">
            <a:avLst/>
          </a:prstGeom>
        </p:spPr>
      </p:pic>
    </p:spTree>
    <p:extLst>
      <p:ext uri="{BB962C8B-B14F-4D97-AF65-F5344CB8AC3E}">
        <p14:creationId xmlns:p14="http://schemas.microsoft.com/office/powerpoint/2010/main" val="22620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43" grpId="0"/>
      <p:bldP spid="74" grpId="0"/>
      <p:bldP spid="82"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Key Takeaways</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8</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sp>
        <p:nvSpPr>
          <p:cNvPr id="13" name="TextBox 12">
            <a:extLst>
              <a:ext uri="{FF2B5EF4-FFF2-40B4-BE49-F238E27FC236}">
                <a16:creationId xmlns:a16="http://schemas.microsoft.com/office/drawing/2014/main" id="{E5519543-770E-404A-BF85-5DAE2A54D590}"/>
              </a:ext>
            </a:extLst>
          </p:cNvPr>
          <p:cNvSpPr txBox="1"/>
          <p:nvPr/>
        </p:nvSpPr>
        <p:spPr>
          <a:xfrm>
            <a:off x="525211" y="681649"/>
            <a:ext cx="9859988" cy="707886"/>
          </a:xfrm>
          <a:prstGeom prst="rect">
            <a:avLst/>
          </a:prstGeom>
          <a:noFill/>
        </p:spPr>
        <p:txBody>
          <a:bodyPr wrap="square">
            <a:spAutoFit/>
          </a:bodyPr>
          <a:lstStyle/>
          <a:p>
            <a:r>
              <a:rPr lang="en-US" sz="4000" dirty="0">
                <a:effectLst/>
                <a:latin typeface="Calibri" panose="020F0502020204030204" pitchFamily="34" charset="0"/>
                <a:ea typeface="Times New Roman" panose="02020603050405020304" pitchFamily="18" charset="0"/>
              </a:rPr>
              <a:t>It’s a unique </a:t>
            </a:r>
            <a:r>
              <a:rPr lang="en-US" sz="4000" dirty="0">
                <a:solidFill>
                  <a:srgbClr val="000000"/>
                </a:solidFill>
                <a:effectLst/>
                <a:latin typeface="Calibri" panose="020F0502020204030204" pitchFamily="34" charset="0"/>
                <a:ea typeface="Times New Roman" panose="02020603050405020304" pitchFamily="18" charset="0"/>
              </a:rPr>
              <a:t>product</a:t>
            </a:r>
            <a:r>
              <a:rPr lang="en-US" sz="4000" dirty="0">
                <a:effectLst/>
                <a:latin typeface="Calibri" panose="020F0502020204030204" pitchFamily="34" charset="0"/>
                <a:ea typeface="Times New Roman" panose="02020603050405020304" pitchFamily="18" charset="0"/>
              </a:rPr>
              <a:t>! </a:t>
            </a:r>
            <a:endParaRPr lang="en-US" sz="4000" dirty="0"/>
          </a:p>
        </p:txBody>
      </p:sp>
      <p:pic>
        <p:nvPicPr>
          <p:cNvPr id="14" name="Picture 13">
            <a:extLst>
              <a:ext uri="{FF2B5EF4-FFF2-40B4-BE49-F238E27FC236}">
                <a16:creationId xmlns:a16="http://schemas.microsoft.com/office/drawing/2014/main" id="{286E91E1-635D-461E-A96B-FA610EDEE31F}"/>
              </a:ext>
            </a:extLst>
          </p:cNvPr>
          <p:cNvPicPr>
            <a:picLocks noChangeAspect="1"/>
          </p:cNvPicPr>
          <p:nvPr/>
        </p:nvPicPr>
        <p:blipFill>
          <a:blip r:embed="rId3"/>
          <a:stretch>
            <a:fillRect/>
          </a:stretch>
        </p:blipFill>
        <p:spPr>
          <a:xfrm>
            <a:off x="7683105" y="1890601"/>
            <a:ext cx="3810791" cy="3855003"/>
          </a:xfrm>
          <a:prstGeom prst="rect">
            <a:avLst/>
          </a:prstGeom>
        </p:spPr>
      </p:pic>
      <p:sp>
        <p:nvSpPr>
          <p:cNvPr id="12" name="TextBox 11">
            <a:extLst>
              <a:ext uri="{FF2B5EF4-FFF2-40B4-BE49-F238E27FC236}">
                <a16:creationId xmlns:a16="http://schemas.microsoft.com/office/drawing/2014/main" id="{D697E567-02C9-4E9C-A348-522C68E95ABA}"/>
              </a:ext>
            </a:extLst>
          </p:cNvPr>
          <p:cNvSpPr txBox="1"/>
          <p:nvPr/>
        </p:nvSpPr>
        <p:spPr>
          <a:xfrm>
            <a:off x="698104" y="1668137"/>
            <a:ext cx="8352089" cy="3754874"/>
          </a:xfrm>
          <a:prstGeom prst="rect">
            <a:avLst/>
          </a:prstGeom>
          <a:noFill/>
        </p:spPr>
        <p:txBody>
          <a:bodyPr wrap="square">
            <a:spAutoFit/>
          </a:bodyPr>
          <a:lstStyle/>
          <a:p>
            <a:endParaRPr lang="en-US" dirty="0"/>
          </a:p>
          <a:p>
            <a:pPr marL="342900" indent="-342900">
              <a:buFont typeface="Wingdings" panose="05000000000000000000" pitchFamily="2" charset="2"/>
              <a:buChar char="ü"/>
            </a:pPr>
            <a:r>
              <a:rPr lang="en-US" sz="2000" dirty="0"/>
              <a:t>Unique system </a:t>
            </a:r>
            <a:r>
              <a:rPr lang="en-US" sz="2000" dirty="0">
                <a:solidFill>
                  <a:schemeClr val="accent1"/>
                </a:solidFill>
              </a:rPr>
              <a:t> </a:t>
            </a:r>
            <a:r>
              <a:rPr lang="en-US" sz="1400" i="1" dirty="0">
                <a:solidFill>
                  <a:schemeClr val="accent1"/>
                </a:solidFill>
              </a:rPr>
              <a:t>Nothing else like it on the market!</a:t>
            </a:r>
            <a:r>
              <a:rPr lang="en-US" sz="1400" dirty="0">
                <a:solidFill>
                  <a:schemeClr val="accent1"/>
                </a:solidFill>
              </a:rPr>
              <a:t> </a:t>
            </a:r>
          </a:p>
          <a:p>
            <a:pPr marL="342900" indent="-342900">
              <a:buAutoNum type="arabicPeriod"/>
            </a:pPr>
            <a:endParaRPr lang="en-US" sz="2000" dirty="0"/>
          </a:p>
          <a:p>
            <a:pPr marL="342900" indent="-342900">
              <a:buFont typeface="Wingdings" panose="05000000000000000000" pitchFamily="2" charset="2"/>
              <a:buChar char="ü"/>
            </a:pPr>
            <a:r>
              <a:rPr lang="en-US" sz="2000" dirty="0"/>
              <a:t>Suitable for every application </a:t>
            </a:r>
            <a:r>
              <a:rPr lang="en-US" sz="1400" i="1" dirty="0">
                <a:solidFill>
                  <a:schemeClr val="accent1"/>
                </a:solidFill>
              </a:rPr>
              <a:t>Canada to Mexico, retrofit to new build!</a:t>
            </a:r>
          </a:p>
          <a:p>
            <a:pPr marL="342900" indent="-342900">
              <a:buAutoNum type="arabicPeriod"/>
            </a:pPr>
            <a:endParaRPr lang="en-US" sz="2000" i="1" dirty="0">
              <a:solidFill>
                <a:schemeClr val="accent1"/>
              </a:solidFill>
            </a:endParaRPr>
          </a:p>
          <a:p>
            <a:pPr marL="342900" indent="-342900">
              <a:buFont typeface="Wingdings" panose="05000000000000000000" pitchFamily="2" charset="2"/>
              <a:buChar char="ü"/>
            </a:pPr>
            <a:r>
              <a:rPr lang="en-US" sz="2000" dirty="0"/>
              <a:t>Most energy efficient &amp; hygienic humidifier </a:t>
            </a:r>
          </a:p>
          <a:p>
            <a:endParaRPr lang="en-US" sz="2400" dirty="0"/>
          </a:p>
          <a:p>
            <a:pPr marL="342900" indent="-342900">
              <a:buFont typeface="Wingdings" panose="05000000000000000000" pitchFamily="2" charset="2"/>
              <a:buChar char="ü"/>
            </a:pPr>
            <a:r>
              <a:rPr lang="en-US" sz="2000" dirty="0"/>
              <a:t>Full service </a:t>
            </a:r>
            <a:r>
              <a:rPr lang="en-US" sz="1400" i="1" dirty="0">
                <a:solidFill>
                  <a:schemeClr val="accent1"/>
                </a:solidFill>
              </a:rPr>
              <a:t>No call backs or site visits, Condair can take care of it all!                                       </a:t>
            </a:r>
          </a:p>
          <a:p>
            <a:r>
              <a:rPr lang="en-US" sz="1400" i="1" dirty="0">
                <a:solidFill>
                  <a:schemeClr val="accent1"/>
                </a:solidFill>
              </a:rPr>
              <a:t>         </a:t>
            </a:r>
            <a:r>
              <a:rPr lang="en-US" sz="1400" dirty="0"/>
              <a:t>Installation, owner training, service &amp; preventative maintenance packages</a:t>
            </a:r>
            <a:endParaRPr lang="en-US" sz="1400" i="1" dirty="0"/>
          </a:p>
          <a:p>
            <a:pPr marL="342900" indent="-342900">
              <a:buFontTx/>
              <a:buAutoNum type="arabicPeriod"/>
            </a:pPr>
            <a:endParaRPr lang="en-US" sz="2000" i="1" dirty="0"/>
          </a:p>
          <a:p>
            <a:pPr marL="342900" indent="-342900">
              <a:buFont typeface="Wingdings" panose="05000000000000000000" pitchFamily="2" charset="2"/>
              <a:buChar char="ü"/>
            </a:pPr>
            <a:r>
              <a:rPr lang="en-US" sz="2000" dirty="0"/>
              <a:t>One and done! </a:t>
            </a:r>
            <a:r>
              <a:rPr lang="en-US" sz="1400" i="1" dirty="0">
                <a:solidFill>
                  <a:schemeClr val="accent1"/>
                </a:solidFill>
              </a:rPr>
              <a:t>Minimal maintenance, silver ion canister is only consumable</a:t>
            </a:r>
          </a:p>
          <a:p>
            <a:endParaRPr lang="en-US" sz="2400" dirty="0">
              <a:solidFill>
                <a:srgbClr val="000000"/>
              </a:solidFill>
            </a:endParaRPr>
          </a:p>
        </p:txBody>
      </p:sp>
      <p:sp>
        <p:nvSpPr>
          <p:cNvPr id="10" name="TextBox 9">
            <a:extLst>
              <a:ext uri="{FF2B5EF4-FFF2-40B4-BE49-F238E27FC236}">
                <a16:creationId xmlns:a16="http://schemas.microsoft.com/office/drawing/2014/main" id="{68CD4E47-5CD0-4C5B-9B58-BFD43B8A9F43}"/>
              </a:ext>
            </a:extLst>
          </p:cNvPr>
          <p:cNvSpPr txBox="1"/>
          <p:nvPr/>
        </p:nvSpPr>
        <p:spPr>
          <a:xfrm>
            <a:off x="623888" y="5445848"/>
            <a:ext cx="8352089" cy="369332"/>
          </a:xfrm>
          <a:prstGeom prst="rect">
            <a:avLst/>
          </a:prstGeom>
          <a:noFill/>
        </p:spPr>
        <p:txBody>
          <a:bodyPr wrap="square">
            <a:spAutoFit/>
          </a:bodyPr>
          <a:lstStyle/>
          <a:p>
            <a:r>
              <a:rPr lang="en-US" b="1" dirty="0">
                <a:solidFill>
                  <a:srgbClr val="000000"/>
                </a:solidFill>
              </a:rPr>
              <a:t>The Next Generation of humidification is here.</a:t>
            </a:r>
          </a:p>
        </p:txBody>
      </p:sp>
    </p:spTree>
    <p:extLst>
      <p:ext uri="{BB962C8B-B14F-4D97-AF65-F5344CB8AC3E}">
        <p14:creationId xmlns:p14="http://schemas.microsoft.com/office/powerpoint/2010/main" val="243098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95B959-EDE4-4CC8-9FB4-4F81EB3FF470}"/>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1944" r="-1" b="549"/>
          <a:stretch/>
        </p:blipFill>
        <p:spPr bwMode="auto">
          <a:xfrm>
            <a:off x="3673086" y="2684267"/>
            <a:ext cx="7895027" cy="310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ubtitle 5">
            <a:extLst>
              <a:ext uri="{FF2B5EF4-FFF2-40B4-BE49-F238E27FC236}">
                <a16:creationId xmlns:a16="http://schemas.microsoft.com/office/drawing/2014/main" id="{18803BE5-E8CF-4B73-B3D5-1DCFB16AD658}"/>
              </a:ext>
            </a:extLst>
          </p:cNvPr>
          <p:cNvSpPr>
            <a:spLocks noGrp="1"/>
          </p:cNvSpPr>
          <p:nvPr>
            <p:ph type="subTitle" idx="15"/>
          </p:nvPr>
        </p:nvSpPr>
        <p:spPr/>
        <p:txBody>
          <a:bodyPr/>
          <a:lstStyle/>
          <a:p>
            <a:r>
              <a:rPr lang="en-US" sz="2000" dirty="0"/>
              <a:t>One-of-a-Kind Hygienic Humidification </a:t>
            </a:r>
          </a:p>
        </p:txBody>
      </p:sp>
      <p:sp>
        <p:nvSpPr>
          <p:cNvPr id="5" name="Title 4">
            <a:extLst>
              <a:ext uri="{FF2B5EF4-FFF2-40B4-BE49-F238E27FC236}">
                <a16:creationId xmlns:a16="http://schemas.microsoft.com/office/drawing/2014/main" id="{CEDD39FD-CFD9-4CD6-B04B-929E3B28B1E8}"/>
              </a:ext>
            </a:extLst>
          </p:cNvPr>
          <p:cNvSpPr>
            <a:spLocks noGrp="1"/>
          </p:cNvSpPr>
          <p:nvPr>
            <p:ph type="title"/>
          </p:nvPr>
        </p:nvSpPr>
        <p:spPr/>
        <p:txBody>
          <a:bodyPr/>
          <a:lstStyle/>
          <a:p>
            <a:r>
              <a:rPr lang="en-US" dirty="0"/>
              <a:t>Fresenius Hygiene Certificate </a:t>
            </a:r>
          </a:p>
        </p:txBody>
      </p:sp>
      <p:sp>
        <p:nvSpPr>
          <p:cNvPr id="3" name="Slide Number Placeholder 2">
            <a:extLst>
              <a:ext uri="{FF2B5EF4-FFF2-40B4-BE49-F238E27FC236}">
                <a16:creationId xmlns:a16="http://schemas.microsoft.com/office/drawing/2014/main" id="{D17EC374-0BD6-40E8-8560-62814FE2BFF3}"/>
              </a:ext>
            </a:extLst>
          </p:cNvPr>
          <p:cNvSpPr>
            <a:spLocks noGrp="1"/>
          </p:cNvSpPr>
          <p:nvPr>
            <p:ph type="sldNum" sz="quarter" idx="22"/>
          </p:nvPr>
        </p:nvSpPr>
        <p:spPr/>
        <p:txBody>
          <a:bodyPr/>
          <a:lstStyle/>
          <a:p>
            <a:fld id="{412329A9-8FDD-4B28-9786-00ABA66F5B95}" type="slidenum">
              <a:rPr lang="en-US" smtClean="0"/>
              <a:t>9</a:t>
            </a:fld>
            <a:endParaRPr lang="en-US" dirty="0"/>
          </a:p>
        </p:txBody>
      </p:sp>
      <p:sp>
        <p:nvSpPr>
          <p:cNvPr id="8" name="Footer Placeholder 7">
            <a:extLst>
              <a:ext uri="{FF2B5EF4-FFF2-40B4-BE49-F238E27FC236}">
                <a16:creationId xmlns:a16="http://schemas.microsoft.com/office/drawing/2014/main" id="{C8485139-88CA-4A28-A6AF-1E34AD5A6CE3}"/>
              </a:ext>
            </a:extLst>
          </p:cNvPr>
          <p:cNvSpPr>
            <a:spLocks noGrp="1"/>
          </p:cNvSpPr>
          <p:nvPr>
            <p:ph type="ftr" sz="quarter" idx="21"/>
          </p:nvPr>
        </p:nvSpPr>
        <p:spPr/>
        <p:txBody>
          <a:bodyPr/>
          <a:lstStyle/>
          <a:p>
            <a:r>
              <a:rPr lang="en-US"/>
              <a:t>06.04.2022</a:t>
            </a:r>
            <a:endParaRPr lang="en-US" dirty="0"/>
          </a:p>
        </p:txBody>
      </p:sp>
      <p:sp>
        <p:nvSpPr>
          <p:cNvPr id="9" name="Rectangle 8">
            <a:extLst>
              <a:ext uri="{FF2B5EF4-FFF2-40B4-BE49-F238E27FC236}">
                <a16:creationId xmlns:a16="http://schemas.microsoft.com/office/drawing/2014/main" id="{129D731A-C47F-4659-A04D-68C4D30DD6F0}"/>
              </a:ext>
            </a:extLst>
          </p:cNvPr>
          <p:cNvSpPr/>
          <p:nvPr/>
        </p:nvSpPr>
        <p:spPr>
          <a:xfrm>
            <a:off x="4136783" y="1762676"/>
            <a:ext cx="7601329" cy="3270126"/>
          </a:xfrm>
          <a:prstGeom prst="rect">
            <a:avLst/>
          </a:prstGeom>
        </p:spPr>
        <p:txBody>
          <a:bodyPr wrap="square">
            <a:spAutoFit/>
          </a:bodyPr>
          <a:lstStyle/>
          <a:p>
            <a:pPr eaLnBrk="0" hangingPunct="0">
              <a:spcBef>
                <a:spcPct val="50000"/>
              </a:spcBef>
            </a:pPr>
            <a:r>
              <a:rPr lang="en-US" sz="2000" b="1" dirty="0">
                <a:solidFill>
                  <a:prstClr val="black"/>
                </a:solidFill>
                <a:cs typeface="Arial" panose="020B0604020202020204" pitchFamily="34" charset="0"/>
              </a:rPr>
              <a:t>Certified by SGS Fresenius </a:t>
            </a:r>
            <a:r>
              <a:rPr lang="en-US" sz="2000" b="1" dirty="0" err="1">
                <a:solidFill>
                  <a:prstClr val="black"/>
                </a:solidFill>
                <a:cs typeface="Arial" panose="020B0604020202020204" pitchFamily="34" charset="0"/>
              </a:rPr>
              <a:t>Institut</a:t>
            </a:r>
            <a:r>
              <a:rPr lang="en-US" sz="2000" b="1" dirty="0">
                <a:solidFill>
                  <a:prstClr val="black"/>
                </a:solidFill>
                <a:cs typeface="Arial" panose="020B0604020202020204" pitchFamily="34" charset="0"/>
              </a:rPr>
              <a:t>, the world’s leading inspection, verification, testing and certification company</a:t>
            </a:r>
          </a:p>
          <a:p>
            <a:pPr eaLnBrk="0" hangingPunct="0">
              <a:spcBef>
                <a:spcPct val="50000"/>
              </a:spcBef>
            </a:pPr>
            <a:endParaRPr lang="en-US" sz="900" dirty="0">
              <a:solidFill>
                <a:prstClr val="black"/>
              </a:solidFill>
              <a:cs typeface="Arial" panose="020B0604020202020204" pitchFamily="34" charset="0"/>
            </a:endParaRPr>
          </a:p>
          <a:p>
            <a:pPr eaLnBrk="0" hangingPunct="0">
              <a:spcBef>
                <a:spcPct val="50000"/>
              </a:spcBef>
            </a:pPr>
            <a:endParaRPr lang="en-US" sz="400" dirty="0">
              <a:solidFill>
                <a:prstClr val="black"/>
              </a:solidFill>
              <a:cs typeface="Arial" panose="020B0604020202020204" pitchFamily="34" charset="0"/>
            </a:endParaRPr>
          </a:p>
          <a:p>
            <a:pPr marL="270000" indent="-270000" eaLnBrk="0" hangingPunct="0">
              <a:lnSpc>
                <a:spcPct val="150000"/>
              </a:lnSpc>
              <a:spcBef>
                <a:spcPct val="50000"/>
              </a:spcBef>
              <a:buClr>
                <a:srgbClr val="FFFFFF"/>
              </a:buClr>
              <a:buSzPct val="100000"/>
              <a:buFont typeface="Arial" panose="020B0604020202020204" pitchFamily="34" charset="0"/>
              <a:buChar char="•"/>
            </a:pPr>
            <a:r>
              <a:rPr lang="en-US" sz="1900" dirty="0">
                <a:solidFill>
                  <a:schemeClr val="tx1">
                    <a:lumMod val="85000"/>
                    <a:lumOff val="15000"/>
                  </a:schemeClr>
                </a:solidFill>
                <a:cs typeface="Arial" panose="020B0604020202020204" pitchFamily="34" charset="0"/>
              </a:rPr>
              <a:t>DL is the only humidifier to have this </a:t>
            </a:r>
          </a:p>
          <a:p>
            <a:pPr marL="270000" indent="-270000" eaLnBrk="0" hangingPunct="0">
              <a:lnSpc>
                <a:spcPct val="150000"/>
              </a:lnSpc>
              <a:spcBef>
                <a:spcPct val="50000"/>
              </a:spcBef>
              <a:buClr>
                <a:srgbClr val="FFFFFF"/>
              </a:buClr>
              <a:buSzPct val="100000"/>
              <a:buFont typeface="Arial" panose="020B0604020202020204" pitchFamily="34" charset="0"/>
              <a:buChar char="•"/>
            </a:pPr>
            <a:r>
              <a:rPr lang="en-US" sz="1900" dirty="0">
                <a:solidFill>
                  <a:schemeClr val="tx1">
                    <a:lumMod val="85000"/>
                    <a:lumOff val="15000"/>
                  </a:schemeClr>
                </a:solidFill>
                <a:cs typeface="Arial" panose="020B0604020202020204" pitchFamily="34" charset="0"/>
              </a:rPr>
              <a:t>Third party hygiene certification</a:t>
            </a:r>
          </a:p>
          <a:p>
            <a:pPr marL="270000" indent="-270000" eaLnBrk="0" hangingPunct="0">
              <a:lnSpc>
                <a:spcPct val="150000"/>
              </a:lnSpc>
              <a:spcBef>
                <a:spcPct val="50000"/>
              </a:spcBef>
              <a:buClr>
                <a:srgbClr val="FFFFFF"/>
              </a:buClr>
              <a:buSzPct val="100000"/>
              <a:buFont typeface="Arial" panose="020B0604020202020204" pitchFamily="34" charset="0"/>
              <a:buChar char="•"/>
            </a:pPr>
            <a:r>
              <a:rPr lang="en-US" sz="1900" dirty="0">
                <a:solidFill>
                  <a:schemeClr val="tx1">
                    <a:lumMod val="85000"/>
                    <a:lumOff val="15000"/>
                  </a:schemeClr>
                </a:solidFill>
                <a:cs typeface="Arial" panose="020B0604020202020204" pitchFamily="34" charset="0"/>
              </a:rPr>
              <a:t>Very strict hygiene requirements</a:t>
            </a:r>
          </a:p>
          <a:p>
            <a:pPr eaLnBrk="0" hangingPunct="0">
              <a:spcBef>
                <a:spcPct val="50000"/>
              </a:spcBef>
            </a:pPr>
            <a:endParaRPr lang="en-US"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BD5D6178-3C2C-4DDD-A580-2CCDF3709798}"/>
              </a:ext>
            </a:extLst>
          </p:cNvPr>
          <p:cNvPicPr>
            <a:picLocks noChangeAspect="1"/>
          </p:cNvPicPr>
          <p:nvPr/>
        </p:nvPicPr>
        <p:blipFill>
          <a:blip r:embed="rId4"/>
          <a:stretch>
            <a:fillRect/>
          </a:stretch>
        </p:blipFill>
        <p:spPr>
          <a:xfrm>
            <a:off x="860125" y="1502815"/>
            <a:ext cx="3106659" cy="4384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1491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CON1000"/>
  <p:tag name="TEMPLATEID" val="Condair"/>
  <p:tag name="LANGUAGEID" val="1033"/>
  <p:tag name="COLORTHEMEID" val="1"/>
  <p:tag name="BRANDID" val="Condair"/>
  <p:tag name="CLIENT" val="CON"/>
  <p:tag name="VERSION" val="1000"/>
  <p:tag name="REFERENCEDATE" val="44657"/>
  <p:tag name="DATE" val="06.04.2022"/>
  <p:tag name="SLIDO_APP_VERSION" val="1.2.2.2731"/>
  <p:tag name="SLIDO_PRESENTATION_ID" val="00000000-0000-0000-0000-000000000000"/>
  <p:tag name="SLIDO_EVENT_UUID" val="1b4bed4c-77f5-4b45-922f-fac6b50708af"/>
  <p:tag name="SLIDO_EVENT_SECTION_UUID" val="dd445a17-7683-4bb9-bb7f-00c063786e58"/>
</p:tagLst>
</file>

<file path=ppt/tags/tag10.xml><?xml version="1.0" encoding="utf-8"?>
<p:tagLst xmlns:a="http://schemas.openxmlformats.org/drawingml/2006/main" xmlns:r="http://schemas.openxmlformats.org/officeDocument/2006/relationships" xmlns:p="http://schemas.openxmlformats.org/presentationml/2006/main">
  <p:tag name="FILENAME" val="C:\Program Files\Microsoft Office\root\Templates\Brandic\PowerPoint\Libraries\Images\Title\Uno-City Wien.jpg"/>
</p:tagLst>
</file>

<file path=ppt/tags/tag2.xml><?xml version="1.0" encoding="utf-8"?>
<p:tagLst xmlns:a="http://schemas.openxmlformats.org/drawingml/2006/main" xmlns:r="http://schemas.openxmlformats.org/officeDocument/2006/relationships" xmlns:p="http://schemas.openxmlformats.org/presentationml/2006/main">
  <p:tag name="SHAPETYPE" val="Logo"/>
</p:tagLst>
</file>

<file path=ppt/tags/tag3.xml><?xml version="1.0" encoding="utf-8"?>
<p:tagLst xmlns:a="http://schemas.openxmlformats.org/drawingml/2006/main" xmlns:r="http://schemas.openxmlformats.org/officeDocument/2006/relationships" xmlns:p="http://schemas.openxmlformats.org/presentationml/2006/main">
  <p:tag name="SHAPETYPE" val="Logo"/>
</p:tagLst>
</file>

<file path=ppt/tags/tag4.xml><?xml version="1.0" encoding="utf-8"?>
<p:tagLst xmlns:a="http://schemas.openxmlformats.org/drawingml/2006/main" xmlns:r="http://schemas.openxmlformats.org/officeDocument/2006/relationships" xmlns:p="http://schemas.openxmlformats.org/presentationml/2006/main">
  <p:tag name="SHAPETYPE" val="Logo"/>
</p:tagLst>
</file>

<file path=ppt/tags/tag5.xml><?xml version="1.0" encoding="utf-8"?>
<p:tagLst xmlns:a="http://schemas.openxmlformats.org/drawingml/2006/main" xmlns:r="http://schemas.openxmlformats.org/officeDocument/2006/relationships" xmlns:p="http://schemas.openxmlformats.org/presentationml/2006/main">
  <p:tag name="SHAPETYPE" val="Logo"/>
</p:tagLst>
</file>

<file path=ppt/tags/tag6.xml><?xml version="1.0" encoding="utf-8"?>
<p:tagLst xmlns:a="http://schemas.openxmlformats.org/drawingml/2006/main" xmlns:r="http://schemas.openxmlformats.org/officeDocument/2006/relationships" xmlns:p="http://schemas.openxmlformats.org/presentationml/2006/main">
  <p:tag name="SHAPETYPE" val="Logo"/>
</p:tagLst>
</file>

<file path=ppt/tags/tag7.xml><?xml version="1.0" encoding="utf-8"?>
<p:tagLst xmlns:a="http://schemas.openxmlformats.org/drawingml/2006/main" xmlns:r="http://schemas.openxmlformats.org/officeDocument/2006/relationships" xmlns:p="http://schemas.openxmlformats.org/presentationml/2006/main">
  <p:tag name="SHAPETYPE" val="Logo"/>
</p:tagLst>
</file>

<file path=ppt/tags/tag8.xml><?xml version="1.0" encoding="utf-8"?>
<p:tagLst xmlns:a="http://schemas.openxmlformats.org/drawingml/2006/main" xmlns:r="http://schemas.openxmlformats.org/officeDocument/2006/relationships" xmlns:p="http://schemas.openxmlformats.org/presentationml/2006/main">
  <p:tag name="DUPLICATEONIMAGE" val="True"/>
  <p:tag name="SHAPETYPE" val="Claim"/>
</p:tagLst>
</file>

<file path=ppt/tags/tag9.xml><?xml version="1.0" encoding="utf-8"?>
<p:tagLst xmlns:a="http://schemas.openxmlformats.org/drawingml/2006/main" xmlns:r="http://schemas.openxmlformats.org/officeDocument/2006/relationships" xmlns:p="http://schemas.openxmlformats.org/presentationml/2006/main">
  <p:tag name="SHAPETYPE" val="Logo"/>
</p:tagLst>
</file>

<file path=ppt/theme/theme1.xml><?xml version="1.0" encoding="utf-8"?>
<a:theme xmlns:a="http://schemas.openxmlformats.org/drawingml/2006/main" name="Title Slide">
  <a:themeElements>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fontScheme name="Condai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Condair_20220125(1).potx" id="{DEC3EA36-751F-41E0-B0F0-AA97FFBCA4A9}" vid="{B33256DC-CBB5-4AE0-8124-BE3512586F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rimary Blue">
      <a:srgbClr val="016AB3"/>
    </a:custClr>
    <a:custClr name="Primary Dark Blue">
      <a:srgbClr val="16365D"/>
    </a:custClr>
    <a:custClr name="Primary Green">
      <a:srgbClr val="ABD052"/>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Empty Area">
      <a:srgbClr val="FFFFFF"/>
    </a:custClr>
    <a:custClr name="Secondary Medium Blue">
      <a:srgbClr val="8BB3DB"/>
    </a:custClr>
    <a:custClr name="Secondary Light Blue">
      <a:srgbClr val="D0E1F2"/>
    </a:custClr>
    <a:custClr name="Secondary Sand">
      <a:srgbClr val="F7E1B9"/>
    </a:custClr>
    <a:custClr name="Secondary Dark Grey">
      <a:srgbClr val="78797B"/>
    </a:custClr>
    <a:custClr name="Secondary Medium Grey">
      <a:srgbClr val="BFBFC0"/>
    </a:custClr>
    <a:custClr name="Secondary Light Grey">
      <a:srgbClr val="E0E1E1"/>
    </a:custClr>
    <a:custClr name="Empty Area">
      <a:srgbClr val="FFFFFF"/>
    </a:custClr>
    <a:custClr name="Empty Area">
      <a:srgbClr val="FFFFFF"/>
    </a:custClr>
    <a:custClr name="Empty Area">
      <a:srgbClr val="FFFFFF"/>
    </a:custClr>
    <a:custClr name="Empty Area">
      <a:srgbClr val="FFFFFF"/>
    </a:custClr>
    <a:custClr name="Tertiary Blue">
      <a:srgbClr val="5F8AC7"/>
    </a:custClr>
    <a:custClr name="Tertiary Yellow">
      <a:srgbClr val="F1DB0E"/>
    </a:custClr>
    <a:custClr name="Tertiary Orange">
      <a:srgbClr val="E0A03A"/>
    </a:custClr>
    <a:custClr name="Tertiary Fuschia">
      <a:srgbClr val="CD2564"/>
    </a:custClr>
    <a:custClr name="Tertiary Purple">
      <a:srgbClr val="7666A7"/>
    </a:custClr>
    <a:custClr name="Tertiary Dark Green">
      <a:srgbClr val="02716B"/>
    </a:custClr>
    <a:custClr name="Tertiary Olive Green">
      <a:srgbClr val="83AC77"/>
    </a:custClr>
    <a:custClr name="Tertiary Aqua">
      <a:srgbClr val="33ADC5"/>
    </a:custClr>
    <a:custClr name="Tertiary Blue Grey">
      <a:srgbClr val="8099B7"/>
    </a:custClr>
    <a:custClr name="Empty Area">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0.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1.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1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2.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3.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4.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5.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6.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7.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8.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ppt/theme/themeOverride9.xml><?xml version="1.0" encoding="utf-8"?>
<a:themeOverride xmlns:a="http://schemas.openxmlformats.org/drawingml/2006/main">
  <a:clrScheme name="Condair">
    <a:dk1>
      <a:srgbClr val="000000"/>
    </a:dk1>
    <a:lt1>
      <a:srgbClr val="FFFFFF"/>
    </a:lt1>
    <a:dk2>
      <a:srgbClr val="000000"/>
    </a:dk2>
    <a:lt2>
      <a:srgbClr val="FFFFFF"/>
    </a:lt2>
    <a:accent1>
      <a:srgbClr val="016AB3"/>
    </a:accent1>
    <a:accent2>
      <a:srgbClr val="8BB3DB"/>
    </a:accent2>
    <a:accent3>
      <a:srgbClr val="D0E1F2"/>
    </a:accent3>
    <a:accent4>
      <a:srgbClr val="83AC77"/>
    </a:accent4>
    <a:accent5>
      <a:srgbClr val="E0A03A"/>
    </a:accent5>
    <a:accent6>
      <a:srgbClr val="F1DB0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151cb07b-0250-43f9-8cee-29dbf4bd253b" Name="AD_HOC" ContentType="XML" MajorVersion="0" MinorVersion="1" isLocalCopy="False" IsBaseObject="False" DataSourceId="abbbbead-44ad-44f1-bb61-af0127982181" DataSourceMajorVersion="0" DataSourceMinorVersion="1"/>
</file>

<file path=customXml/item2.xml><?xml version="1.0" encoding="utf-8"?>
<VariableList UniqueId="903b7e31-b11c-48da-836d-9c3b4008813f" Name="System" ContentType="XML" MajorVersion="0" MinorVersion="1" isLocalCopy="False" IsBaseObject="False" DataSourceId="8885d7d4-5a0b-4ae0-81a3-d87724584cc0" DataSourceMajorVersion="0" DataSourceMinorVersion="1"/>
</file>

<file path=customXml/item3.xml><?xml version="1.0" encoding="utf-8"?>
<VariableListDefinition name="System" displayName="System" id="903b7e31-b11c-48da-836d-9c3b4008813f" isdomainofvalue="False" dataSourceId="8885d7d4-5a0b-4ae0-81a3-d87724584cc0"/>
</file>

<file path=customXml/item4.xml><?xml version="1.0" encoding="utf-8"?>
<AllExternalAdhocVariableMappings/>
</file>

<file path=customXml/item5.xml><?xml version="1.0" encoding="utf-8"?>
<VariableListDefinition name="Computed" displayName="Computed" id="53257404-71b1-4da8-b21f-7c70510aaa3e" isdomainofvalue="False" dataSourceId="273f200d-048a-4611-a9ab-869aeb464e99"/>
</file>

<file path=customXml/item6.xml><?xml version="1.0" encoding="utf-8"?>
<VariableList UniqueId="53257404-71b1-4da8-b21f-7c70510aaa3e" Name="Computed" ContentType="XML" MajorVersion="0" MinorVersion="1" isLocalCopy="False" IsBaseObject="False" DataSourceId="273f200d-048a-4611-a9ab-869aeb464e99" DataSourceMajorVersion="0" DataSourceMinorVersion="1"/>
</file>

<file path=customXml/item7.xml><?xml version="1.0" encoding="utf-8"?>
<VariableListDefinition name="AD_HOC" displayName="AD_HOC" id="151cb07b-0250-43f9-8cee-29dbf4bd253b" isdomainofvalue="False" dataSourceId="abbbbead-44ad-44f1-bb61-af0127982181"/>
</file>

<file path=customXml/itemProps1.xml><?xml version="1.0" encoding="utf-8"?>
<ds:datastoreItem xmlns:ds="http://schemas.openxmlformats.org/officeDocument/2006/customXml" ds:itemID="{D60D3A41-B1A2-4F0B-A7BF-A211787E2473}">
  <ds:schemaRefs/>
</ds:datastoreItem>
</file>

<file path=customXml/itemProps2.xml><?xml version="1.0" encoding="utf-8"?>
<ds:datastoreItem xmlns:ds="http://schemas.openxmlformats.org/officeDocument/2006/customXml" ds:itemID="{6E355EE6-7E3B-492A-9BC8-A878BEFC18A7}">
  <ds:schemaRefs/>
</ds:datastoreItem>
</file>

<file path=customXml/itemProps3.xml><?xml version="1.0" encoding="utf-8"?>
<ds:datastoreItem xmlns:ds="http://schemas.openxmlformats.org/officeDocument/2006/customXml" ds:itemID="{66764A27-7E60-46FF-B914-2F0F40B8250C}">
  <ds:schemaRefs/>
</ds:datastoreItem>
</file>

<file path=customXml/itemProps4.xml><?xml version="1.0" encoding="utf-8"?>
<ds:datastoreItem xmlns:ds="http://schemas.openxmlformats.org/officeDocument/2006/customXml" ds:itemID="{AD395C25-EE46-40BA-A76E-E8422B8CB129}">
  <ds:schemaRefs/>
</ds:datastoreItem>
</file>

<file path=customXml/itemProps5.xml><?xml version="1.0" encoding="utf-8"?>
<ds:datastoreItem xmlns:ds="http://schemas.openxmlformats.org/officeDocument/2006/customXml" ds:itemID="{342212A3-7A06-4715-AD65-1087FF1EF3F7}">
  <ds:schemaRefs/>
</ds:datastoreItem>
</file>

<file path=customXml/itemProps6.xml><?xml version="1.0" encoding="utf-8"?>
<ds:datastoreItem xmlns:ds="http://schemas.openxmlformats.org/officeDocument/2006/customXml" ds:itemID="{C45C07CD-0C82-4DD7-97D9-8AF076F5BA1B}">
  <ds:schemaRefs/>
</ds:datastoreItem>
</file>

<file path=customXml/itemProps7.xml><?xml version="1.0" encoding="utf-8"?>
<ds:datastoreItem xmlns:ds="http://schemas.openxmlformats.org/officeDocument/2006/customXml" ds:itemID="{1DB3D305-0B5B-4842-9714-D4DD246971A4}">
  <ds:schemaRefs/>
</ds:datastoreItem>
</file>

<file path=docProps/app.xml><?xml version="1.0" encoding="utf-8"?>
<Properties xmlns="http://schemas.openxmlformats.org/officeDocument/2006/extended-properties" xmlns:vt="http://schemas.openxmlformats.org/officeDocument/2006/docPropsVTypes">
  <Template>Condair</Template>
  <TotalTime>0</TotalTime>
  <Words>984</Words>
  <Application>Microsoft Office PowerPoint</Application>
  <PresentationFormat>Widescreen</PresentationFormat>
  <Paragraphs>186</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Wingdings</vt:lpstr>
      <vt:lpstr>Title Slide</vt:lpstr>
      <vt:lpstr>Condair DL: A Breath of Fresh Air</vt:lpstr>
      <vt:lpstr>Technical Overview + Benefits</vt:lpstr>
      <vt:lpstr>Technical Overview + Benefits</vt:lpstr>
      <vt:lpstr>DL Quick Facts</vt:lpstr>
      <vt:lpstr>ELECTRIFICATION</vt:lpstr>
      <vt:lpstr>Existing DLs</vt:lpstr>
      <vt:lpstr>FAQ</vt:lpstr>
      <vt:lpstr>Key Takeaways</vt:lpstr>
      <vt:lpstr>Fresenius Hygiene Certificate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Treleaven, Karly</dc:creator>
  <cp:lastModifiedBy>Cassidy, Naomi</cp:lastModifiedBy>
  <cp:revision>29</cp:revision>
  <cp:lastPrinted>2021-06-17T10:11:41Z</cp:lastPrinted>
  <dcterms:created xsi:type="dcterms:W3CDTF">2022-04-06T17:17:01Z</dcterms:created>
  <dcterms:modified xsi:type="dcterms:W3CDTF">2022-06-14T12:38:14Z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1.2.2.2731</vt:lpwstr>
  </property>
</Properties>
</file>