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theme/themeOverride2.xml" ContentType="application/vnd.openxmlformats-officedocument.themeOverride+xml"/>
  <Override PartName="/ppt/tags/tag4.xml" ContentType="application/vnd.openxmlformats-officedocument.presentationml.tags+xml"/>
  <Override PartName="/ppt/theme/themeOverride3.xml" ContentType="application/vnd.openxmlformats-officedocument.themeOverride+xml"/>
  <Override PartName="/ppt/tags/tag5.xml" ContentType="application/vnd.openxmlformats-officedocument.presentationml.tags+xml"/>
  <Override PartName="/ppt/theme/themeOverride4.xml" ContentType="application/vnd.openxmlformats-officedocument.themeOverride+xml"/>
  <Override PartName="/ppt/tags/tag6.xml" ContentType="application/vnd.openxmlformats-officedocument.presentationml.tags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ags/tag7.xml" ContentType="application/vnd.openxmlformats-officedocument.presentationml.tags+xml"/>
  <Override PartName="/ppt/theme/themeOverride18.xml" ContentType="application/vnd.openxmlformats-officedocument.themeOverr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8"/>
  </p:sldMasterIdLst>
  <p:notesMasterIdLst>
    <p:notesMasterId r:id="rId28"/>
  </p:notesMasterIdLst>
  <p:handoutMasterIdLst>
    <p:handoutMasterId r:id="rId29"/>
  </p:handoutMasterIdLst>
  <p:sldIdLst>
    <p:sldId id="411" r:id="rId9"/>
    <p:sldId id="465" r:id="rId10"/>
    <p:sldId id="466" r:id="rId11"/>
    <p:sldId id="257" r:id="rId12"/>
    <p:sldId id="474" r:id="rId13"/>
    <p:sldId id="262" r:id="rId14"/>
    <p:sldId id="258" r:id="rId15"/>
    <p:sldId id="259" r:id="rId16"/>
    <p:sldId id="263" r:id="rId17"/>
    <p:sldId id="256" r:id="rId18"/>
    <p:sldId id="475" r:id="rId19"/>
    <p:sldId id="467" r:id="rId20"/>
    <p:sldId id="476" r:id="rId21"/>
    <p:sldId id="468" r:id="rId22"/>
    <p:sldId id="469" r:id="rId23"/>
    <p:sldId id="470" r:id="rId24"/>
    <p:sldId id="471" r:id="rId25"/>
    <p:sldId id="473" r:id="rId26"/>
    <p:sldId id="477" r:id="rId27"/>
  </p:sldIdLst>
  <p:sldSz cx="12192000" cy="6858000"/>
  <p:notesSz cx="6797675" cy="9872663"/>
  <p:custDataLst>
    <p:custData r:id="rId6"/>
    <p:custData r:id="rId7"/>
    <p:custData r:id="rId2"/>
    <p:custData r:id="rId1"/>
    <p:custData r:id="rId4"/>
    <p:custData r:id="rId3"/>
    <p:custData r:id="rId5"/>
    <p:tags r:id="rId30"/>
  </p:custDataLst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729B0F-B8AD-491B-B12E-A9F02F1FADD1}">
          <p14:sldIdLst>
            <p14:sldId id="411"/>
            <p14:sldId id="465"/>
            <p14:sldId id="466"/>
            <p14:sldId id="257"/>
            <p14:sldId id="474"/>
            <p14:sldId id="262"/>
            <p14:sldId id="258"/>
            <p14:sldId id="259"/>
            <p14:sldId id="263"/>
            <p14:sldId id="256"/>
            <p14:sldId id="475"/>
            <p14:sldId id="467"/>
            <p14:sldId id="476"/>
            <p14:sldId id="468"/>
            <p14:sldId id="469"/>
            <p14:sldId id="470"/>
            <p14:sldId id="471"/>
            <p14:sldId id="473"/>
            <p14:sldId id="47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1C20"/>
    <a:srgbClr val="291D1C"/>
    <a:srgbClr val="CD2564"/>
    <a:srgbClr val="CEE0F4"/>
    <a:srgbClr val="B4C7E7"/>
    <a:srgbClr val="CC2263"/>
    <a:srgbClr val="0069B3"/>
    <a:srgbClr val="006AB3"/>
    <a:srgbClr val="CFE1F2"/>
    <a:srgbClr val="ABD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1AA1-4342-B048-85BDC9FD1C3A}">
  <a:tblStyle styleId="{5C22544A-1AA1-4342-B048-85BDC9FD1C3A}" styleName="Condair">
    <a:wholeTbl>
      <a:tcTxStyle>
        <a:fontRef idx="minor">
          <a:prstClr val="black"/>
        </a:fontRef>
        <a:schemeClr val="tx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12700" cmpd="sng">
              <a:solidFill>
                <a:schemeClr val="bg2"/>
              </a:solidFill>
            </a:ln>
          </a:insideH>
          <a:insideV>
            <a:ln w="12700" cmpd="sng">
              <a:solidFill>
                <a:schemeClr val="bg2"/>
              </a:solidFill>
            </a:ln>
          </a:insideV>
        </a:tcBdr>
        <a:fill>
          <a:solidFill>
            <a:srgbClr val="CFE1F2"/>
          </a:solidFill>
        </a:fill>
      </a:tcStyle>
    </a:wholeTbl>
    <a:band1H>
      <a:tcStyle>
        <a:tcBdr/>
        <a:fill>
          <a:solidFill>
            <a:srgbClr val="D9D9D9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E1F2"/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bg2"/>
      </a:tcTxStyle>
      <a:tcStyle>
        <a:tcBdr>
          <a:top>
            <a:ln w="12700" cmpd="sng">
              <a:solidFill>
                <a:schemeClr val="bg2"/>
              </a:solidFill>
            </a:ln>
          </a:top>
        </a:tcBdr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bg2"/>
      </a:tcTxStyle>
      <a:tcStyle>
        <a:tcBdr/>
        <a:fill>
          <a:solidFill>
            <a:srgbClr val="016AB3"/>
          </a:solidFill>
        </a:fill>
      </a:tcStyle>
    </a:firstCol>
    <a:lastRow>
      <a:tcTxStyle b="on">
        <a:fontRef idx="minor">
          <a:prstClr val="black"/>
        </a:fontRef>
        <a:schemeClr val="bg2"/>
      </a:tcTxStyle>
      <a:tcStyle>
        <a:tcBdr>
          <a:top>
            <a:ln w="12700" cmpd="sng">
              <a:solidFill>
                <a:schemeClr val="bg2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bg2"/>
      </a:tcTxStyle>
      <a:tcStyle>
        <a:tcBdr>
          <a:bottom>
            <a:ln w="12700" cmpd="sng">
              <a:solidFill>
                <a:schemeClr val="bg2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outlineViewPr>
    <p:cViewPr>
      <p:scale>
        <a:sx n="33" d="100"/>
        <a:sy n="33" d="100"/>
      </p:scale>
      <p:origin x="0" y="-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294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customXml" Target="../customXml/item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tags" Target="tags/tag1.xml"/><Relationship Id="rId8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AF740-1CB1-45FF-B88E-20C2D8BF8302}" type="datetimeFigureOut">
              <a:rPr lang="en-GB" smtClean="0"/>
              <a:t>14/06/2022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/>
              <a:t>©Condair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99A8C-88D0-4EFA-9691-2E507C53385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114429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305EE-8DAC-4BD9-8020-824C7E1E87D8}" type="datetimeFigureOut">
              <a:rPr lang="en-GB" smtClean="0"/>
              <a:t>14/06/2022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/>
              <a:t>©Condair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CFC0C-F42A-4168-9BB3-A045C3FC1CB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72022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1271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4620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49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7664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0A8951B-AEE0-4B36-9A20-6AFB86DB02DB}"/>
              </a:ext>
            </a:extLst>
          </p:cNvPr>
          <p:cNvSpPr/>
          <p:nvPr userDrawn="1"/>
        </p:nvSpPr>
        <p:spPr>
          <a:xfrm>
            <a:off x="0" y="2271859"/>
            <a:ext cx="12192000" cy="45861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481791E7-44DD-7A48-B802-7F816B4E886C}"/>
              </a:ext>
            </a:extLst>
          </p:cNvPr>
          <p:cNvSpPr/>
          <p:nvPr userDrawn="1"/>
        </p:nvSpPr>
        <p:spPr bwMode="white">
          <a:xfrm>
            <a:off x="0" y="27137"/>
            <a:ext cx="12192000" cy="2226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Text Placeholder 10">
            <a:extLst>
              <a:ext uri="{FF2B5EF4-FFF2-40B4-BE49-F238E27FC236}">
                <a16:creationId xmlns:a16="http://schemas.microsoft.com/office/drawing/2014/main" id="{FAA8B699-7C22-4B48-9D01-C3F62673BC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18969"/>
            <a:ext cx="8339137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4" name="Text Placeholder 10">
            <a:extLst>
              <a:ext uri="{FF2B5EF4-FFF2-40B4-BE49-F238E27FC236}">
                <a16:creationId xmlns:a16="http://schemas.microsoft.com/office/drawing/2014/main" id="{07E61089-0F11-2E41-8BA0-05B2C90C97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93" y="1390954"/>
            <a:ext cx="8347982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6F0EFE-BDF5-4B69-8517-CE4625BA3AA1}"/>
              </a:ext>
            </a:extLst>
          </p:cNvPr>
          <p:cNvSpPr/>
          <p:nvPr userDrawn="1"/>
        </p:nvSpPr>
        <p:spPr>
          <a:xfrm flipH="1">
            <a:off x="12146281" y="2235678"/>
            <a:ext cx="45719" cy="8501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B54A8-2532-4AC3-BC6D-1799C48AA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54527"/>
            <a:ext cx="8339136" cy="687170"/>
          </a:xfrm>
        </p:spPr>
        <p:txBody>
          <a:bodyPr vert="horz">
            <a:noAutofit/>
          </a:bodyPr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 dirty="0"/>
              <a:t>Title Headline</a:t>
            </a:r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84CAC57-D368-44B5-A410-D869A510D7C7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 bwMode="gray">
          <a:xfrm>
            <a:off x="0" y="2286120"/>
            <a:ext cx="12192000" cy="4571880"/>
          </a:xfrm>
          <a:custGeom>
            <a:avLst/>
            <a:gdLst>
              <a:gd name="connsiteX0" fmla="*/ 12167531 w 12192000"/>
              <a:gd name="connsiteY0" fmla="*/ 0 h 4571880"/>
              <a:gd name="connsiteX1" fmla="*/ 12192000 w 12192000"/>
              <a:gd name="connsiteY1" fmla="*/ 0 h 4571880"/>
              <a:gd name="connsiteX2" fmla="*/ 12192000 w 12192000"/>
              <a:gd name="connsiteY2" fmla="*/ 4571880 h 4571880"/>
              <a:gd name="connsiteX3" fmla="*/ 0 w 12192000"/>
              <a:gd name="connsiteY3" fmla="*/ 4571880 h 4571880"/>
              <a:gd name="connsiteX4" fmla="*/ 0 w 12192000"/>
              <a:gd name="connsiteY4" fmla="*/ 1637342 h 4571880"/>
              <a:gd name="connsiteX5" fmla="*/ 2023058 w 12192000"/>
              <a:gd name="connsiteY5" fmla="*/ 1735957 h 4571880"/>
              <a:gd name="connsiteX6" fmla="*/ 6093835 w 12192000"/>
              <a:gd name="connsiteY6" fmla="*/ 1200906 h 4571880"/>
              <a:gd name="connsiteX7" fmla="*/ 6139416 w 12192000"/>
              <a:gd name="connsiteY7" fmla="*/ 1189222 h 4571880"/>
              <a:gd name="connsiteX8" fmla="*/ 11718541 w 12192000"/>
              <a:gd name="connsiteY8" fmla="*/ 17001 h 457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571880">
                <a:moveTo>
                  <a:pt x="12167531" y="0"/>
                </a:moveTo>
                <a:lnTo>
                  <a:pt x="12192000" y="0"/>
                </a:lnTo>
                <a:lnTo>
                  <a:pt x="12192000" y="4571880"/>
                </a:lnTo>
                <a:lnTo>
                  <a:pt x="0" y="4571880"/>
                </a:lnTo>
                <a:lnTo>
                  <a:pt x="0" y="1637342"/>
                </a:lnTo>
                <a:cubicBezTo>
                  <a:pt x="0" y="1637342"/>
                  <a:pt x="1042593" y="1735957"/>
                  <a:pt x="2023058" y="1735957"/>
                </a:cubicBezTo>
                <a:cubicBezTo>
                  <a:pt x="3644382" y="1735957"/>
                  <a:pt x="4918367" y="1499483"/>
                  <a:pt x="6093835" y="1200906"/>
                </a:cubicBezTo>
                <a:lnTo>
                  <a:pt x="6139416" y="1189222"/>
                </a:lnTo>
                <a:cubicBezTo>
                  <a:pt x="7926737" y="731903"/>
                  <a:pt x="9492966" y="135727"/>
                  <a:pt x="11718541" y="1700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bIns="72000" anchor="b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595DDE1-26B6-4E37-B797-821923D908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30667"/>
            <a:ext cx="12192000" cy="23939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08E712D-2235-4E43-9C7A-BE2AC5796B9A}"/>
              </a:ext>
            </a:extLst>
          </p:cNvPr>
          <p:cNvSpPr/>
          <p:nvPr userDrawn="1"/>
        </p:nvSpPr>
        <p:spPr>
          <a:xfrm>
            <a:off x="8795421" y="1789319"/>
            <a:ext cx="2788383" cy="3077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en-US" sz="2000" i="1" noProof="0" dirty="0">
                <a:solidFill>
                  <a:srgbClr val="0069B3"/>
                </a:solidFill>
              </a:rPr>
              <a:t>Humidity for a better life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7CA1CD-89AC-44DE-8D5D-ACD7E99C1AEB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291829" y="421181"/>
            <a:ext cx="2448000" cy="47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4682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64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</a:t>
            </a:r>
            <a:r>
              <a:rPr lang="en-US" dirty="0" err="1"/>
              <a:t>subheadline</a:t>
            </a:r>
            <a:r>
              <a:rPr lang="en-US" dirty="0"/>
              <a:t> in black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1665289"/>
            <a:ext cx="5299200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1665288"/>
            <a:ext cx="5299049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 dirty="0"/>
              <a:t>Click to edit headline in color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B726AA-9033-4F44-9894-26A2CF8211F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B252E3-B747-44F1-AF4E-945719D47F8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E320858-0037-435D-B0E1-1B08720A76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99294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 userDrawn="1">
          <p15:clr>
            <a:srgbClr val="FBAE40"/>
          </p15:clr>
        </p15:guide>
        <p15:guide id="10" pos="393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 with Title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557B3335-320E-4767-8488-64EF07946DB3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</a:t>
            </a:r>
            <a:r>
              <a:rPr lang="en-US" dirty="0" err="1"/>
              <a:t>subheadline</a:t>
            </a:r>
            <a:r>
              <a:rPr lang="en-US" dirty="0"/>
              <a:t> in black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F26C34-7AFF-4FF6-9EE9-7C4E4333E37F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797611-FC63-454E-BE33-CCEE8CE236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3889" y="1665288"/>
            <a:ext cx="3456000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F16A5C2-808F-45E1-8C31-11569265633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67985" y="1665288"/>
            <a:ext cx="3456000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EB7393C-EFBB-484F-A4CC-04D8714843F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112125" y="1665288"/>
            <a:ext cx="3455988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494083-E607-43D3-9EFB-8B69DBF8E70B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23887" y="2485189"/>
            <a:ext cx="3455987" cy="34996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0D04F43-8B11-400F-82BC-1CF7310F5940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4367985" y="2485189"/>
            <a:ext cx="3455987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8E50686-87B3-476A-930C-22DE8C7860C0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112084" y="2485189"/>
            <a:ext cx="3455988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0A1E7A4D-3B73-4E00-95A0-7ED06DCAF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 dirty="0"/>
              <a:t>Click to edit headline in color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DAB808-2363-4538-8C85-A3CEEBB40251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137BDC-B350-4E34-A393-3A1D727178E6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fld id="{29EEFA7B-CF1F-45F2-AD7C-AB44C56417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48359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751">
          <p15:clr>
            <a:srgbClr val="FBAE40"/>
          </p15:clr>
        </p15:guide>
        <p15:guide id="11" pos="5110" userDrawn="1">
          <p15:clr>
            <a:srgbClr val="FBAE40"/>
          </p15:clr>
        </p15:guide>
        <p15:guide id="12" pos="2570">
          <p15:clr>
            <a:srgbClr val="FBAE40"/>
          </p15:clr>
        </p15:guide>
        <p15:guide id="13" pos="492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AF2BFFF3-3EB8-46F8-87F3-643E34A92E47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</a:t>
            </a:r>
            <a:r>
              <a:rPr lang="en-US" dirty="0" err="1"/>
              <a:t>subheadline</a:t>
            </a:r>
            <a:r>
              <a:rPr lang="en-US" dirty="0"/>
              <a:t> in black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950A3-B2BA-42EB-9707-6988330743B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2D8686-9E78-4295-A0C4-991B6588542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23887" y="1665288"/>
            <a:ext cx="3455987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812B30-822E-41A6-B8F1-A80BF6971BD1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4367985" y="1665289"/>
            <a:ext cx="3455987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39C564D-62F7-4C0A-904A-868F35A07EE7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112083" y="1665288"/>
            <a:ext cx="3455988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B93961C-EF04-47CD-89B9-C3B273EB2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 dirty="0"/>
              <a:t>Click to edit headline in color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9112BC-76C3-4CC6-A732-9CF30A93090A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A2175-E6E7-4C49-A650-85AD2BC82B7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39C3922-9537-4A1B-9EF5-93BD2F97EC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87677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751">
          <p15:clr>
            <a:srgbClr val="FBAE40"/>
          </p15:clr>
        </p15:guide>
        <p15:guide id="11" pos="5110">
          <p15:clr>
            <a:srgbClr val="FBAE40"/>
          </p15:clr>
        </p15:guide>
        <p15:guide id="12" pos="2570">
          <p15:clr>
            <a:srgbClr val="FBAE40"/>
          </p15:clr>
        </p15:guide>
        <p15:guide id="13" pos="492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 vertical" preserve="1" userDrawn="1">
  <p:cSld name="Four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AF2BFFF3-3EB8-46F8-87F3-643E34A92E47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</a:t>
            </a:r>
            <a:r>
              <a:rPr lang="en-US" dirty="0" err="1"/>
              <a:t>subheadline</a:t>
            </a:r>
            <a:r>
              <a:rPr lang="en-US" dirty="0"/>
              <a:t> in black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950A3-B2BA-42EB-9707-6988330743B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2D8686-9E78-4295-A0C4-991B6588542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23886" y="1665287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812B30-822E-41A6-B8F1-A80BF6971BD1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431493" y="1665289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39C564D-62F7-4C0A-904A-868F35A07EE7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239100" y="1665288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B93961C-EF04-47CD-89B9-C3B273EB2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 dirty="0"/>
              <a:t>Click to edit headline in color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22C96C-6D14-48B1-B5AC-27B195D073DD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E7D1F-30E8-4E2C-B6E1-7220F489B0DA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0A7BDABE-6CC7-4586-8672-616D61E040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5CB89D91-A3F9-4F22-ACC2-4A15A47C9BDA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9046707" y="1665288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441502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162">
          <p15:clr>
            <a:srgbClr val="FBAE40"/>
          </p15:clr>
        </p15:guide>
        <p15:guide id="11" pos="5699">
          <p15:clr>
            <a:srgbClr val="FBAE40"/>
          </p15:clr>
        </p15:guide>
        <p15:guide id="12" pos="1982">
          <p15:clr>
            <a:srgbClr val="FBAE40"/>
          </p15:clr>
        </p15:guide>
        <p15:guide id="13" pos="3750">
          <p15:clr>
            <a:srgbClr val="FBAE40"/>
          </p15:clr>
        </p15:guide>
        <p15:guide id="14" pos="5518">
          <p15:clr>
            <a:srgbClr val="FBAE40"/>
          </p15:clr>
        </p15:guide>
        <p15:guide id="15" pos="393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</a:t>
            </a:r>
            <a:r>
              <a:rPr lang="en-US" dirty="0" err="1"/>
              <a:t>subheadline</a:t>
            </a:r>
            <a:r>
              <a:rPr lang="en-US" dirty="0"/>
              <a:t> in black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1665289"/>
            <a:ext cx="5299200" cy="19962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1665288"/>
            <a:ext cx="5313061" cy="19962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 dirty="0"/>
              <a:t>Click to edit headline in color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3D40B8-1907-46A2-892A-A810059D2DF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3A5D6-2B51-4558-8B15-802A592D1C5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AA827E97-BC49-4776-A096-7AD62911E44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8354E589-92EB-4E2B-8771-5CCF4EE5FF27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23887" y="3988594"/>
            <a:ext cx="5299200" cy="199628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4FB15F8D-C8EB-41DD-ABA1-13E476C3AA1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255052" y="3988594"/>
            <a:ext cx="5313061" cy="199628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4037881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pos="3732">
          <p15:clr>
            <a:srgbClr val="FBAE40"/>
          </p15:clr>
        </p15:guide>
        <p15:guide id="10" pos="393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claimer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</a:t>
            </a:r>
            <a:r>
              <a:rPr lang="en-US" dirty="0" err="1"/>
              <a:t>subheadline</a:t>
            </a:r>
            <a:r>
              <a:rPr lang="en-US" dirty="0"/>
              <a:t> in black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 dirty="0"/>
              <a:t>Click to edit headline in color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D2E9C-DA17-4E46-9990-B2994C2C1CE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B8CB69-8CFB-44B0-9E13-9177D3BF94F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9914F-23F2-4180-BB2F-3291626A54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546338B-CACA-4895-AE8D-0533CC8D30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1664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</a:t>
            </a:r>
            <a:r>
              <a:rPr lang="en-US" dirty="0" err="1"/>
              <a:t>subheadline</a:t>
            </a:r>
            <a:r>
              <a:rPr lang="en-US" dirty="0"/>
              <a:t> in black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2FC6F3-3BE5-43EA-AC97-DEDB6161D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 dirty="0"/>
              <a:t>Click to edit headline in color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1CC0CF-AD92-4A67-8244-CAD4C81842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733C5-EB3F-4326-B8C2-9BBD8EBE3F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61D8D0F-0970-4348-B59D-2527CD8D45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43510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58">
          <p15:clr>
            <a:srgbClr val="FBAE40"/>
          </p15:clr>
        </p15:guide>
        <p15:guide id="10" pos="39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07CB2F2-93E0-42ED-A313-1E3ACC8753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957792"/>
            <a:ext cx="12192000" cy="4768850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623888" y="4685094"/>
            <a:ext cx="4845094" cy="848497"/>
          </a:xfrm>
        </p:spPr>
        <p:txBody>
          <a:bodyPr lIns="0" tIns="0" rIns="0" bIns="0">
            <a:noAutofit/>
          </a:bodyPr>
          <a:lstStyle>
            <a:lvl1pPr marL="0" indent="0"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 dirty="0"/>
              <a:t>Click to add contact information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5E95A0-2769-904E-98E7-F052743C6FA2}"/>
              </a:ext>
            </a:extLst>
          </p:cNvPr>
          <p:cNvSpPr/>
          <p:nvPr userDrawn="1"/>
        </p:nvSpPr>
        <p:spPr>
          <a:xfrm>
            <a:off x="8797718" y="5720148"/>
            <a:ext cx="2840655" cy="3385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l"/>
            <a:r>
              <a:rPr lang="en-US" sz="2200" i="1" noProof="0" dirty="0">
                <a:ln>
                  <a:noFill/>
                </a:ln>
                <a:solidFill>
                  <a:srgbClr val="006AB3"/>
                </a:solidFill>
              </a:rPr>
              <a:t>Humidity for a better life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435D4C-E21D-4F3E-BE19-2D2EAF91E9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623887" y="4368866"/>
            <a:ext cx="4845094" cy="271984"/>
          </a:xfrm>
        </p:spPr>
        <p:txBody>
          <a:bodyPr tIns="0" anchor="b"/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contact title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23C8D5-6E93-4776-A098-C59E2620496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C15B8E0-978B-488C-9040-4BDB3D8508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95F55F-98E4-40DF-8830-836AD9FB9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23889" y="3017839"/>
            <a:ext cx="7597620" cy="514501"/>
          </a:xfrm>
        </p:spPr>
        <p:txBody>
          <a:bodyPr vert="horz"/>
          <a:lstStyle>
            <a:lvl1pPr>
              <a:lnSpc>
                <a:spcPct val="90000"/>
              </a:lnSpc>
              <a:spcAft>
                <a:spcPts val="800"/>
              </a:spcAft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Thank you for working as a team.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13D3BA-4C58-4130-8C51-C682690413ED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6121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3" orient="horz" pos="272">
          <p15:clr>
            <a:srgbClr val="FBAE40"/>
          </p15:clr>
        </p15:guide>
        <p15:guide id="8" pos="5654">
          <p15:clr>
            <a:srgbClr val="FBAE40"/>
          </p15:clr>
        </p15:guide>
        <p15:guide id="9" orient="horz" pos="104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 with Image" preserve="1" userDrawn="1">
  <p:cSld name="Thank you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B04982F-F52C-44E4-9847-91BBC6D10BA0}"/>
              </a:ext>
            </a:extLst>
          </p:cNvPr>
          <p:cNvSpPr/>
          <p:nvPr userDrawn="1"/>
        </p:nvSpPr>
        <p:spPr>
          <a:xfrm>
            <a:off x="2" y="1041399"/>
            <a:ext cx="12191999" cy="5816600"/>
          </a:xfrm>
          <a:custGeom>
            <a:avLst/>
            <a:gdLst>
              <a:gd name="connsiteX0" fmla="*/ 12064999 w 12191999"/>
              <a:gd name="connsiteY0" fmla="*/ 0 h 5816600"/>
              <a:gd name="connsiteX1" fmla="*/ 12191999 w 12191999"/>
              <a:gd name="connsiteY1" fmla="*/ 0 h 5816600"/>
              <a:gd name="connsiteX2" fmla="*/ 12191999 w 12191999"/>
              <a:gd name="connsiteY2" fmla="*/ 758523 h 5816600"/>
              <a:gd name="connsiteX3" fmla="*/ 12191999 w 12191999"/>
              <a:gd name="connsiteY3" fmla="*/ 931779 h 5816600"/>
              <a:gd name="connsiteX4" fmla="*/ 12191999 w 12191999"/>
              <a:gd name="connsiteY4" fmla="*/ 5261912 h 5816600"/>
              <a:gd name="connsiteX5" fmla="*/ 12191999 w 12191999"/>
              <a:gd name="connsiteY5" fmla="*/ 5816600 h 5816600"/>
              <a:gd name="connsiteX6" fmla="*/ 12128499 w 12191999"/>
              <a:gd name="connsiteY6" fmla="*/ 5816600 h 5816600"/>
              <a:gd name="connsiteX7" fmla="*/ 11391899 w 12191999"/>
              <a:gd name="connsiteY7" fmla="*/ 5816600 h 5816600"/>
              <a:gd name="connsiteX8" fmla="*/ 7141944 w 12191999"/>
              <a:gd name="connsiteY8" fmla="*/ 5816600 h 5816600"/>
              <a:gd name="connsiteX9" fmla="*/ 0 w 12191999"/>
              <a:gd name="connsiteY9" fmla="*/ 5816600 h 5816600"/>
              <a:gd name="connsiteX10" fmla="*/ 0 w 12191999"/>
              <a:gd name="connsiteY10" fmla="*/ 931779 h 5816600"/>
              <a:gd name="connsiteX11" fmla="*/ 7141944 w 12191999"/>
              <a:gd name="connsiteY11" fmla="*/ 931779 h 5816600"/>
              <a:gd name="connsiteX12" fmla="*/ 7141944 w 12191999"/>
              <a:gd name="connsiteY12" fmla="*/ 758523 h 5816600"/>
              <a:gd name="connsiteX13" fmla="*/ 7754470 w 12191999"/>
              <a:gd name="connsiteY13" fmla="*/ 758523 h 5816600"/>
              <a:gd name="connsiteX14" fmla="*/ 7754470 w 12191999"/>
              <a:gd name="connsiteY14" fmla="*/ 692171 h 5816600"/>
              <a:gd name="connsiteX15" fmla="*/ 10903987 w 12191999"/>
              <a:gd name="connsiteY15" fmla="*/ 60324 h 5816600"/>
              <a:gd name="connsiteX16" fmla="*/ 11391899 w 12191999"/>
              <a:gd name="connsiteY16" fmla="*/ 60324 h 5816600"/>
              <a:gd name="connsiteX17" fmla="*/ 11391899 w 12191999"/>
              <a:gd name="connsiteY17" fmla="*/ 31749 h 5816600"/>
              <a:gd name="connsiteX18" fmla="*/ 12064999 w 12191999"/>
              <a:gd name="connsiteY18" fmla="*/ 31749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1999" h="5816600">
                <a:moveTo>
                  <a:pt x="12064999" y="0"/>
                </a:moveTo>
                <a:lnTo>
                  <a:pt x="12191999" y="0"/>
                </a:lnTo>
                <a:lnTo>
                  <a:pt x="12191999" y="758523"/>
                </a:lnTo>
                <a:lnTo>
                  <a:pt x="12191999" y="931779"/>
                </a:lnTo>
                <a:lnTo>
                  <a:pt x="12191999" y="5261912"/>
                </a:lnTo>
                <a:lnTo>
                  <a:pt x="12191999" y="5816600"/>
                </a:lnTo>
                <a:lnTo>
                  <a:pt x="12128499" y="5816600"/>
                </a:lnTo>
                <a:lnTo>
                  <a:pt x="11391899" y="5816600"/>
                </a:lnTo>
                <a:lnTo>
                  <a:pt x="7141944" y="5816600"/>
                </a:lnTo>
                <a:lnTo>
                  <a:pt x="0" y="5816600"/>
                </a:lnTo>
                <a:lnTo>
                  <a:pt x="0" y="931779"/>
                </a:lnTo>
                <a:lnTo>
                  <a:pt x="7141944" y="931779"/>
                </a:lnTo>
                <a:lnTo>
                  <a:pt x="7141944" y="758523"/>
                </a:lnTo>
                <a:lnTo>
                  <a:pt x="7754470" y="758523"/>
                </a:lnTo>
                <a:lnTo>
                  <a:pt x="7754470" y="692171"/>
                </a:lnTo>
                <a:lnTo>
                  <a:pt x="10903987" y="60324"/>
                </a:lnTo>
                <a:lnTo>
                  <a:pt x="11391899" y="60324"/>
                </a:lnTo>
                <a:lnTo>
                  <a:pt x="11391899" y="31749"/>
                </a:lnTo>
                <a:lnTo>
                  <a:pt x="12064999" y="317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BF19413-AAD0-47B5-9438-0FCE844ABB45}"/>
              </a:ext>
            </a:extLst>
          </p:cNvPr>
          <p:cNvSpPr>
            <a:spLocks noGrp="1"/>
          </p:cNvSpPr>
          <p:nvPr userDrawn="1">
            <p:ph type="pic" sz="quarter" idx="19"/>
          </p:nvPr>
        </p:nvSpPr>
        <p:spPr bwMode="gray">
          <a:xfrm>
            <a:off x="0" y="824892"/>
            <a:ext cx="12192000" cy="6033108"/>
          </a:xfrm>
          <a:custGeom>
            <a:avLst/>
            <a:gdLst>
              <a:gd name="connsiteX0" fmla="*/ 0 w 12192890"/>
              <a:gd name="connsiteY0" fmla="*/ 0 h 6033108"/>
              <a:gd name="connsiteX1" fmla="*/ 889 w 12192890"/>
              <a:gd name="connsiteY1" fmla="*/ 0 h 6033108"/>
              <a:gd name="connsiteX2" fmla="*/ 889 w 12192890"/>
              <a:gd name="connsiteY2" fmla="*/ 394404 h 6033108"/>
              <a:gd name="connsiteX3" fmla="*/ 889 w 12192890"/>
              <a:gd name="connsiteY3" fmla="*/ 1486000 h 6033108"/>
              <a:gd name="connsiteX4" fmla="*/ 889 w 12192890"/>
              <a:gd name="connsiteY4" fmla="*/ 1899579 h 6033108"/>
              <a:gd name="connsiteX5" fmla="*/ 2027301 w 12192890"/>
              <a:gd name="connsiteY5" fmla="*/ 1998179 h 6033108"/>
              <a:gd name="connsiteX6" fmla="*/ 6104827 w 12192890"/>
              <a:gd name="connsiteY6" fmla="*/ 1463206 h 6033108"/>
              <a:gd name="connsiteX7" fmla="*/ 6150483 w 12192890"/>
              <a:gd name="connsiteY7" fmla="*/ 1451524 h 6033108"/>
              <a:gd name="connsiteX8" fmla="*/ 11738858 w 12192890"/>
              <a:gd name="connsiteY8" fmla="*/ 279475 h 6033108"/>
              <a:gd name="connsiteX9" fmla="*/ 12192889 w 12192890"/>
              <a:gd name="connsiteY9" fmla="*/ 262315 h 6033108"/>
              <a:gd name="connsiteX10" fmla="*/ 12192889 w 12192890"/>
              <a:gd name="connsiteY10" fmla="*/ 5025046 h 6033108"/>
              <a:gd name="connsiteX11" fmla="*/ 12192890 w 12192890"/>
              <a:gd name="connsiteY11" fmla="*/ 5025046 h 6033108"/>
              <a:gd name="connsiteX12" fmla="*/ 12192890 w 12192890"/>
              <a:gd name="connsiteY12" fmla="*/ 6033108 h 6033108"/>
              <a:gd name="connsiteX13" fmla="*/ 890 w 12192890"/>
              <a:gd name="connsiteY13" fmla="*/ 6033108 h 6033108"/>
              <a:gd name="connsiteX14" fmla="*/ 890 w 12192890"/>
              <a:gd name="connsiteY14" fmla="*/ 5433033 h 6033108"/>
              <a:gd name="connsiteX15" fmla="*/ 0 w 12192890"/>
              <a:gd name="connsiteY15" fmla="*/ 5433033 h 603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890" h="6033108">
                <a:moveTo>
                  <a:pt x="0" y="0"/>
                </a:moveTo>
                <a:lnTo>
                  <a:pt x="889" y="0"/>
                </a:lnTo>
                <a:lnTo>
                  <a:pt x="889" y="394404"/>
                </a:lnTo>
                <a:lnTo>
                  <a:pt x="889" y="1486000"/>
                </a:lnTo>
                <a:lnTo>
                  <a:pt x="889" y="1899579"/>
                </a:lnTo>
                <a:cubicBezTo>
                  <a:pt x="889" y="1899579"/>
                  <a:pt x="1045210" y="1998179"/>
                  <a:pt x="2027301" y="1998179"/>
                </a:cubicBezTo>
                <a:cubicBezTo>
                  <a:pt x="3651314" y="1998179"/>
                  <a:pt x="4927411" y="1761740"/>
                  <a:pt x="6104827" y="1463206"/>
                </a:cubicBezTo>
                <a:lnTo>
                  <a:pt x="6150483" y="1451524"/>
                </a:lnTo>
                <a:cubicBezTo>
                  <a:pt x="7940767" y="994272"/>
                  <a:pt x="9509593" y="398184"/>
                  <a:pt x="11738858" y="279475"/>
                </a:cubicBezTo>
                <a:lnTo>
                  <a:pt x="12192889" y="262315"/>
                </a:lnTo>
                <a:lnTo>
                  <a:pt x="12192889" y="5025046"/>
                </a:lnTo>
                <a:lnTo>
                  <a:pt x="12192890" y="5025046"/>
                </a:lnTo>
                <a:lnTo>
                  <a:pt x="12192890" y="6033108"/>
                </a:lnTo>
                <a:lnTo>
                  <a:pt x="890" y="6033108"/>
                </a:lnTo>
                <a:lnTo>
                  <a:pt x="890" y="5433033"/>
                </a:lnTo>
                <a:lnTo>
                  <a:pt x="0" y="543303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bIns="72000" anchor="b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2B7BD8-8150-B144-9667-4F5D3C1D8D7A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white">
          <a:xfrm>
            <a:off x="8801552" y="5720148"/>
            <a:ext cx="2840655" cy="3385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l"/>
            <a:r>
              <a:rPr lang="en-US" sz="2200" i="1" noProof="0" dirty="0">
                <a:ln>
                  <a:noFill/>
                </a:ln>
                <a:solidFill>
                  <a:schemeClr val="bg1"/>
                </a:solidFill>
              </a:rPr>
              <a:t>Humidity for a better life</a:t>
            </a:r>
          </a:p>
        </p:txBody>
      </p:sp>
      <p:sp>
        <p:nvSpPr>
          <p:cNvPr id="56" name="Text Placeholder 10"/>
          <p:cNvSpPr>
            <a:spLocks noGrp="1"/>
          </p:cNvSpPr>
          <p:nvPr userDrawn="1">
            <p:ph type="body" sz="quarter" idx="14" hasCustomPrompt="1"/>
          </p:nvPr>
        </p:nvSpPr>
        <p:spPr bwMode="white">
          <a:xfrm>
            <a:off x="623888" y="4685094"/>
            <a:ext cx="4845094" cy="848497"/>
          </a:xfrm>
        </p:spPr>
        <p:txBody>
          <a:bodyPr lIns="0" tIns="0" rIns="0" bIns="0">
            <a:noAutofit/>
          </a:bodyPr>
          <a:lstStyle>
            <a:lvl1pPr marL="0" indent="0"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 dirty="0"/>
              <a:t>Click to add contact information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7A0AC-82E9-41DE-8189-0E5396C3197A}"/>
              </a:ext>
            </a:extLst>
          </p:cNvPr>
          <p:cNvSpPr>
            <a:spLocks noGrp="1"/>
          </p:cNvSpPr>
          <p:nvPr userDrawn="1">
            <p:ph type="sldNum" sz="quarter" idx="17"/>
          </p:nvPr>
        </p:nvSpPr>
        <p:spPr bwMode="white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0D29491-A9AD-4EA3-8417-7F8FCE037C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0AF22BA-D87C-43CC-8F07-93BAA9D9A21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 bwMode="white">
          <a:xfrm>
            <a:off x="623887" y="4368866"/>
            <a:ext cx="4845094" cy="271984"/>
          </a:xfrm>
        </p:spPr>
        <p:txBody>
          <a:bodyPr tIns="0" anchor="b"/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contact title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0A1DE9A2-33AB-4C02-8F3D-B9E2E5CA7D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431800"/>
            <a:ext cx="12192000" cy="2393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5D2BE7-4E10-457A-8F83-4C39186C9BB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623888" y="3017839"/>
            <a:ext cx="8351837" cy="514501"/>
          </a:xfrm>
        </p:spPr>
        <p:txBody>
          <a:bodyPr vert="horz"/>
          <a:lstStyle>
            <a:lvl1pPr>
              <a:lnSpc>
                <a:spcPct val="90000"/>
              </a:lnSpc>
              <a:spcAft>
                <a:spcPts val="800"/>
              </a:spcAft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Thank you for working as a team.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0ACB6-7003-47EE-BE6C-C07A44A0B723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3375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3" orient="horz" pos="272">
          <p15:clr>
            <a:srgbClr val="FBAE40"/>
          </p15:clr>
        </p15:guide>
        <p15:guide id="8" pos="565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B67DC-575E-4DE6-A455-5ABCD7180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89A50-221A-452C-A7FF-ACC0BF0E5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951F1-C952-489F-8DCC-6741F5ABD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C4887-44C1-4BB0-87F9-3B7A00DE965F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17D93-FC9B-4B63-BC0B-02028F18F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CDD48-0279-46F7-A8D2-F847A5195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89B7F-FB64-463B-B0F6-2DCE6628E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1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Blank" preserve="1" userDrawn="1">
  <p:cSld name="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481791E7-44DD-7A48-B802-7F816B4E886C}"/>
              </a:ext>
            </a:extLst>
          </p:cNvPr>
          <p:cNvSpPr/>
          <p:nvPr userDrawn="1"/>
        </p:nvSpPr>
        <p:spPr bwMode="white">
          <a:xfrm>
            <a:off x="0" y="27137"/>
            <a:ext cx="12192000" cy="2226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Text Placeholder 10">
            <a:extLst>
              <a:ext uri="{FF2B5EF4-FFF2-40B4-BE49-F238E27FC236}">
                <a16:creationId xmlns:a16="http://schemas.microsoft.com/office/drawing/2014/main" id="{FAA8B699-7C22-4B48-9D01-C3F62673BC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18969"/>
            <a:ext cx="8339137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4" name="Text Placeholder 10">
            <a:extLst>
              <a:ext uri="{FF2B5EF4-FFF2-40B4-BE49-F238E27FC236}">
                <a16:creationId xmlns:a16="http://schemas.microsoft.com/office/drawing/2014/main" id="{07E61089-0F11-2E41-8BA0-05B2C90C97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93" y="1390954"/>
            <a:ext cx="8347982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B54A8-2532-4AC3-BC6D-1799C48AA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54527"/>
            <a:ext cx="8339136" cy="687170"/>
          </a:xfrm>
        </p:spPr>
        <p:txBody>
          <a:bodyPr vert="horz">
            <a:noAutofit/>
          </a:bodyPr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 dirty="0"/>
              <a:t>Title Headline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70F70B2-C275-44AA-BB72-A373241C3548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30667"/>
            <a:ext cx="12192000" cy="23939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08E712D-2235-4E43-9C7A-BE2AC5796B9A}"/>
              </a:ext>
            </a:extLst>
          </p:cNvPr>
          <p:cNvSpPr/>
          <p:nvPr userDrawn="1"/>
        </p:nvSpPr>
        <p:spPr>
          <a:xfrm>
            <a:off x="8795421" y="1789319"/>
            <a:ext cx="2788383" cy="3077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en-US" sz="2000" i="1" noProof="0" dirty="0">
                <a:solidFill>
                  <a:srgbClr val="0069B3"/>
                </a:solidFill>
              </a:rPr>
              <a:t>Humidity for a better life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6F8F9E-15EB-44B4-9806-48C69E011622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291829" y="421181"/>
            <a:ext cx="2448000" cy="47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7786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64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with Image" preserve="1" userDrawn="1">
  <p:cSld name="Chapt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7AFF423-FD6A-4C92-874B-50B5D41EEF5E}"/>
              </a:ext>
            </a:extLst>
          </p:cNvPr>
          <p:cNvSpPr/>
          <p:nvPr userDrawn="1"/>
        </p:nvSpPr>
        <p:spPr>
          <a:xfrm rot="21356661">
            <a:off x="5937286" y="1468029"/>
            <a:ext cx="6412693" cy="5077841"/>
          </a:xfrm>
          <a:custGeom>
            <a:avLst/>
            <a:gdLst>
              <a:gd name="connsiteX0" fmla="*/ 1178376 w 6412693"/>
              <a:gd name="connsiteY0" fmla="*/ 47589 h 5077841"/>
              <a:gd name="connsiteX1" fmla="*/ 1178375 w 6412693"/>
              <a:gd name="connsiteY1" fmla="*/ 47591 h 5077841"/>
              <a:gd name="connsiteX2" fmla="*/ 6412693 w 6412693"/>
              <a:gd name="connsiteY2" fmla="*/ 418720 h 5077841"/>
              <a:gd name="connsiteX3" fmla="*/ 6110108 w 6412693"/>
              <a:gd name="connsiteY3" fmla="*/ 4686318 h 5077841"/>
              <a:gd name="connsiteX4" fmla="*/ 6110110 w 6412693"/>
              <a:gd name="connsiteY4" fmla="*/ 4686318 h 5077841"/>
              <a:gd name="connsiteX5" fmla="*/ 6083282 w 6412693"/>
              <a:gd name="connsiteY5" fmla="*/ 5064697 h 5077841"/>
              <a:gd name="connsiteX6" fmla="*/ 6082751 w 6412693"/>
              <a:gd name="connsiteY6" fmla="*/ 5072187 h 5077841"/>
              <a:gd name="connsiteX7" fmla="*/ 6082350 w 6412693"/>
              <a:gd name="connsiteY7" fmla="*/ 5077841 h 5077841"/>
              <a:gd name="connsiteX8" fmla="*/ 3877380 w 6412693"/>
              <a:gd name="connsiteY8" fmla="*/ 4904176 h 5077841"/>
              <a:gd name="connsiteX9" fmla="*/ 1864008 w 6412693"/>
              <a:gd name="connsiteY9" fmla="*/ 4814229 h 5077841"/>
              <a:gd name="connsiteX10" fmla="*/ 842608 w 6412693"/>
              <a:gd name="connsiteY10" fmla="*/ 4783186 h 5077841"/>
              <a:gd name="connsiteX11" fmla="*/ 842098 w 6412693"/>
              <a:gd name="connsiteY11" fmla="*/ 4790384 h 5077841"/>
              <a:gd name="connsiteX12" fmla="*/ 664046 w 6412693"/>
              <a:gd name="connsiteY12" fmla="*/ 4777759 h 5077841"/>
              <a:gd name="connsiteX13" fmla="*/ 32123 w 6412693"/>
              <a:gd name="connsiteY13" fmla="*/ 4758554 h 5077841"/>
              <a:gd name="connsiteX14" fmla="*/ 32123 w 6412693"/>
              <a:gd name="connsiteY14" fmla="*/ 4757558 h 5077841"/>
              <a:gd name="connsiteX15" fmla="*/ 0 w 6412693"/>
              <a:gd name="connsiteY15" fmla="*/ 4756724 h 5077841"/>
              <a:gd name="connsiteX16" fmla="*/ 2294 w 6412693"/>
              <a:gd name="connsiteY16" fmla="*/ 4668428 h 5077841"/>
              <a:gd name="connsiteX17" fmla="*/ 32123 w 6412693"/>
              <a:gd name="connsiteY17" fmla="*/ 4669203 h 5077841"/>
              <a:gd name="connsiteX18" fmla="*/ 32123 w 6412693"/>
              <a:gd name="connsiteY18" fmla="*/ 4584722 h 5077841"/>
              <a:gd name="connsiteX19" fmla="*/ 182108 w 6412693"/>
              <a:gd name="connsiteY19" fmla="*/ 4584722 h 5077841"/>
              <a:gd name="connsiteX20" fmla="*/ 183789 w 6412693"/>
              <a:gd name="connsiteY20" fmla="*/ 4561015 h 5077841"/>
              <a:gd name="connsiteX21" fmla="*/ 507178 w 6412693"/>
              <a:gd name="connsiteY21" fmla="*/ 2 h 5077841"/>
              <a:gd name="connsiteX22" fmla="*/ 507179 w 6412693"/>
              <a:gd name="connsiteY22" fmla="*/ 0 h 507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12693" h="5077841">
                <a:moveTo>
                  <a:pt x="1178376" y="47589"/>
                </a:moveTo>
                <a:lnTo>
                  <a:pt x="1178375" y="47591"/>
                </a:lnTo>
                <a:lnTo>
                  <a:pt x="6412693" y="418720"/>
                </a:lnTo>
                <a:lnTo>
                  <a:pt x="6110108" y="4686318"/>
                </a:lnTo>
                <a:lnTo>
                  <a:pt x="6110110" y="4686318"/>
                </a:lnTo>
                <a:lnTo>
                  <a:pt x="6083282" y="5064697"/>
                </a:lnTo>
                <a:lnTo>
                  <a:pt x="6082751" y="5072187"/>
                </a:lnTo>
                <a:lnTo>
                  <a:pt x="6082350" y="5077841"/>
                </a:lnTo>
                <a:lnTo>
                  <a:pt x="3877380" y="4904176"/>
                </a:lnTo>
                <a:lnTo>
                  <a:pt x="1864008" y="4814229"/>
                </a:lnTo>
                <a:lnTo>
                  <a:pt x="842608" y="4783186"/>
                </a:lnTo>
                <a:lnTo>
                  <a:pt x="842098" y="4790384"/>
                </a:lnTo>
                <a:lnTo>
                  <a:pt x="664046" y="4777759"/>
                </a:lnTo>
                <a:lnTo>
                  <a:pt x="32123" y="4758554"/>
                </a:lnTo>
                <a:lnTo>
                  <a:pt x="32123" y="4757558"/>
                </a:lnTo>
                <a:lnTo>
                  <a:pt x="0" y="4756724"/>
                </a:lnTo>
                <a:lnTo>
                  <a:pt x="2294" y="4668428"/>
                </a:lnTo>
                <a:lnTo>
                  <a:pt x="32123" y="4669203"/>
                </a:lnTo>
                <a:lnTo>
                  <a:pt x="32123" y="4584722"/>
                </a:lnTo>
                <a:lnTo>
                  <a:pt x="182108" y="4584722"/>
                </a:lnTo>
                <a:lnTo>
                  <a:pt x="183789" y="4561015"/>
                </a:lnTo>
                <a:lnTo>
                  <a:pt x="507178" y="2"/>
                </a:lnTo>
                <a:lnTo>
                  <a:pt x="50717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F7CD530-3C5C-4B56-ABBF-B9B51606BEA1}"/>
              </a:ext>
            </a:extLst>
          </p:cNvPr>
          <p:cNvSpPr/>
          <p:nvPr userDrawn="1"/>
        </p:nvSpPr>
        <p:spPr>
          <a:xfrm rot="21445476">
            <a:off x="4979236" y="1634540"/>
            <a:ext cx="1692767" cy="4817401"/>
          </a:xfrm>
          <a:custGeom>
            <a:avLst/>
            <a:gdLst>
              <a:gd name="connsiteX0" fmla="*/ 216299 w 1692767"/>
              <a:gd name="connsiteY0" fmla="*/ 0 h 4817401"/>
              <a:gd name="connsiteX1" fmla="*/ 1692767 w 1692767"/>
              <a:gd name="connsiteY1" fmla="*/ 66410 h 4817401"/>
              <a:gd name="connsiteX2" fmla="*/ 1479454 w 1692767"/>
              <a:gd name="connsiteY2" fmla="*/ 4808858 h 4817401"/>
              <a:gd name="connsiteX3" fmla="*/ 1118881 w 1692767"/>
              <a:gd name="connsiteY3" fmla="*/ 4792640 h 4817401"/>
              <a:gd name="connsiteX4" fmla="*/ 1119573 w 1692767"/>
              <a:gd name="connsiteY4" fmla="*/ 4812154 h 4817401"/>
              <a:gd name="connsiteX5" fmla="*/ 971553 w 1692767"/>
              <a:gd name="connsiteY5" fmla="*/ 4817401 h 4817401"/>
              <a:gd name="connsiteX6" fmla="*/ 971516 w 1692767"/>
              <a:gd name="connsiteY6" fmla="*/ 4816357 h 4817401"/>
              <a:gd name="connsiteX7" fmla="*/ 889257 w 1692767"/>
              <a:gd name="connsiteY7" fmla="*/ 4812657 h 4817401"/>
              <a:gd name="connsiteX8" fmla="*/ 889257 w 1692767"/>
              <a:gd name="connsiteY8" fmla="*/ 4814049 h 4817401"/>
              <a:gd name="connsiteX9" fmla="*/ 741144 w 1692767"/>
              <a:gd name="connsiteY9" fmla="*/ 4814048 h 4817401"/>
              <a:gd name="connsiteX10" fmla="*/ 741144 w 1692767"/>
              <a:gd name="connsiteY10" fmla="*/ 4811934 h 4817401"/>
              <a:gd name="connsiteX11" fmla="*/ 641126 w 1692767"/>
              <a:gd name="connsiteY11" fmla="*/ 4811934 h 4817401"/>
              <a:gd name="connsiteX12" fmla="*/ 641126 w 1692767"/>
              <a:gd name="connsiteY12" fmla="*/ 4809001 h 4817401"/>
              <a:gd name="connsiteX13" fmla="*/ 525612 w 1692767"/>
              <a:gd name="connsiteY13" fmla="*/ 4809000 h 4817401"/>
              <a:gd name="connsiteX14" fmla="*/ 525439 w 1692767"/>
              <a:gd name="connsiteY14" fmla="*/ 4812838 h 4817401"/>
              <a:gd name="connsiteX15" fmla="*/ 304172 w 1692767"/>
              <a:gd name="connsiteY15" fmla="*/ 4802885 h 4817401"/>
              <a:gd name="connsiteX16" fmla="*/ 167917 w 1692767"/>
              <a:gd name="connsiteY16" fmla="*/ 4802886 h 4817401"/>
              <a:gd name="connsiteX17" fmla="*/ 167312 w 1692767"/>
              <a:gd name="connsiteY17" fmla="*/ 4816340 h 4817401"/>
              <a:gd name="connsiteX18" fmla="*/ 0 w 1692767"/>
              <a:gd name="connsiteY18" fmla="*/ 4808814 h 4817401"/>
              <a:gd name="connsiteX19" fmla="*/ 2986 w 1692767"/>
              <a:gd name="connsiteY19" fmla="*/ 4742448 h 4817401"/>
              <a:gd name="connsiteX20" fmla="*/ 3969 w 1692767"/>
              <a:gd name="connsiteY20" fmla="*/ 4720579 h 481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92767" h="4817401">
                <a:moveTo>
                  <a:pt x="216299" y="0"/>
                </a:moveTo>
                <a:lnTo>
                  <a:pt x="1692767" y="66410"/>
                </a:lnTo>
                <a:lnTo>
                  <a:pt x="1479454" y="4808858"/>
                </a:lnTo>
                <a:lnTo>
                  <a:pt x="1118881" y="4792640"/>
                </a:lnTo>
                <a:lnTo>
                  <a:pt x="1119573" y="4812154"/>
                </a:lnTo>
                <a:lnTo>
                  <a:pt x="971553" y="4817401"/>
                </a:lnTo>
                <a:lnTo>
                  <a:pt x="971516" y="4816357"/>
                </a:lnTo>
                <a:lnTo>
                  <a:pt x="889257" y="4812657"/>
                </a:lnTo>
                <a:lnTo>
                  <a:pt x="889257" y="4814049"/>
                </a:lnTo>
                <a:lnTo>
                  <a:pt x="741144" y="4814048"/>
                </a:lnTo>
                <a:lnTo>
                  <a:pt x="741144" y="4811934"/>
                </a:lnTo>
                <a:lnTo>
                  <a:pt x="641126" y="4811934"/>
                </a:lnTo>
                <a:lnTo>
                  <a:pt x="641126" y="4809001"/>
                </a:lnTo>
                <a:lnTo>
                  <a:pt x="525612" y="4809000"/>
                </a:lnTo>
                <a:lnTo>
                  <a:pt x="525439" y="4812838"/>
                </a:lnTo>
                <a:lnTo>
                  <a:pt x="304172" y="4802885"/>
                </a:lnTo>
                <a:lnTo>
                  <a:pt x="167917" y="4802886"/>
                </a:lnTo>
                <a:lnTo>
                  <a:pt x="167312" y="4816340"/>
                </a:lnTo>
                <a:lnTo>
                  <a:pt x="0" y="4808814"/>
                </a:lnTo>
                <a:lnTo>
                  <a:pt x="2986" y="4742448"/>
                </a:lnTo>
                <a:lnTo>
                  <a:pt x="3969" y="472057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2C2D4E5-4025-4B47-89E4-7533D0D19F02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 bwMode="gray">
          <a:xfrm>
            <a:off x="5087938" y="0"/>
            <a:ext cx="7104062" cy="6458184"/>
          </a:xfrm>
          <a:custGeom>
            <a:avLst/>
            <a:gdLst>
              <a:gd name="connsiteX0" fmla="*/ 0 w 7104062"/>
              <a:gd name="connsiteY0" fmla="*/ 0 h 6458184"/>
              <a:gd name="connsiteX1" fmla="*/ 7104062 w 7104062"/>
              <a:gd name="connsiteY1" fmla="*/ 0 h 6458184"/>
              <a:gd name="connsiteX2" fmla="*/ 7104062 w 7104062"/>
              <a:gd name="connsiteY2" fmla="*/ 6327521 h 6458184"/>
              <a:gd name="connsiteX3" fmla="*/ 6672349 w 7104062"/>
              <a:gd name="connsiteY3" fmla="*/ 6318780 h 6458184"/>
              <a:gd name="connsiteX4" fmla="*/ 6586474 w 7104062"/>
              <a:gd name="connsiteY4" fmla="*/ 6317583 h 6458184"/>
              <a:gd name="connsiteX5" fmla="*/ 6523333 w 7104062"/>
              <a:gd name="connsiteY5" fmla="*/ 6316371 h 6458184"/>
              <a:gd name="connsiteX6" fmla="*/ 6426548 w 7104062"/>
              <a:gd name="connsiteY6" fmla="*/ 6315354 h 6458184"/>
              <a:gd name="connsiteX7" fmla="*/ 6217205 w 7104062"/>
              <a:gd name="connsiteY7" fmla="*/ 6312437 h 6458184"/>
              <a:gd name="connsiteX8" fmla="*/ 6010664 w 7104062"/>
              <a:gd name="connsiteY8" fmla="*/ 6310988 h 6458184"/>
              <a:gd name="connsiteX9" fmla="*/ 5899801 w 7104062"/>
              <a:gd name="connsiteY9" fmla="*/ 6309825 h 6458184"/>
              <a:gd name="connsiteX10" fmla="*/ 5836925 w 7104062"/>
              <a:gd name="connsiteY10" fmla="*/ 6309770 h 6458184"/>
              <a:gd name="connsiteX11" fmla="*/ 5736694 w 7104062"/>
              <a:gd name="connsiteY11" fmla="*/ 6309066 h 6458184"/>
              <a:gd name="connsiteX12" fmla="*/ 5228969 w 7104062"/>
              <a:gd name="connsiteY12" fmla="*/ 6309238 h 6458184"/>
              <a:gd name="connsiteX13" fmla="*/ 5228884 w 7104062"/>
              <a:gd name="connsiteY13" fmla="*/ 6309238 h 6458184"/>
              <a:gd name="connsiteX14" fmla="*/ 4874224 w 7104062"/>
              <a:gd name="connsiteY14" fmla="*/ 6311602 h 6458184"/>
              <a:gd name="connsiteX15" fmla="*/ 4822901 w 7104062"/>
              <a:gd name="connsiteY15" fmla="*/ 6312210 h 6458184"/>
              <a:gd name="connsiteX16" fmla="*/ 4783463 w 7104062"/>
              <a:gd name="connsiteY16" fmla="*/ 6312499 h 6458184"/>
              <a:gd name="connsiteX17" fmla="*/ 4692745 w 7104062"/>
              <a:gd name="connsiteY17" fmla="*/ 6313752 h 6458184"/>
              <a:gd name="connsiteX18" fmla="*/ 4505999 w 7104062"/>
              <a:gd name="connsiteY18" fmla="*/ 6315964 h 6458184"/>
              <a:gd name="connsiteX19" fmla="*/ 4393395 w 7104062"/>
              <a:gd name="connsiteY19" fmla="*/ 6317887 h 6458184"/>
              <a:gd name="connsiteX20" fmla="*/ 4316621 w 7104062"/>
              <a:gd name="connsiteY20" fmla="*/ 6318948 h 6458184"/>
              <a:gd name="connsiteX21" fmla="*/ 4240509 w 7104062"/>
              <a:gd name="connsiteY21" fmla="*/ 6320498 h 6458184"/>
              <a:gd name="connsiteX22" fmla="*/ 4123636 w 7104062"/>
              <a:gd name="connsiteY22" fmla="*/ 6322493 h 6458184"/>
              <a:gd name="connsiteX23" fmla="*/ 3927510 w 7104062"/>
              <a:gd name="connsiteY23" fmla="*/ 6326872 h 6458184"/>
              <a:gd name="connsiteX24" fmla="*/ 3827242 w 7104062"/>
              <a:gd name="connsiteY24" fmla="*/ 6328914 h 6458184"/>
              <a:gd name="connsiteX25" fmla="*/ 3784518 w 7104062"/>
              <a:gd name="connsiteY25" fmla="*/ 6330065 h 6458184"/>
              <a:gd name="connsiteX26" fmla="*/ 3726562 w 7104062"/>
              <a:gd name="connsiteY26" fmla="*/ 6331359 h 6458184"/>
              <a:gd name="connsiteX27" fmla="*/ 2885990 w 7104062"/>
              <a:gd name="connsiteY27" fmla="*/ 6356775 h 6458184"/>
              <a:gd name="connsiteX28" fmla="*/ 2823633 w 7104062"/>
              <a:gd name="connsiteY28" fmla="*/ 6359144 h 6458184"/>
              <a:gd name="connsiteX29" fmla="*/ 2776393 w 7104062"/>
              <a:gd name="connsiteY29" fmla="*/ 6360724 h 6458184"/>
              <a:gd name="connsiteX30" fmla="*/ 2666072 w 7104062"/>
              <a:gd name="connsiteY30" fmla="*/ 6365128 h 6458184"/>
              <a:gd name="connsiteX31" fmla="*/ 2441347 w 7104062"/>
              <a:gd name="connsiteY31" fmla="*/ 6373665 h 6458184"/>
              <a:gd name="connsiteX32" fmla="*/ 2304840 w 7104062"/>
              <a:gd name="connsiteY32" fmla="*/ 6379550 h 6458184"/>
              <a:gd name="connsiteX33" fmla="*/ 2212685 w 7104062"/>
              <a:gd name="connsiteY33" fmla="*/ 6383229 h 6458184"/>
              <a:gd name="connsiteX34" fmla="*/ 2120179 w 7104062"/>
              <a:gd name="connsiteY34" fmla="*/ 6387511 h 6458184"/>
              <a:gd name="connsiteX35" fmla="*/ 1979700 w 7104062"/>
              <a:gd name="connsiteY35" fmla="*/ 6393568 h 6458184"/>
              <a:gd name="connsiteX36" fmla="*/ 1742418 w 7104062"/>
              <a:gd name="connsiteY36" fmla="*/ 6404998 h 6458184"/>
              <a:gd name="connsiteX37" fmla="*/ 1621964 w 7104062"/>
              <a:gd name="connsiteY37" fmla="*/ 6410574 h 6458184"/>
              <a:gd name="connsiteX38" fmla="*/ 1570100 w 7104062"/>
              <a:gd name="connsiteY38" fmla="*/ 6413300 h 6458184"/>
              <a:gd name="connsiteX39" fmla="*/ 1500479 w 7104062"/>
              <a:gd name="connsiteY39" fmla="*/ 6416653 h 6458184"/>
              <a:gd name="connsiteX40" fmla="*/ 1027084 w 7104062"/>
              <a:gd name="connsiteY40" fmla="*/ 6441818 h 6458184"/>
              <a:gd name="connsiteX41" fmla="*/ 984099 w 7104062"/>
              <a:gd name="connsiteY41" fmla="*/ 6442046 h 6458184"/>
              <a:gd name="connsiteX42" fmla="*/ 988378 w 7104062"/>
              <a:gd name="connsiteY42" fmla="*/ 6441757 h 6458184"/>
              <a:gd name="connsiteX43" fmla="*/ 1028700 w 7104062"/>
              <a:gd name="connsiteY43" fmla="*/ 6438964 h 6458184"/>
              <a:gd name="connsiteX44" fmla="*/ 106388 w 7104062"/>
              <a:gd name="connsiteY44" fmla="*/ 6457258 h 6458184"/>
              <a:gd name="connsiteX45" fmla="*/ 105154 w 7104062"/>
              <a:gd name="connsiteY45" fmla="*/ 6457269 h 6458184"/>
              <a:gd name="connsiteX46" fmla="*/ 0 w 7104062"/>
              <a:gd name="connsiteY46" fmla="*/ 6458184 h 6458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104062" h="6458184">
                <a:moveTo>
                  <a:pt x="0" y="0"/>
                </a:moveTo>
                <a:lnTo>
                  <a:pt x="7104062" y="0"/>
                </a:lnTo>
                <a:lnTo>
                  <a:pt x="7104062" y="6327521"/>
                </a:lnTo>
                <a:cubicBezTo>
                  <a:pt x="6963848" y="6324271"/>
                  <a:pt x="6820051" y="6321325"/>
                  <a:pt x="6672349" y="6318780"/>
                </a:cubicBezTo>
                <a:lnTo>
                  <a:pt x="6586474" y="6317583"/>
                </a:lnTo>
                <a:lnTo>
                  <a:pt x="6523333" y="6316371"/>
                </a:lnTo>
                <a:lnTo>
                  <a:pt x="6426548" y="6315354"/>
                </a:lnTo>
                <a:lnTo>
                  <a:pt x="6217205" y="6312437"/>
                </a:lnTo>
                <a:lnTo>
                  <a:pt x="6010664" y="6310988"/>
                </a:lnTo>
                <a:lnTo>
                  <a:pt x="5899801" y="6309825"/>
                </a:lnTo>
                <a:lnTo>
                  <a:pt x="5836925" y="6309770"/>
                </a:lnTo>
                <a:lnTo>
                  <a:pt x="5736694" y="6309066"/>
                </a:lnTo>
                <a:lnTo>
                  <a:pt x="5228969" y="6309238"/>
                </a:lnTo>
                <a:lnTo>
                  <a:pt x="5228884" y="6309238"/>
                </a:lnTo>
                <a:cubicBezTo>
                  <a:pt x="5112861" y="6309712"/>
                  <a:pt x="4994673" y="6310491"/>
                  <a:pt x="4874224" y="6311602"/>
                </a:cubicBezTo>
                <a:lnTo>
                  <a:pt x="4822901" y="6312210"/>
                </a:lnTo>
                <a:lnTo>
                  <a:pt x="4783463" y="6312499"/>
                </a:lnTo>
                <a:lnTo>
                  <a:pt x="4692745" y="6313752"/>
                </a:lnTo>
                <a:lnTo>
                  <a:pt x="4505999" y="6315964"/>
                </a:lnTo>
                <a:lnTo>
                  <a:pt x="4393395" y="6317887"/>
                </a:lnTo>
                <a:lnTo>
                  <a:pt x="4316621" y="6318948"/>
                </a:lnTo>
                <a:lnTo>
                  <a:pt x="4240509" y="6320498"/>
                </a:lnTo>
                <a:lnTo>
                  <a:pt x="4123636" y="6322493"/>
                </a:lnTo>
                <a:lnTo>
                  <a:pt x="3927510" y="6326872"/>
                </a:lnTo>
                <a:lnTo>
                  <a:pt x="3827242" y="6328914"/>
                </a:lnTo>
                <a:lnTo>
                  <a:pt x="3784518" y="6330065"/>
                </a:lnTo>
                <a:lnTo>
                  <a:pt x="3726562" y="6331359"/>
                </a:lnTo>
                <a:cubicBezTo>
                  <a:pt x="3456815" y="6338085"/>
                  <a:pt x="3176879" y="6346482"/>
                  <a:pt x="2885990" y="6356775"/>
                </a:cubicBezTo>
                <a:lnTo>
                  <a:pt x="2823633" y="6359144"/>
                </a:lnTo>
                <a:lnTo>
                  <a:pt x="2776393" y="6360724"/>
                </a:lnTo>
                <a:lnTo>
                  <a:pt x="2666072" y="6365128"/>
                </a:lnTo>
                <a:lnTo>
                  <a:pt x="2441347" y="6373665"/>
                </a:lnTo>
                <a:lnTo>
                  <a:pt x="2304840" y="6379550"/>
                </a:lnTo>
                <a:lnTo>
                  <a:pt x="2212685" y="6383229"/>
                </a:lnTo>
                <a:lnTo>
                  <a:pt x="2120179" y="6387511"/>
                </a:lnTo>
                <a:lnTo>
                  <a:pt x="1979700" y="6393568"/>
                </a:lnTo>
                <a:lnTo>
                  <a:pt x="1742418" y="6404998"/>
                </a:lnTo>
                <a:lnTo>
                  <a:pt x="1621964" y="6410574"/>
                </a:lnTo>
                <a:lnTo>
                  <a:pt x="1570100" y="6413300"/>
                </a:lnTo>
                <a:lnTo>
                  <a:pt x="1500479" y="6416653"/>
                </a:lnTo>
                <a:lnTo>
                  <a:pt x="1027084" y="6441818"/>
                </a:lnTo>
                <a:lnTo>
                  <a:pt x="984099" y="6442046"/>
                </a:lnTo>
                <a:lnTo>
                  <a:pt x="988378" y="6441757"/>
                </a:lnTo>
                <a:lnTo>
                  <a:pt x="1028700" y="6438964"/>
                </a:lnTo>
                <a:cubicBezTo>
                  <a:pt x="705390" y="6447124"/>
                  <a:pt x="398998" y="6453451"/>
                  <a:pt x="106388" y="6457258"/>
                </a:cubicBezTo>
                <a:lnTo>
                  <a:pt x="105154" y="6457269"/>
                </a:lnTo>
                <a:lnTo>
                  <a:pt x="0" y="645818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7C1D9B-FAC0-E043-BEAD-462C77E07257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5060F-3A57-4907-868B-A7D2F3B35A3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3888" y="2403567"/>
            <a:ext cx="4231141" cy="1128774"/>
          </a:xfrm>
        </p:spPr>
        <p:txBody>
          <a:bodyPr vert="horz" bIns="0" anchor="b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3800"/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86F7E22-9F9D-41E3-99F2-E44EB53A25D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9" y="3532188"/>
            <a:ext cx="4231122" cy="714135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5BE43-658A-4D34-B05D-AFCB9DC2A0A4}"/>
              </a:ext>
            </a:extLst>
          </p:cNvPr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BDA62-3DBF-4D90-8BE4-4FAB996874E3}"/>
              </a:ext>
            </a:extLst>
          </p:cNvPr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fld id="{C5F07CAA-125A-48C1-AAD8-E7361580C7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63EDDC-1EC5-4089-B789-E45EC5860695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5308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with Image White Logo" preserve="1" userDrawn="1">
  <p:cSld name="Chapter with Image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36E8A96-32CA-4A43-A98A-67F304A17A0C}"/>
              </a:ext>
            </a:extLst>
          </p:cNvPr>
          <p:cNvSpPr/>
          <p:nvPr userDrawn="1"/>
        </p:nvSpPr>
        <p:spPr>
          <a:xfrm rot="21356661">
            <a:off x="5937286" y="1468029"/>
            <a:ext cx="6412693" cy="5077841"/>
          </a:xfrm>
          <a:custGeom>
            <a:avLst/>
            <a:gdLst>
              <a:gd name="connsiteX0" fmla="*/ 1178376 w 6412693"/>
              <a:gd name="connsiteY0" fmla="*/ 47589 h 5077841"/>
              <a:gd name="connsiteX1" fmla="*/ 1178375 w 6412693"/>
              <a:gd name="connsiteY1" fmla="*/ 47591 h 5077841"/>
              <a:gd name="connsiteX2" fmla="*/ 6412693 w 6412693"/>
              <a:gd name="connsiteY2" fmla="*/ 418720 h 5077841"/>
              <a:gd name="connsiteX3" fmla="*/ 6110108 w 6412693"/>
              <a:gd name="connsiteY3" fmla="*/ 4686318 h 5077841"/>
              <a:gd name="connsiteX4" fmla="*/ 6110110 w 6412693"/>
              <a:gd name="connsiteY4" fmla="*/ 4686318 h 5077841"/>
              <a:gd name="connsiteX5" fmla="*/ 6083282 w 6412693"/>
              <a:gd name="connsiteY5" fmla="*/ 5064697 h 5077841"/>
              <a:gd name="connsiteX6" fmla="*/ 6082751 w 6412693"/>
              <a:gd name="connsiteY6" fmla="*/ 5072187 h 5077841"/>
              <a:gd name="connsiteX7" fmla="*/ 6082350 w 6412693"/>
              <a:gd name="connsiteY7" fmla="*/ 5077841 h 5077841"/>
              <a:gd name="connsiteX8" fmla="*/ 3877380 w 6412693"/>
              <a:gd name="connsiteY8" fmla="*/ 4904176 h 5077841"/>
              <a:gd name="connsiteX9" fmla="*/ 1864008 w 6412693"/>
              <a:gd name="connsiteY9" fmla="*/ 4814229 h 5077841"/>
              <a:gd name="connsiteX10" fmla="*/ 842608 w 6412693"/>
              <a:gd name="connsiteY10" fmla="*/ 4783186 h 5077841"/>
              <a:gd name="connsiteX11" fmla="*/ 842098 w 6412693"/>
              <a:gd name="connsiteY11" fmla="*/ 4790384 h 5077841"/>
              <a:gd name="connsiteX12" fmla="*/ 664046 w 6412693"/>
              <a:gd name="connsiteY12" fmla="*/ 4777759 h 5077841"/>
              <a:gd name="connsiteX13" fmla="*/ 32123 w 6412693"/>
              <a:gd name="connsiteY13" fmla="*/ 4758554 h 5077841"/>
              <a:gd name="connsiteX14" fmla="*/ 32123 w 6412693"/>
              <a:gd name="connsiteY14" fmla="*/ 4757558 h 5077841"/>
              <a:gd name="connsiteX15" fmla="*/ 0 w 6412693"/>
              <a:gd name="connsiteY15" fmla="*/ 4756724 h 5077841"/>
              <a:gd name="connsiteX16" fmla="*/ 2294 w 6412693"/>
              <a:gd name="connsiteY16" fmla="*/ 4668428 h 5077841"/>
              <a:gd name="connsiteX17" fmla="*/ 32123 w 6412693"/>
              <a:gd name="connsiteY17" fmla="*/ 4669203 h 5077841"/>
              <a:gd name="connsiteX18" fmla="*/ 32123 w 6412693"/>
              <a:gd name="connsiteY18" fmla="*/ 4584722 h 5077841"/>
              <a:gd name="connsiteX19" fmla="*/ 182108 w 6412693"/>
              <a:gd name="connsiteY19" fmla="*/ 4584722 h 5077841"/>
              <a:gd name="connsiteX20" fmla="*/ 183789 w 6412693"/>
              <a:gd name="connsiteY20" fmla="*/ 4561015 h 5077841"/>
              <a:gd name="connsiteX21" fmla="*/ 507178 w 6412693"/>
              <a:gd name="connsiteY21" fmla="*/ 2 h 5077841"/>
              <a:gd name="connsiteX22" fmla="*/ 507179 w 6412693"/>
              <a:gd name="connsiteY22" fmla="*/ 0 h 507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12693" h="5077841">
                <a:moveTo>
                  <a:pt x="1178376" y="47589"/>
                </a:moveTo>
                <a:lnTo>
                  <a:pt x="1178375" y="47591"/>
                </a:lnTo>
                <a:lnTo>
                  <a:pt x="6412693" y="418720"/>
                </a:lnTo>
                <a:lnTo>
                  <a:pt x="6110108" y="4686318"/>
                </a:lnTo>
                <a:lnTo>
                  <a:pt x="6110110" y="4686318"/>
                </a:lnTo>
                <a:lnTo>
                  <a:pt x="6083282" y="5064697"/>
                </a:lnTo>
                <a:lnTo>
                  <a:pt x="6082751" y="5072187"/>
                </a:lnTo>
                <a:lnTo>
                  <a:pt x="6082350" y="5077841"/>
                </a:lnTo>
                <a:lnTo>
                  <a:pt x="3877380" y="4904176"/>
                </a:lnTo>
                <a:lnTo>
                  <a:pt x="1864008" y="4814229"/>
                </a:lnTo>
                <a:lnTo>
                  <a:pt x="842608" y="4783186"/>
                </a:lnTo>
                <a:lnTo>
                  <a:pt x="842098" y="4790384"/>
                </a:lnTo>
                <a:lnTo>
                  <a:pt x="664046" y="4777759"/>
                </a:lnTo>
                <a:lnTo>
                  <a:pt x="32123" y="4758554"/>
                </a:lnTo>
                <a:lnTo>
                  <a:pt x="32123" y="4757558"/>
                </a:lnTo>
                <a:lnTo>
                  <a:pt x="0" y="4756724"/>
                </a:lnTo>
                <a:lnTo>
                  <a:pt x="2294" y="4668428"/>
                </a:lnTo>
                <a:lnTo>
                  <a:pt x="32123" y="4669203"/>
                </a:lnTo>
                <a:lnTo>
                  <a:pt x="32123" y="4584722"/>
                </a:lnTo>
                <a:lnTo>
                  <a:pt x="182108" y="4584722"/>
                </a:lnTo>
                <a:lnTo>
                  <a:pt x="183789" y="4561015"/>
                </a:lnTo>
                <a:lnTo>
                  <a:pt x="507178" y="2"/>
                </a:lnTo>
                <a:lnTo>
                  <a:pt x="50717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AD0DB41-E0F6-41E6-AD3D-324B57ED5043}"/>
              </a:ext>
            </a:extLst>
          </p:cNvPr>
          <p:cNvSpPr/>
          <p:nvPr userDrawn="1"/>
        </p:nvSpPr>
        <p:spPr>
          <a:xfrm rot="21445476">
            <a:off x="4979236" y="1634540"/>
            <a:ext cx="1692767" cy="4817401"/>
          </a:xfrm>
          <a:custGeom>
            <a:avLst/>
            <a:gdLst>
              <a:gd name="connsiteX0" fmla="*/ 216299 w 1692767"/>
              <a:gd name="connsiteY0" fmla="*/ 0 h 4817401"/>
              <a:gd name="connsiteX1" fmla="*/ 1692767 w 1692767"/>
              <a:gd name="connsiteY1" fmla="*/ 66410 h 4817401"/>
              <a:gd name="connsiteX2" fmla="*/ 1479454 w 1692767"/>
              <a:gd name="connsiteY2" fmla="*/ 4808858 h 4817401"/>
              <a:gd name="connsiteX3" fmla="*/ 1118881 w 1692767"/>
              <a:gd name="connsiteY3" fmla="*/ 4792640 h 4817401"/>
              <a:gd name="connsiteX4" fmla="*/ 1119573 w 1692767"/>
              <a:gd name="connsiteY4" fmla="*/ 4812154 h 4817401"/>
              <a:gd name="connsiteX5" fmla="*/ 971553 w 1692767"/>
              <a:gd name="connsiteY5" fmla="*/ 4817401 h 4817401"/>
              <a:gd name="connsiteX6" fmla="*/ 971516 w 1692767"/>
              <a:gd name="connsiteY6" fmla="*/ 4816357 h 4817401"/>
              <a:gd name="connsiteX7" fmla="*/ 889257 w 1692767"/>
              <a:gd name="connsiteY7" fmla="*/ 4812657 h 4817401"/>
              <a:gd name="connsiteX8" fmla="*/ 889257 w 1692767"/>
              <a:gd name="connsiteY8" fmla="*/ 4814049 h 4817401"/>
              <a:gd name="connsiteX9" fmla="*/ 741144 w 1692767"/>
              <a:gd name="connsiteY9" fmla="*/ 4814048 h 4817401"/>
              <a:gd name="connsiteX10" fmla="*/ 741144 w 1692767"/>
              <a:gd name="connsiteY10" fmla="*/ 4811934 h 4817401"/>
              <a:gd name="connsiteX11" fmla="*/ 641126 w 1692767"/>
              <a:gd name="connsiteY11" fmla="*/ 4811934 h 4817401"/>
              <a:gd name="connsiteX12" fmla="*/ 641126 w 1692767"/>
              <a:gd name="connsiteY12" fmla="*/ 4809001 h 4817401"/>
              <a:gd name="connsiteX13" fmla="*/ 525612 w 1692767"/>
              <a:gd name="connsiteY13" fmla="*/ 4809000 h 4817401"/>
              <a:gd name="connsiteX14" fmla="*/ 525439 w 1692767"/>
              <a:gd name="connsiteY14" fmla="*/ 4812838 h 4817401"/>
              <a:gd name="connsiteX15" fmla="*/ 304172 w 1692767"/>
              <a:gd name="connsiteY15" fmla="*/ 4802885 h 4817401"/>
              <a:gd name="connsiteX16" fmla="*/ 167917 w 1692767"/>
              <a:gd name="connsiteY16" fmla="*/ 4802886 h 4817401"/>
              <a:gd name="connsiteX17" fmla="*/ 167312 w 1692767"/>
              <a:gd name="connsiteY17" fmla="*/ 4816340 h 4817401"/>
              <a:gd name="connsiteX18" fmla="*/ 0 w 1692767"/>
              <a:gd name="connsiteY18" fmla="*/ 4808814 h 4817401"/>
              <a:gd name="connsiteX19" fmla="*/ 2986 w 1692767"/>
              <a:gd name="connsiteY19" fmla="*/ 4742448 h 4817401"/>
              <a:gd name="connsiteX20" fmla="*/ 3969 w 1692767"/>
              <a:gd name="connsiteY20" fmla="*/ 4720579 h 481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92767" h="4817401">
                <a:moveTo>
                  <a:pt x="216299" y="0"/>
                </a:moveTo>
                <a:lnTo>
                  <a:pt x="1692767" y="66410"/>
                </a:lnTo>
                <a:lnTo>
                  <a:pt x="1479454" y="4808858"/>
                </a:lnTo>
                <a:lnTo>
                  <a:pt x="1118881" y="4792640"/>
                </a:lnTo>
                <a:lnTo>
                  <a:pt x="1119573" y="4812154"/>
                </a:lnTo>
                <a:lnTo>
                  <a:pt x="971553" y="4817401"/>
                </a:lnTo>
                <a:lnTo>
                  <a:pt x="971516" y="4816357"/>
                </a:lnTo>
                <a:lnTo>
                  <a:pt x="889257" y="4812657"/>
                </a:lnTo>
                <a:lnTo>
                  <a:pt x="889257" y="4814049"/>
                </a:lnTo>
                <a:lnTo>
                  <a:pt x="741144" y="4814048"/>
                </a:lnTo>
                <a:lnTo>
                  <a:pt x="741144" y="4811934"/>
                </a:lnTo>
                <a:lnTo>
                  <a:pt x="641126" y="4811934"/>
                </a:lnTo>
                <a:lnTo>
                  <a:pt x="641126" y="4809001"/>
                </a:lnTo>
                <a:lnTo>
                  <a:pt x="525612" y="4809000"/>
                </a:lnTo>
                <a:lnTo>
                  <a:pt x="525439" y="4812838"/>
                </a:lnTo>
                <a:lnTo>
                  <a:pt x="304172" y="4802885"/>
                </a:lnTo>
                <a:lnTo>
                  <a:pt x="167917" y="4802886"/>
                </a:lnTo>
                <a:lnTo>
                  <a:pt x="167312" y="4816340"/>
                </a:lnTo>
                <a:lnTo>
                  <a:pt x="0" y="4808814"/>
                </a:lnTo>
                <a:lnTo>
                  <a:pt x="2986" y="4742448"/>
                </a:lnTo>
                <a:lnTo>
                  <a:pt x="3969" y="472057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BAE8707-D952-4C69-84E2-851A8FB5C8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30900"/>
            <a:ext cx="12192000" cy="927100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06CB938-2572-4A98-95A1-FC46199145A7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 bwMode="gray">
          <a:xfrm>
            <a:off x="5087938" y="0"/>
            <a:ext cx="7104062" cy="6458184"/>
          </a:xfrm>
          <a:custGeom>
            <a:avLst/>
            <a:gdLst>
              <a:gd name="connsiteX0" fmla="*/ 0 w 7104062"/>
              <a:gd name="connsiteY0" fmla="*/ 0 h 6458184"/>
              <a:gd name="connsiteX1" fmla="*/ 7104062 w 7104062"/>
              <a:gd name="connsiteY1" fmla="*/ 0 h 6458184"/>
              <a:gd name="connsiteX2" fmla="*/ 7104062 w 7104062"/>
              <a:gd name="connsiteY2" fmla="*/ 6327521 h 6458184"/>
              <a:gd name="connsiteX3" fmla="*/ 6672349 w 7104062"/>
              <a:gd name="connsiteY3" fmla="*/ 6318780 h 6458184"/>
              <a:gd name="connsiteX4" fmla="*/ 6586474 w 7104062"/>
              <a:gd name="connsiteY4" fmla="*/ 6317583 h 6458184"/>
              <a:gd name="connsiteX5" fmla="*/ 6523333 w 7104062"/>
              <a:gd name="connsiteY5" fmla="*/ 6316371 h 6458184"/>
              <a:gd name="connsiteX6" fmla="*/ 6426548 w 7104062"/>
              <a:gd name="connsiteY6" fmla="*/ 6315354 h 6458184"/>
              <a:gd name="connsiteX7" fmla="*/ 6217205 w 7104062"/>
              <a:gd name="connsiteY7" fmla="*/ 6312437 h 6458184"/>
              <a:gd name="connsiteX8" fmla="*/ 6010664 w 7104062"/>
              <a:gd name="connsiteY8" fmla="*/ 6310988 h 6458184"/>
              <a:gd name="connsiteX9" fmla="*/ 5899801 w 7104062"/>
              <a:gd name="connsiteY9" fmla="*/ 6309825 h 6458184"/>
              <a:gd name="connsiteX10" fmla="*/ 5836925 w 7104062"/>
              <a:gd name="connsiteY10" fmla="*/ 6309770 h 6458184"/>
              <a:gd name="connsiteX11" fmla="*/ 5736694 w 7104062"/>
              <a:gd name="connsiteY11" fmla="*/ 6309066 h 6458184"/>
              <a:gd name="connsiteX12" fmla="*/ 5228969 w 7104062"/>
              <a:gd name="connsiteY12" fmla="*/ 6309238 h 6458184"/>
              <a:gd name="connsiteX13" fmla="*/ 5228884 w 7104062"/>
              <a:gd name="connsiteY13" fmla="*/ 6309238 h 6458184"/>
              <a:gd name="connsiteX14" fmla="*/ 4874224 w 7104062"/>
              <a:gd name="connsiteY14" fmla="*/ 6311602 h 6458184"/>
              <a:gd name="connsiteX15" fmla="*/ 4822901 w 7104062"/>
              <a:gd name="connsiteY15" fmla="*/ 6312210 h 6458184"/>
              <a:gd name="connsiteX16" fmla="*/ 4783463 w 7104062"/>
              <a:gd name="connsiteY16" fmla="*/ 6312499 h 6458184"/>
              <a:gd name="connsiteX17" fmla="*/ 4692745 w 7104062"/>
              <a:gd name="connsiteY17" fmla="*/ 6313752 h 6458184"/>
              <a:gd name="connsiteX18" fmla="*/ 4505999 w 7104062"/>
              <a:gd name="connsiteY18" fmla="*/ 6315964 h 6458184"/>
              <a:gd name="connsiteX19" fmla="*/ 4393395 w 7104062"/>
              <a:gd name="connsiteY19" fmla="*/ 6317887 h 6458184"/>
              <a:gd name="connsiteX20" fmla="*/ 4316621 w 7104062"/>
              <a:gd name="connsiteY20" fmla="*/ 6318948 h 6458184"/>
              <a:gd name="connsiteX21" fmla="*/ 4240509 w 7104062"/>
              <a:gd name="connsiteY21" fmla="*/ 6320498 h 6458184"/>
              <a:gd name="connsiteX22" fmla="*/ 4123636 w 7104062"/>
              <a:gd name="connsiteY22" fmla="*/ 6322493 h 6458184"/>
              <a:gd name="connsiteX23" fmla="*/ 3927510 w 7104062"/>
              <a:gd name="connsiteY23" fmla="*/ 6326872 h 6458184"/>
              <a:gd name="connsiteX24" fmla="*/ 3827242 w 7104062"/>
              <a:gd name="connsiteY24" fmla="*/ 6328914 h 6458184"/>
              <a:gd name="connsiteX25" fmla="*/ 3784518 w 7104062"/>
              <a:gd name="connsiteY25" fmla="*/ 6330065 h 6458184"/>
              <a:gd name="connsiteX26" fmla="*/ 3726562 w 7104062"/>
              <a:gd name="connsiteY26" fmla="*/ 6331359 h 6458184"/>
              <a:gd name="connsiteX27" fmla="*/ 2885990 w 7104062"/>
              <a:gd name="connsiteY27" fmla="*/ 6356775 h 6458184"/>
              <a:gd name="connsiteX28" fmla="*/ 2823633 w 7104062"/>
              <a:gd name="connsiteY28" fmla="*/ 6359144 h 6458184"/>
              <a:gd name="connsiteX29" fmla="*/ 2776393 w 7104062"/>
              <a:gd name="connsiteY29" fmla="*/ 6360724 h 6458184"/>
              <a:gd name="connsiteX30" fmla="*/ 2666072 w 7104062"/>
              <a:gd name="connsiteY30" fmla="*/ 6365128 h 6458184"/>
              <a:gd name="connsiteX31" fmla="*/ 2441347 w 7104062"/>
              <a:gd name="connsiteY31" fmla="*/ 6373665 h 6458184"/>
              <a:gd name="connsiteX32" fmla="*/ 2304840 w 7104062"/>
              <a:gd name="connsiteY32" fmla="*/ 6379550 h 6458184"/>
              <a:gd name="connsiteX33" fmla="*/ 2212685 w 7104062"/>
              <a:gd name="connsiteY33" fmla="*/ 6383229 h 6458184"/>
              <a:gd name="connsiteX34" fmla="*/ 2120179 w 7104062"/>
              <a:gd name="connsiteY34" fmla="*/ 6387511 h 6458184"/>
              <a:gd name="connsiteX35" fmla="*/ 1979700 w 7104062"/>
              <a:gd name="connsiteY35" fmla="*/ 6393568 h 6458184"/>
              <a:gd name="connsiteX36" fmla="*/ 1742418 w 7104062"/>
              <a:gd name="connsiteY36" fmla="*/ 6404998 h 6458184"/>
              <a:gd name="connsiteX37" fmla="*/ 1621964 w 7104062"/>
              <a:gd name="connsiteY37" fmla="*/ 6410574 h 6458184"/>
              <a:gd name="connsiteX38" fmla="*/ 1570100 w 7104062"/>
              <a:gd name="connsiteY38" fmla="*/ 6413300 h 6458184"/>
              <a:gd name="connsiteX39" fmla="*/ 1500479 w 7104062"/>
              <a:gd name="connsiteY39" fmla="*/ 6416653 h 6458184"/>
              <a:gd name="connsiteX40" fmla="*/ 1027084 w 7104062"/>
              <a:gd name="connsiteY40" fmla="*/ 6441818 h 6458184"/>
              <a:gd name="connsiteX41" fmla="*/ 984099 w 7104062"/>
              <a:gd name="connsiteY41" fmla="*/ 6442046 h 6458184"/>
              <a:gd name="connsiteX42" fmla="*/ 988378 w 7104062"/>
              <a:gd name="connsiteY42" fmla="*/ 6441757 h 6458184"/>
              <a:gd name="connsiteX43" fmla="*/ 1028700 w 7104062"/>
              <a:gd name="connsiteY43" fmla="*/ 6438964 h 6458184"/>
              <a:gd name="connsiteX44" fmla="*/ 106388 w 7104062"/>
              <a:gd name="connsiteY44" fmla="*/ 6457258 h 6458184"/>
              <a:gd name="connsiteX45" fmla="*/ 105154 w 7104062"/>
              <a:gd name="connsiteY45" fmla="*/ 6457269 h 6458184"/>
              <a:gd name="connsiteX46" fmla="*/ 0 w 7104062"/>
              <a:gd name="connsiteY46" fmla="*/ 6458184 h 6458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104062" h="6458184">
                <a:moveTo>
                  <a:pt x="0" y="0"/>
                </a:moveTo>
                <a:lnTo>
                  <a:pt x="7104062" y="0"/>
                </a:lnTo>
                <a:lnTo>
                  <a:pt x="7104062" y="6327521"/>
                </a:lnTo>
                <a:cubicBezTo>
                  <a:pt x="6963848" y="6324271"/>
                  <a:pt x="6820051" y="6321325"/>
                  <a:pt x="6672349" y="6318780"/>
                </a:cubicBezTo>
                <a:lnTo>
                  <a:pt x="6586474" y="6317583"/>
                </a:lnTo>
                <a:lnTo>
                  <a:pt x="6523333" y="6316371"/>
                </a:lnTo>
                <a:lnTo>
                  <a:pt x="6426548" y="6315354"/>
                </a:lnTo>
                <a:lnTo>
                  <a:pt x="6217205" y="6312437"/>
                </a:lnTo>
                <a:lnTo>
                  <a:pt x="6010664" y="6310988"/>
                </a:lnTo>
                <a:lnTo>
                  <a:pt x="5899801" y="6309825"/>
                </a:lnTo>
                <a:lnTo>
                  <a:pt x="5836925" y="6309770"/>
                </a:lnTo>
                <a:lnTo>
                  <a:pt x="5736694" y="6309066"/>
                </a:lnTo>
                <a:lnTo>
                  <a:pt x="5228969" y="6309238"/>
                </a:lnTo>
                <a:lnTo>
                  <a:pt x="5228884" y="6309238"/>
                </a:lnTo>
                <a:cubicBezTo>
                  <a:pt x="5112861" y="6309712"/>
                  <a:pt x="4994673" y="6310491"/>
                  <a:pt x="4874224" y="6311602"/>
                </a:cubicBezTo>
                <a:lnTo>
                  <a:pt x="4822901" y="6312210"/>
                </a:lnTo>
                <a:lnTo>
                  <a:pt x="4783463" y="6312499"/>
                </a:lnTo>
                <a:lnTo>
                  <a:pt x="4692745" y="6313752"/>
                </a:lnTo>
                <a:lnTo>
                  <a:pt x="4505999" y="6315964"/>
                </a:lnTo>
                <a:lnTo>
                  <a:pt x="4393395" y="6317887"/>
                </a:lnTo>
                <a:lnTo>
                  <a:pt x="4316621" y="6318948"/>
                </a:lnTo>
                <a:lnTo>
                  <a:pt x="4240509" y="6320498"/>
                </a:lnTo>
                <a:lnTo>
                  <a:pt x="4123636" y="6322493"/>
                </a:lnTo>
                <a:lnTo>
                  <a:pt x="3927510" y="6326872"/>
                </a:lnTo>
                <a:lnTo>
                  <a:pt x="3827242" y="6328914"/>
                </a:lnTo>
                <a:lnTo>
                  <a:pt x="3784518" y="6330065"/>
                </a:lnTo>
                <a:lnTo>
                  <a:pt x="3726562" y="6331359"/>
                </a:lnTo>
                <a:cubicBezTo>
                  <a:pt x="3456815" y="6338085"/>
                  <a:pt x="3176879" y="6346482"/>
                  <a:pt x="2885990" y="6356775"/>
                </a:cubicBezTo>
                <a:lnTo>
                  <a:pt x="2823633" y="6359144"/>
                </a:lnTo>
                <a:lnTo>
                  <a:pt x="2776393" y="6360724"/>
                </a:lnTo>
                <a:lnTo>
                  <a:pt x="2666072" y="6365128"/>
                </a:lnTo>
                <a:lnTo>
                  <a:pt x="2441347" y="6373665"/>
                </a:lnTo>
                <a:lnTo>
                  <a:pt x="2304840" y="6379550"/>
                </a:lnTo>
                <a:lnTo>
                  <a:pt x="2212685" y="6383229"/>
                </a:lnTo>
                <a:lnTo>
                  <a:pt x="2120179" y="6387511"/>
                </a:lnTo>
                <a:lnTo>
                  <a:pt x="1979700" y="6393568"/>
                </a:lnTo>
                <a:lnTo>
                  <a:pt x="1742418" y="6404998"/>
                </a:lnTo>
                <a:lnTo>
                  <a:pt x="1621964" y="6410574"/>
                </a:lnTo>
                <a:lnTo>
                  <a:pt x="1570100" y="6413300"/>
                </a:lnTo>
                <a:lnTo>
                  <a:pt x="1500479" y="6416653"/>
                </a:lnTo>
                <a:lnTo>
                  <a:pt x="1027084" y="6441818"/>
                </a:lnTo>
                <a:lnTo>
                  <a:pt x="984099" y="6442046"/>
                </a:lnTo>
                <a:lnTo>
                  <a:pt x="988378" y="6441757"/>
                </a:lnTo>
                <a:lnTo>
                  <a:pt x="1028700" y="6438964"/>
                </a:lnTo>
                <a:cubicBezTo>
                  <a:pt x="705390" y="6447124"/>
                  <a:pt x="398998" y="6453451"/>
                  <a:pt x="106388" y="6457258"/>
                </a:cubicBezTo>
                <a:lnTo>
                  <a:pt x="105154" y="6457269"/>
                </a:lnTo>
                <a:lnTo>
                  <a:pt x="0" y="645818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7C1D9B-FAC0-E043-BEAD-462C77E07257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5060F-3A57-4907-868B-A7D2F3B35A3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3888" y="2403567"/>
            <a:ext cx="4231141" cy="1128774"/>
          </a:xfrm>
        </p:spPr>
        <p:txBody>
          <a:bodyPr vert="horz" bIns="0" anchor="b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3800"/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86F7E22-9F9D-41E3-99F2-E44EB53A25D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9" y="3532188"/>
            <a:ext cx="4231122" cy="714135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5BE43-658A-4D34-B05D-AFCB9DC2A0A4}"/>
              </a:ext>
            </a:extLst>
          </p:cNvPr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BDA62-3DBF-4D90-8BE4-4FAB996874E3}"/>
              </a:ext>
            </a:extLst>
          </p:cNvPr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fld id="{C5926884-1CD1-42E6-B27E-9B109FD2271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D5E2E-899C-4EAA-98F2-BEA8C31CDA29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8704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</a:t>
            </a:r>
            <a:r>
              <a:rPr lang="en-US" dirty="0" err="1"/>
              <a:t>subheadline</a:t>
            </a:r>
            <a:r>
              <a:rPr lang="en-US" dirty="0"/>
              <a:t> in black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 dirty="0"/>
              <a:t>Click to enter agenda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98C52-0661-426C-9600-09447FEB3A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>
              <a:tabLst>
                <a:tab pos="10939463" algn="r"/>
              </a:tabLst>
              <a:defRPr sz="2400"/>
            </a:lvl1pPr>
            <a:lvl2pPr>
              <a:tabLst>
                <a:tab pos="10939463" algn="r"/>
              </a:tabLst>
              <a:defRPr sz="2400"/>
            </a:lvl2pPr>
            <a:lvl3pPr>
              <a:tabLst>
                <a:tab pos="10939463" algn="r"/>
              </a:tabLst>
              <a:defRPr sz="2400"/>
            </a:lvl3pPr>
            <a:lvl4pPr>
              <a:tabLst>
                <a:tab pos="10939463" algn="r"/>
              </a:tabLst>
              <a:defRPr sz="2400"/>
            </a:lvl4pPr>
            <a:lvl5pPr>
              <a:tabLst>
                <a:tab pos="10939463" algn="r"/>
              </a:tabLst>
              <a:defRPr sz="2400"/>
            </a:lvl5pPr>
          </a:lstStyle>
          <a:p>
            <a:pPr lvl="0"/>
            <a:r>
              <a:rPr lang="en-US" dirty="0"/>
              <a:t>Insert agenda topics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9A2636-4AA7-47D4-B400-0DFC6182CF1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0F173-5C2B-460F-A623-F2567CAF368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846707E-2666-48C7-B9AB-73E02C1D69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85926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</a:t>
            </a:r>
            <a:r>
              <a:rPr lang="en-US" dirty="0" err="1"/>
              <a:t>subheadline</a:t>
            </a:r>
            <a:r>
              <a:rPr lang="en-US" dirty="0"/>
              <a:t> in black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65F91-2CED-4148-BF8E-CCC9E6C9FFF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 dirty="0"/>
              <a:t>Click to edit headline in color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9B160A-521B-495E-835E-6FCBAE63DEF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B94D8C-D600-4D8B-9F53-37F4E0660F0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E30E977-29E9-4BED-9E57-6C6ACE9188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4367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7BB32D7-30F1-40C2-8B62-5C665068ED11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</a:t>
            </a:r>
            <a:r>
              <a:rPr lang="en-US" dirty="0" err="1"/>
              <a:t>subheadline</a:t>
            </a:r>
            <a:r>
              <a:rPr lang="en-US" dirty="0"/>
              <a:t> in black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ABA465-5676-4248-8114-5124831825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7447443" y="1662735"/>
            <a:ext cx="4120670" cy="4321985"/>
          </a:xfrm>
          <a:solidFill>
            <a:schemeClr val="bg1">
              <a:lumMod val="65000"/>
            </a:schemeClr>
          </a:solidFill>
        </p:spPr>
        <p:txBody>
          <a:bodyPr l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D859A-80FF-4681-B009-69E7109A9062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72096-D230-4E2B-95F8-15BC44E147D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3889" y="1665287"/>
            <a:ext cx="6572249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B9F3A4-465F-4AE0-8818-C5337259E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 dirty="0"/>
              <a:t>Click to edit headline in color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090D46-621F-43EC-985D-0C80886844E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A8EF36-624B-4A56-89E7-34456CF4143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722AA56C-C3B2-43ED-901A-9A9B2D20C1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44584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4533" userDrawn="1">
          <p15:clr>
            <a:srgbClr val="FBAE40"/>
          </p15:clr>
        </p15:guide>
        <p15:guide id="10" pos="469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small" preserve="1" userDrawn="1">
  <p:cSld name="Content and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7BB32D7-30F1-40C2-8B62-5C665068ED11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</a:t>
            </a:r>
            <a:r>
              <a:rPr lang="en-US" dirty="0" err="1"/>
              <a:t>subheadline</a:t>
            </a:r>
            <a:r>
              <a:rPr lang="en-US" dirty="0"/>
              <a:t> in black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ABA465-5676-4248-8114-5124831825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759825" y="1662889"/>
            <a:ext cx="2824163" cy="4321985"/>
          </a:xfrm>
          <a:solidFill>
            <a:schemeClr val="bg1">
              <a:lumMod val="65000"/>
            </a:schemeClr>
          </a:solidFill>
        </p:spPr>
        <p:txBody>
          <a:bodyPr l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D859A-80FF-4681-B009-69E7109A9062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72096-D230-4E2B-95F8-15BC44E147D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3889" y="1665287"/>
            <a:ext cx="7885111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B9F3A4-465F-4AE0-8818-C5337259E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 dirty="0"/>
              <a:t>Click to edit headline in color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60FB97-7CB8-4851-AE99-5FA22E9741F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AF99ED-3D60-4938-815A-8069E83CD2D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24CAF75-7C8B-48AC-BF29-8E0ECB8B91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71940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360">
          <p15:clr>
            <a:srgbClr val="FBAE40"/>
          </p15:clr>
        </p15:guide>
        <p15:guide id="10" pos="551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Title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</a:t>
            </a:r>
            <a:r>
              <a:rPr lang="en-US" dirty="0" err="1"/>
              <a:t>subheadline</a:t>
            </a:r>
            <a:r>
              <a:rPr lang="en-US" dirty="0"/>
              <a:t> in black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©Condair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8EC0B-BAE6-4703-ACCA-6D064D11DC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888" y="1665288"/>
            <a:ext cx="5299049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DD68DA8-C87D-427F-90B5-8785845516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5053" y="1665288"/>
            <a:ext cx="5299049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2485189"/>
            <a:ext cx="5299200" cy="34996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2485190"/>
            <a:ext cx="5313061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 dirty="0"/>
              <a:t>Click to edit headline in color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2AC2AA-7F24-4A9B-9F60-9E2C74D47E0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FC87A-07B8-457A-95FD-75B0EE998B0D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095058D1-547A-4159-9055-98F799E07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07127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 userDrawn="1">
          <p15:clr>
            <a:srgbClr val="FBAE40"/>
          </p15:clr>
        </p15:guide>
        <p15:guide id="10" pos="39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D71D12E-DC1B-4054-99C0-2DD8C7F5F7E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0" y="5930900"/>
            <a:ext cx="12192000" cy="9271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  <a:prstGeom prst="rect">
            <a:avLst/>
          </a:prstGeom>
        </p:spPr>
        <p:txBody>
          <a:bodyPr vert="horz" lIns="0" tIns="0" rIns="0" bIns="3600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665287"/>
            <a:ext cx="10944225" cy="4319587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/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Nineth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55771" y="6576681"/>
            <a:ext cx="5690848" cy="1373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8544" y="6576681"/>
            <a:ext cx="359569" cy="1373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B5440FB-893F-45F7-AB69-EB618E32E80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DA594E-C3C7-45D8-8260-926A4B7D6FCB}"/>
              </a:ext>
            </a:extLst>
          </p:cNvPr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7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806" r:id="rId2"/>
    <p:sldLayoutId id="2147483762" r:id="rId3"/>
    <p:sldLayoutId id="2147483809" r:id="rId4"/>
    <p:sldLayoutId id="2147483807" r:id="rId5"/>
    <p:sldLayoutId id="2147483792" r:id="rId6"/>
    <p:sldLayoutId id="2147483793" r:id="rId7"/>
    <p:sldLayoutId id="2147483811" r:id="rId8"/>
    <p:sldLayoutId id="2147483805" r:id="rId9"/>
    <p:sldLayoutId id="2147483794" r:id="rId10"/>
    <p:sldLayoutId id="2147483795" r:id="rId11"/>
    <p:sldLayoutId id="2147483796" r:id="rId12"/>
    <p:sldLayoutId id="2147483812" r:id="rId13"/>
    <p:sldLayoutId id="2147483810" r:id="rId14"/>
    <p:sldLayoutId id="2147483808" r:id="rId15"/>
    <p:sldLayoutId id="2147483797" r:id="rId16"/>
    <p:sldLayoutId id="2147483803" r:id="rId17"/>
    <p:sldLayoutId id="2147483804" r:id="rId18"/>
    <p:sldLayoutId id="2147483813" r:id="rId19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96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12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728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944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 userDrawn="1">
          <p15:clr>
            <a:srgbClr val="F26B43"/>
          </p15:clr>
        </p15:guide>
        <p15:guide id="2" pos="7287" userDrawn="1">
          <p15:clr>
            <a:srgbClr val="F26B43"/>
          </p15:clr>
        </p15:guide>
        <p15:guide id="3" orient="horz" pos="1049" userDrawn="1">
          <p15:clr>
            <a:srgbClr val="F26B43"/>
          </p15:clr>
        </p15:guide>
        <p15:guide id="4" orient="horz" pos="3770" userDrawn="1">
          <p15:clr>
            <a:srgbClr val="F26B43"/>
          </p15:clr>
        </p15:guide>
        <p15:guide id="5" orient="horz" pos="2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t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7124F0-AB54-42DE-AEEB-2A1AA7A14B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/>
              <a:t>WE OWN the Playing Field!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CA91E94-B88A-4E5B-BCAF-63BBBD8772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7F897F-2EFF-43ED-8F66-B221B83A9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Condair Adiabatic in AHU</a:t>
            </a:r>
          </a:p>
        </p:txBody>
      </p:sp>
      <p:pic>
        <p:nvPicPr>
          <p:cNvPr id="9" name="Picture Placeholder 8" descr="A group of football players running&#10;&#10;Description automatically generated with low confidence">
            <a:extLst>
              <a:ext uri="{FF2B5EF4-FFF2-40B4-BE49-F238E27FC236}">
                <a16:creationId xmlns:a16="http://schemas.microsoft.com/office/drawing/2014/main" id="{07B8868B-1D42-4766-A71C-AD5C6F2E0E4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82" b="46550"/>
          <a:stretch/>
        </p:blipFill>
        <p:spPr>
          <a:xfrm>
            <a:off x="0" y="2286120"/>
            <a:ext cx="12192000" cy="4571880"/>
          </a:xfrm>
        </p:spPr>
      </p:pic>
    </p:spTree>
    <p:extLst>
      <p:ext uri="{BB962C8B-B14F-4D97-AF65-F5344CB8AC3E}">
        <p14:creationId xmlns:p14="http://schemas.microsoft.com/office/powerpoint/2010/main" val="3939755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ubtitle 37">
            <a:extLst>
              <a:ext uri="{FF2B5EF4-FFF2-40B4-BE49-F238E27FC236}">
                <a16:creationId xmlns:a16="http://schemas.microsoft.com/office/drawing/2014/main" id="{F4191D7B-2AA3-ABA6-6557-EC8F77B7A64A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Smithsonian Air and Space complete building renovation</a:t>
            </a:r>
          </a:p>
        </p:txBody>
      </p:sp>
      <p:pic>
        <p:nvPicPr>
          <p:cNvPr id="6148" name="Picture 4" descr="Boeing Donation to National Air and Space Museum to Support Renovation,  Education">
            <a:extLst>
              <a:ext uri="{FF2B5EF4-FFF2-40B4-BE49-F238E27FC236}">
                <a16:creationId xmlns:a16="http://schemas.microsoft.com/office/drawing/2014/main" id="{0A5CD700-727B-CFFB-C554-5016CBB00E0D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0" t="368" r="3020" b="-368"/>
          <a:stretch/>
        </p:blipFill>
        <p:spPr bwMode="auto">
          <a:xfrm>
            <a:off x="3803739" y="1631116"/>
            <a:ext cx="7764372" cy="432198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0BA1EED6-53D9-60D6-8951-98465C9F7A6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23889" y="1631117"/>
            <a:ext cx="3262311" cy="4353758"/>
          </a:xfrm>
        </p:spPr>
        <p:txBody>
          <a:bodyPr/>
          <a:lstStyle/>
          <a:p>
            <a:r>
              <a:rPr lang="en-US" dirty="0"/>
              <a:t>3 MLPRO Skids (RO and HP)</a:t>
            </a:r>
          </a:p>
          <a:p>
            <a:r>
              <a:rPr lang="en-US" dirty="0"/>
              <a:t>33 AHU’s throughout the museum.</a:t>
            </a:r>
          </a:p>
          <a:p>
            <a:r>
              <a:rPr lang="en-US" dirty="0"/>
              <a:t>All three skids are tied together for redundancy.</a:t>
            </a:r>
          </a:p>
          <a:p>
            <a:r>
              <a:rPr lang="en-US" dirty="0"/>
              <a:t>Primary Skid = 70% of full load</a:t>
            </a:r>
          </a:p>
          <a:p>
            <a:r>
              <a:rPr lang="en-US" dirty="0"/>
              <a:t>Secondary Skid = 30% of full load</a:t>
            </a:r>
          </a:p>
          <a:p>
            <a:r>
              <a:rPr lang="en-US" dirty="0"/>
              <a:t>Backup Skid = ready if needed</a:t>
            </a:r>
          </a:p>
          <a:p>
            <a:r>
              <a:rPr lang="en-US" dirty="0"/>
              <a:t>Full Pump AND RO redundancy</a:t>
            </a:r>
          </a:p>
          <a:p>
            <a:r>
              <a:rPr lang="en-US" dirty="0"/>
              <a:t>We are the ONLY one to offer this flexibility</a:t>
            </a:r>
          </a:p>
          <a:p>
            <a:endParaRPr lang="en-US" dirty="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0BE92E2A-3651-A97C-5D64-D65D6D129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High Pressure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430D9F-034D-8D0B-E124-3181922F538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E192DB0A-E422-4A62-B76C-55296A02579A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11" name="AutoShape 6" descr="National Air and Space Museum To Get a Makeover | Air &amp; Space Magazine|  Smithsonian Magazine">
            <a:extLst>
              <a:ext uri="{FF2B5EF4-FFF2-40B4-BE49-F238E27FC236}">
                <a16:creationId xmlns:a16="http://schemas.microsoft.com/office/drawing/2014/main" id="{D06340A8-25F4-C492-B28C-7C66C56B7D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013D2FDD-54ED-F702-3BBE-7A9AC6C0A48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205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95968D01-9DC1-5AC4-45A2-41622BE786D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56422" y="1457179"/>
            <a:ext cx="667040" cy="467239"/>
          </a:xfrm>
        </p:spPr>
        <p:txBody>
          <a:bodyPr/>
          <a:lstStyle/>
          <a:p>
            <a:r>
              <a:rPr lang="en-US" dirty="0" err="1"/>
              <a:t>GoFog</a:t>
            </a:r>
            <a:endParaRPr lang="en-US" dirty="0"/>
          </a:p>
        </p:txBody>
      </p:sp>
      <p:pic>
        <p:nvPicPr>
          <p:cNvPr id="3074" name="Picture 2" descr="Humidification Nozzles, Humidifier Technology | GoFog">
            <a:extLst>
              <a:ext uri="{FF2B5EF4-FFF2-40B4-BE49-F238E27FC236}">
                <a16:creationId xmlns:a16="http://schemas.microsoft.com/office/drawing/2014/main" id="{E2628254-CA73-D269-BC7C-DC158E526741}"/>
              </a:ext>
            </a:extLst>
          </p:cNvPr>
          <p:cNvPicPr>
            <a:picLocks noGrp="1" noChangeAspect="1" noChangeArrowheads="1"/>
          </p:cNvPicPr>
          <p:nvPr>
            <p:ph sz="quarter" idx="2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 r="3949"/>
          <a:stretch/>
        </p:blipFill>
        <p:spPr bwMode="auto">
          <a:xfrm>
            <a:off x="5826827" y="2099757"/>
            <a:ext cx="5659189" cy="349968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79" name="Title 6">
            <a:extLst>
              <a:ext uri="{FF2B5EF4-FFF2-40B4-BE49-F238E27FC236}">
                <a16:creationId xmlns:a16="http://schemas.microsoft.com/office/drawing/2014/main" id="{B15686EC-9E42-F60D-C43F-3F9C24B65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/>
          <a:lstStyle/>
          <a:p>
            <a:r>
              <a:rPr lang="en-US" dirty="0"/>
              <a:t>A look at the competition for High Pressure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0E4A28-67B4-ECDA-FD7C-1670E4EAE84F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355771" y="6576681"/>
            <a:ext cx="5690848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06.04.2022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FF832A-4587-1618-EBEB-5BB5C384B51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208544" y="6576681"/>
            <a:ext cx="359569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9673C05C-3A3E-44D7-9EEA-784913311F0D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3076" name="Picture 4" descr="Products | Mee Industries, Inc.">
            <a:extLst>
              <a:ext uri="{FF2B5EF4-FFF2-40B4-BE49-F238E27FC236}">
                <a16:creationId xmlns:a16="http://schemas.microsoft.com/office/drawing/2014/main" id="{7E7E0E6A-0DB6-E55E-F71C-45321D2C68BE}"/>
              </a:ext>
            </a:extLst>
          </p:cNvPr>
          <p:cNvPicPr>
            <a:picLocks noGrp="1" noChangeAspect="1" noChangeArrowheads="1"/>
          </p:cNvPicPr>
          <p:nvPr>
            <p:ph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12" y="1924418"/>
            <a:ext cx="2324851" cy="350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B27422-5A68-7A1A-7350-32FE088E767E}"/>
              </a:ext>
            </a:extLst>
          </p:cNvPr>
          <p:cNvSpPr txBox="1">
            <a:spLocks/>
          </p:cNvSpPr>
          <p:nvPr/>
        </p:nvSpPr>
        <p:spPr>
          <a:xfrm>
            <a:off x="2484490" y="1561697"/>
            <a:ext cx="1051088" cy="362721"/>
          </a:xfrm>
          <a:prstGeom prst="rect">
            <a:avLst/>
          </a:prstGeom>
        </p:spPr>
        <p:txBody>
          <a:bodyPr vert="horz" lIns="0" tIns="72000" rIns="0" bIns="3600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6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12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28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4000" indent="-216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MeeFog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804542-8344-EB46-1338-80EB61507C2A}"/>
              </a:ext>
            </a:extLst>
          </p:cNvPr>
          <p:cNvSpPr txBox="1"/>
          <p:nvPr/>
        </p:nvSpPr>
        <p:spPr>
          <a:xfrm>
            <a:off x="3894231" y="4686191"/>
            <a:ext cx="54292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6AB3"/>
                </a:solidFill>
              </a:rPr>
              <a:t>Oil Cooled Pumps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6AB3"/>
                </a:solidFill>
              </a:rPr>
              <a:t>Brass, lot’s of Brass….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6AB3"/>
                </a:solidFill>
              </a:rPr>
              <a:t>Same pumps used for your local car wash…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6AB3"/>
                </a:solidFill>
              </a:rPr>
              <a:t>Don’t offer Redundant skids, only pumps...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6AB3"/>
                </a:solidFill>
              </a:rPr>
              <a:t>Still doing belt driven pumps.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16AB3"/>
                </a:solidFill>
              </a:rPr>
              <a:t>Condair</a:t>
            </a:r>
            <a:r>
              <a:rPr lang="en-US" dirty="0">
                <a:solidFill>
                  <a:srgbClr val="016AB3"/>
                </a:solidFill>
              </a:rPr>
              <a:t> offers the most flexibility of any competitor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4F1165-FE08-E7B9-5AE9-D63C01607C48}"/>
              </a:ext>
            </a:extLst>
          </p:cNvPr>
          <p:cNvSpPr/>
          <p:nvPr/>
        </p:nvSpPr>
        <p:spPr>
          <a:xfrm>
            <a:off x="1942011" y="4171406"/>
            <a:ext cx="1445623" cy="7621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13BAA94-4AF2-EAE5-692F-8CDC19732BEE}"/>
              </a:ext>
            </a:extLst>
          </p:cNvPr>
          <p:cNvSpPr/>
          <p:nvPr/>
        </p:nvSpPr>
        <p:spPr>
          <a:xfrm>
            <a:off x="5551713" y="3447900"/>
            <a:ext cx="1445623" cy="7621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B16DE9E-F3BC-CC35-76EF-143D69A327DA}"/>
              </a:ext>
            </a:extLst>
          </p:cNvPr>
          <p:cNvSpPr/>
          <p:nvPr/>
        </p:nvSpPr>
        <p:spPr>
          <a:xfrm>
            <a:off x="8112738" y="4083259"/>
            <a:ext cx="1990785" cy="9914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A459A17-C916-88AD-D8BF-19120B4FD3E5}"/>
              </a:ext>
            </a:extLst>
          </p:cNvPr>
          <p:cNvSpPr/>
          <p:nvPr/>
        </p:nvSpPr>
        <p:spPr>
          <a:xfrm>
            <a:off x="10189027" y="3321082"/>
            <a:ext cx="1445623" cy="7621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D21C7CC-6876-E91D-BC63-E20FB64ABCC7}"/>
              </a:ext>
            </a:extLst>
          </p:cNvPr>
          <p:cNvSpPr/>
          <p:nvPr/>
        </p:nvSpPr>
        <p:spPr>
          <a:xfrm>
            <a:off x="8313770" y="4083259"/>
            <a:ext cx="1352343" cy="991442"/>
          </a:xfrm>
          <a:prstGeom prst="ellipse">
            <a:avLst/>
          </a:prstGeom>
          <a:noFill/>
          <a:ln w="38100">
            <a:solidFill>
              <a:srgbClr val="1636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6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25" grpId="0" animBg="1"/>
      <p:bldP spid="26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6">
            <a:extLst>
              <a:ext uri="{FF2B5EF4-FFF2-40B4-BE49-F238E27FC236}">
                <a16:creationId xmlns:a16="http://schemas.microsoft.com/office/drawing/2014/main" id="{B15686EC-9E42-F60D-C43F-3F9C24B65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/>
          <a:lstStyle/>
          <a:p>
            <a:r>
              <a:rPr lang="en-US" dirty="0"/>
              <a:t>A look at the competition for High Pressure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0E4A28-67B4-ECDA-FD7C-1670E4EAE84F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355771" y="6576681"/>
            <a:ext cx="5690848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06.04.2022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FF832A-4587-1618-EBEB-5BB5C384B51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208544" y="6576681"/>
            <a:ext cx="359569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9673C05C-3A3E-44D7-9EEA-784913311F0D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83B627-C339-2788-34EC-4031235C20B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537412" y="1263841"/>
            <a:ext cx="1051089" cy="774063"/>
          </a:xfrm>
        </p:spPr>
        <p:txBody>
          <a:bodyPr/>
          <a:lstStyle/>
          <a:p>
            <a:r>
              <a:rPr lang="en-US" dirty="0" err="1"/>
              <a:t>DriSteem</a:t>
            </a:r>
            <a:endParaRPr lang="en-US" dirty="0"/>
          </a:p>
        </p:txBody>
      </p:sp>
      <p:pic>
        <p:nvPicPr>
          <p:cNvPr id="16" name="Picture 6" descr="DriSteem High Pressure Atomizing System's Advanced Water Pump Significantly  Reduces Maintenance | Newswire">
            <a:extLst>
              <a:ext uri="{FF2B5EF4-FFF2-40B4-BE49-F238E27FC236}">
                <a16:creationId xmlns:a16="http://schemas.microsoft.com/office/drawing/2014/main" id="{6239D187-C51F-D8E4-80B1-F1DF8310AFA2}"/>
              </a:ext>
            </a:extLst>
          </p:cNvPr>
          <p:cNvPicPr>
            <a:picLocks noGrp="1" noChangeAspect="1" noChangeArrowheads="1"/>
          </p:cNvPicPr>
          <p:nvPr>
            <p:ph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54" y="2484438"/>
            <a:ext cx="2139155" cy="350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8B9C40-E79B-B338-E08C-B5FF5B4045F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66970" y="3622276"/>
            <a:ext cx="5299049" cy="774063"/>
          </a:xfrm>
        </p:spPr>
        <p:txBody>
          <a:bodyPr/>
          <a:lstStyle/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0" dirty="0"/>
              <a:t>Late to market</a:t>
            </a:r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0" dirty="0"/>
              <a:t>Aren’t truthful when it comes to water usage or length of tunnel.</a:t>
            </a:r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0" dirty="0"/>
              <a:t>Desperate to sell HP against the DL…   They will say their High Pressure will do the same as a DL.  Don’t take the bait, call us for help and support. </a:t>
            </a:r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11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A6301BD-F8EE-44E4-8251-E57B7F28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 anchor="t">
            <a:normAutofit/>
          </a:bodyPr>
          <a:lstStyle/>
          <a:p>
            <a:r>
              <a:rPr lang="en-US" dirty="0" err="1"/>
              <a:t>Condair</a:t>
            </a:r>
            <a:r>
              <a:rPr lang="en-US" dirty="0"/>
              <a:t> DL vs. in AHU ultrasonic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884044D-68A6-E95E-536B-C4A2C649B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5" r="2" b="23794"/>
          <a:stretch/>
        </p:blipFill>
        <p:spPr bwMode="auto">
          <a:xfrm>
            <a:off x="623888" y="1665287"/>
            <a:ext cx="10944225" cy="431958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C78E7E-528E-7DFA-801F-2D76FBCAD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5771" y="6576681"/>
            <a:ext cx="5690848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06.04.2022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2F12F-05C9-7556-4FCD-98E2AC53A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44" y="6576681"/>
            <a:ext cx="359569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D75595B-9E33-43AC-9231-50EED6BABADA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72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6">
            <a:extLst>
              <a:ext uri="{FF2B5EF4-FFF2-40B4-BE49-F238E27FC236}">
                <a16:creationId xmlns:a16="http://schemas.microsoft.com/office/drawing/2014/main" id="{B15686EC-9E42-F60D-C43F-3F9C24B65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/>
          <a:lstStyle/>
          <a:p>
            <a:r>
              <a:rPr lang="en-US" dirty="0"/>
              <a:t>Stultz Ultrasonic vs DL and HP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0E4A28-67B4-ECDA-FD7C-1670E4EAE84F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5355771" y="6576681"/>
            <a:ext cx="5690848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06.04.2022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FF832A-4587-1618-EBEB-5BB5C384B51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208544" y="6576681"/>
            <a:ext cx="359569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9673C05C-3A3E-44D7-9EEA-784913311F0D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83B627-C339-2788-34EC-4031235C20B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734867" y="945317"/>
            <a:ext cx="3179515" cy="467239"/>
          </a:xfrm>
        </p:spPr>
        <p:txBody>
          <a:bodyPr/>
          <a:lstStyle/>
          <a:p>
            <a:r>
              <a:rPr lang="en-US" dirty="0"/>
              <a:t>Stultz Ultrasonic in Duct/AHU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8B9C40-E79B-B338-E08C-B5FF5B4045F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38682" y="5245652"/>
            <a:ext cx="4462240" cy="583287"/>
          </a:xfrm>
        </p:spPr>
        <p:txBody>
          <a:bodyPr/>
          <a:lstStyle/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0" dirty="0"/>
              <a:t>Expensive</a:t>
            </a:r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0" dirty="0"/>
              <a:t>Typically have both an Ultrasonic Tank AND </a:t>
            </a:r>
            <a:r>
              <a:rPr lang="en-US" b="0" dirty="0" err="1"/>
              <a:t>Auxillary</a:t>
            </a:r>
            <a:r>
              <a:rPr lang="en-US" b="0" dirty="0"/>
              <a:t> Blower (for AHU speeds below about 200 fpm)</a:t>
            </a:r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0" dirty="0"/>
              <a:t>Difficult to maintain (remember it’s inside the AHU)</a:t>
            </a:r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0" dirty="0"/>
              <a:t>They won’t say how long of a tunnel is needed, or recommend a </a:t>
            </a:r>
            <a:r>
              <a:rPr lang="en-US" b="0"/>
              <a:t>mist eliminator</a:t>
            </a:r>
            <a:endParaRPr lang="en-US" b="0" dirty="0"/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0" dirty="0"/>
              <a:t>Thus, they won’t say how much water they waste</a:t>
            </a:r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0" dirty="0"/>
              <a:t>DL typically ½ the cost with none of the maintenance headaches.</a:t>
            </a:r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0" dirty="0"/>
              <a:t>DL also MUCH shorter installation distance.</a:t>
            </a:r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0" dirty="0"/>
              <a:t>Hygiene, Hygiene, Hygiene</a:t>
            </a:r>
          </a:p>
          <a:p>
            <a:pPr marL="243000" indent="-2430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2" descr="Case Studies | Humideco">
            <a:extLst>
              <a:ext uri="{FF2B5EF4-FFF2-40B4-BE49-F238E27FC236}">
                <a16:creationId xmlns:a16="http://schemas.microsoft.com/office/drawing/2014/main" id="{D49B24D2-191B-62EF-BD78-390E9B665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3087" r="27460" b="-3087"/>
          <a:stretch/>
        </p:blipFill>
        <p:spPr bwMode="auto">
          <a:xfrm>
            <a:off x="8908864" y="1663337"/>
            <a:ext cx="3111924" cy="326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ore Than a Bad Hair Day: Humidity Control Solutions">
            <a:extLst>
              <a:ext uri="{FF2B5EF4-FFF2-40B4-BE49-F238E27FC236}">
                <a16:creationId xmlns:a16="http://schemas.microsoft.com/office/drawing/2014/main" id="{899277ED-9C00-7E55-0E10-90D8C4C83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" r="4337"/>
          <a:stretch/>
        </p:blipFill>
        <p:spPr bwMode="auto">
          <a:xfrm>
            <a:off x="5634848" y="1663337"/>
            <a:ext cx="3035802" cy="318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2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DL vs. HP vs. Ultrasonic (</a:t>
            </a:r>
            <a:r>
              <a:rPr lang="en-US" dirty="0" err="1"/>
              <a:t>stultz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EC374-0BD6-40E8-8560-62814FE2BFF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12329A9-8FDD-4B28-9786-00ABA66F5B95}" type="slidenum">
              <a:rPr lang="en-US" smtClean="0"/>
              <a:t>15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5139-88CA-4A28-A6AF-1E34AD5A6CE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06.04.2022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188E0E-F3EA-4800-AF44-94D6EA3C8B6A}"/>
              </a:ext>
            </a:extLst>
          </p:cNvPr>
          <p:cNvSpPr txBox="1"/>
          <p:nvPr/>
        </p:nvSpPr>
        <p:spPr>
          <a:xfrm>
            <a:off x="9888229" y="922149"/>
            <a:ext cx="2237934" cy="629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Minimum Installation Length</a:t>
            </a:r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en-US" sz="2000" dirty="0"/>
              <a:t>46”- 58” / 4-5 feet 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800" dirty="0"/>
          </a:p>
          <a:p>
            <a:r>
              <a:rPr lang="en-US" sz="2000" dirty="0"/>
              <a:t>84” / 7-10 feet 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400" dirty="0"/>
          </a:p>
          <a:p>
            <a:r>
              <a:rPr lang="en-US" sz="2000" dirty="0"/>
              <a:t>98” / 8 - 11.3 feet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A0EE71-C252-720F-4647-30C27A021976}"/>
              </a:ext>
            </a:extLst>
          </p:cNvPr>
          <p:cNvGrpSpPr/>
          <p:nvPr/>
        </p:nvGrpSpPr>
        <p:grpSpPr>
          <a:xfrm>
            <a:off x="3959356" y="3404514"/>
            <a:ext cx="5690848" cy="1237029"/>
            <a:chOff x="3990694" y="2355556"/>
            <a:chExt cx="5690848" cy="123702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D979224-1C43-45B9-A379-F37332723799}"/>
                </a:ext>
              </a:extLst>
            </p:cNvPr>
            <p:cNvSpPr/>
            <p:nvPr/>
          </p:nvSpPr>
          <p:spPr>
            <a:xfrm>
              <a:off x="3990694" y="2356907"/>
              <a:ext cx="5690848" cy="12356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D814A06-1A1D-4894-A16C-D2CA8A33AE4E}"/>
                </a:ext>
              </a:extLst>
            </p:cNvPr>
            <p:cNvSpPr/>
            <p:nvPr/>
          </p:nvSpPr>
          <p:spPr>
            <a:xfrm rot="16200000">
              <a:off x="4493789" y="2835732"/>
              <a:ext cx="1235678" cy="27802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HEATING COIL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ECCE2A-00DD-4451-A223-1393586DCBF2}"/>
                </a:ext>
              </a:extLst>
            </p:cNvPr>
            <p:cNvSpPr/>
            <p:nvPr/>
          </p:nvSpPr>
          <p:spPr>
            <a:xfrm rot="16200000">
              <a:off x="8174727" y="2834381"/>
              <a:ext cx="1235678" cy="27802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COOLING COIL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8487AC4-F510-43E8-8EA2-4AAE3422FF5B}"/>
                </a:ext>
              </a:extLst>
            </p:cNvPr>
            <p:cNvSpPr/>
            <p:nvPr/>
          </p:nvSpPr>
          <p:spPr>
            <a:xfrm rot="16200000">
              <a:off x="5384258" y="2871797"/>
              <a:ext cx="1220285" cy="20319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NOZZLES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29F83B9-18CA-4C63-8056-0FAF6B6DA7B8}"/>
                </a:ext>
              </a:extLst>
            </p:cNvPr>
            <p:cNvSpPr txBox="1"/>
            <p:nvPr/>
          </p:nvSpPr>
          <p:spPr>
            <a:xfrm>
              <a:off x="5336187" y="3307953"/>
              <a:ext cx="4064187" cy="2616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18”                      	              60”- 96”               	          6”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59281DD-6FEF-4B12-998D-0C10774E9694}"/>
                </a:ext>
              </a:extLst>
            </p:cNvPr>
            <p:cNvSpPr/>
            <p:nvPr/>
          </p:nvSpPr>
          <p:spPr>
            <a:xfrm rot="16200000">
              <a:off x="7727033" y="2871797"/>
              <a:ext cx="1220285" cy="20319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</a:rPr>
                <a:t>MIST ELIMINATOR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2A91F73-736D-4735-A6B2-3D8E65930387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340546"/>
              <a:ext cx="2124917" cy="15196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/>
              <a:tail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F8A62C1-5A49-4AE7-B781-2C2A81A36670}"/>
                </a:ext>
              </a:extLst>
            </p:cNvPr>
            <p:cNvCxnSpPr>
              <a:cxnSpLocks/>
            </p:cNvCxnSpPr>
            <p:nvPr/>
          </p:nvCxnSpPr>
          <p:spPr>
            <a:xfrm>
              <a:off x="5260371" y="3340546"/>
              <a:ext cx="63242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/>
              <a:tail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E268354-1770-43E2-AE37-0689A4898322}"/>
                </a:ext>
              </a:extLst>
            </p:cNvPr>
            <p:cNvCxnSpPr>
              <a:cxnSpLocks/>
            </p:cNvCxnSpPr>
            <p:nvPr/>
          </p:nvCxnSpPr>
          <p:spPr>
            <a:xfrm>
              <a:off x="8434699" y="3337395"/>
              <a:ext cx="20419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/>
              <a:tail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BB96B8-25BD-076B-A08B-5DB008EF6DDB}"/>
              </a:ext>
            </a:extLst>
          </p:cNvPr>
          <p:cNvGrpSpPr/>
          <p:nvPr/>
        </p:nvGrpSpPr>
        <p:grpSpPr>
          <a:xfrm>
            <a:off x="3968425" y="1507091"/>
            <a:ext cx="5690848" cy="1297710"/>
            <a:chOff x="4004597" y="3433232"/>
            <a:chExt cx="5690848" cy="129771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D4F5173-7857-4370-BE29-E5D80F70DAFA}"/>
                </a:ext>
              </a:extLst>
            </p:cNvPr>
            <p:cNvSpPr/>
            <p:nvPr/>
          </p:nvSpPr>
          <p:spPr>
            <a:xfrm>
              <a:off x="4004597" y="3437937"/>
              <a:ext cx="5690848" cy="12356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6240B2-0076-48C1-B08C-8163786932A7}"/>
                </a:ext>
              </a:extLst>
            </p:cNvPr>
            <p:cNvSpPr/>
            <p:nvPr/>
          </p:nvSpPr>
          <p:spPr>
            <a:xfrm rot="16200000">
              <a:off x="4558422" y="3912059"/>
              <a:ext cx="1235678" cy="278027"/>
            </a:xfrm>
            <a:prstGeom prst="rect">
              <a:avLst/>
            </a:prstGeom>
            <a:solidFill>
              <a:srgbClr val="8BB3D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HEATING COIL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745BFC6-5A7C-47F2-8A8B-37169C5C80CB}"/>
                </a:ext>
              </a:extLst>
            </p:cNvPr>
            <p:cNvSpPr/>
            <p:nvPr/>
          </p:nvSpPr>
          <p:spPr>
            <a:xfrm rot="16200000">
              <a:off x="6413851" y="3922509"/>
              <a:ext cx="1235678" cy="278027"/>
            </a:xfrm>
            <a:prstGeom prst="rect">
              <a:avLst/>
            </a:prstGeom>
            <a:solidFill>
              <a:srgbClr val="8BB3D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COOLING COIL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186A5F6-39E1-4BE8-8815-0A72F523119D}"/>
                </a:ext>
              </a:extLst>
            </p:cNvPr>
            <p:cNvSpPr/>
            <p:nvPr/>
          </p:nvSpPr>
          <p:spPr>
            <a:xfrm>
              <a:off x="5970137" y="3433232"/>
              <a:ext cx="679588" cy="1235676"/>
            </a:xfrm>
            <a:prstGeom prst="rect">
              <a:avLst/>
            </a:prstGeom>
            <a:solidFill>
              <a:srgbClr val="8BB3D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DL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80BBCF2-1D37-4A88-811B-6D26A850BAF0}"/>
                </a:ext>
              </a:extLst>
            </p:cNvPr>
            <p:cNvSpPr txBox="1"/>
            <p:nvPr/>
          </p:nvSpPr>
          <p:spPr>
            <a:xfrm>
              <a:off x="5355771" y="4469332"/>
              <a:ext cx="2806882" cy="2616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18”            min. 24”       4”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1CD21E1-D942-4097-9891-478E4316371B}"/>
                </a:ext>
              </a:extLst>
            </p:cNvPr>
            <p:cNvCxnSpPr>
              <a:cxnSpLocks/>
            </p:cNvCxnSpPr>
            <p:nvPr/>
          </p:nvCxnSpPr>
          <p:spPr>
            <a:xfrm>
              <a:off x="5322037" y="4493787"/>
              <a:ext cx="63242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/>
              <a:tail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8416F064-D2C1-4DED-82FF-B622DA8AF167}"/>
              </a:ext>
            </a:extLst>
          </p:cNvPr>
          <p:cNvSpPr txBox="1"/>
          <p:nvPr/>
        </p:nvSpPr>
        <p:spPr>
          <a:xfrm>
            <a:off x="2390323" y="1319888"/>
            <a:ext cx="1639973" cy="4347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en-US" sz="1200" b="1" dirty="0"/>
              <a:t>DL Series</a:t>
            </a:r>
            <a:endParaRPr lang="en-US" sz="1100" b="1" dirty="0"/>
          </a:p>
          <a:p>
            <a:r>
              <a:rPr lang="en-US" sz="1100" dirty="0"/>
              <a:t>Low Pressure Nozzles </a:t>
            </a:r>
          </a:p>
          <a:p>
            <a:r>
              <a:rPr lang="en-US" sz="1100" dirty="0"/>
              <a:t>+ Ceramic Media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en-US" sz="1200" b="1" dirty="0"/>
              <a:t>HP Series</a:t>
            </a:r>
            <a:endParaRPr lang="en-US" sz="1100" b="1" dirty="0"/>
          </a:p>
          <a:p>
            <a:r>
              <a:rPr lang="en-US" sz="1100" dirty="0"/>
              <a:t>High Pressure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en-US" sz="1100" dirty="0"/>
              <a:t>Ultrasonic* by Stultz </a:t>
            </a:r>
          </a:p>
          <a:p>
            <a:r>
              <a:rPr lang="en-US" sz="1050" b="1" i="1" dirty="0">
                <a:solidFill>
                  <a:schemeClr val="accent1"/>
                </a:solidFill>
              </a:rPr>
              <a:t>*Not a Condair product!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41038CE-C4EC-425B-9A88-A1E0D17F4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77" y="1567695"/>
            <a:ext cx="1367661" cy="138352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D9B5CD-C8FA-41B3-8787-341ED89D1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06" b="74306" l="7778" r="90972">
                        <a14:foregroundMark x1="9167" y1="45694" x2="14167" y2="50694"/>
                        <a14:foregroundMark x1="14167" y1="50694" x2="17361" y2="46389"/>
                        <a14:foregroundMark x1="7778" y1="72361" x2="8333" y2="70833"/>
                        <a14:foregroundMark x1="15278" y1="72778" x2="18056" y2="73472"/>
                        <a14:foregroundMark x1="19861" y1="74444" x2="19861" y2="74444"/>
                        <a14:foregroundMark x1="11389" y1="44306" x2="11389" y2="44306"/>
                        <a14:foregroundMark x1="49028" y1="31944" x2="53889" y2="31944"/>
                        <a14:foregroundMark x1="30972" y1="29306" x2="30972" y2="29306"/>
                        <a14:foregroundMark x1="54861" y1="32639" x2="57778" y2="32639"/>
                        <a14:foregroundMark x1="59306" y1="33056" x2="72083" y2="34583"/>
                        <a14:foregroundMark x1="58194" y1="32639" x2="67222" y2="33889"/>
                        <a14:foregroundMark x1="89583" y1="40694" x2="90972" y2="5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81" b="21150"/>
          <a:stretch/>
        </p:blipFill>
        <p:spPr bwMode="auto">
          <a:xfrm>
            <a:off x="270828" y="3324283"/>
            <a:ext cx="2233630" cy="12099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26D5BC34-026E-4013-8938-BE229B810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2" b="97190" l="5038" r="95592">
                        <a14:foregroundMark x1="5290" y1="51991" x2="9320" y2="24590"/>
                        <a14:foregroundMark x1="9320" y1="24590" x2="9698" y2="23419"/>
                        <a14:foregroundMark x1="6675" y1="27635" x2="5668" y2="42155"/>
                        <a14:foregroundMark x1="23552" y1="28571" x2="37406" y2="32319"/>
                        <a14:foregroundMark x1="17128" y1="31148" x2="17003" y2="36534"/>
                        <a14:foregroundMark x1="10076" y1="58548" x2="12846" y2="56909"/>
                        <a14:foregroundMark x1="76574" y1="77752" x2="79219" y2="77049"/>
                        <a14:foregroundMark x1="92065" y1="71897" x2="94710" y2="56909"/>
                        <a14:foregroundMark x1="22670" y1="33489" x2="39043" y2="36534"/>
                        <a14:foregroundMark x1="56297" y1="39813" x2="90428" y2="46604"/>
                        <a14:backgroundMark x1="30479" y1="80328" x2="60453" y2="87354"/>
                        <a14:backgroundMark x1="68514" y1="88290" x2="87028" y2="89930"/>
                        <a14:backgroundMark x1="56549" y1="95550" x2="75945" y2="98126"/>
                        <a14:backgroundMark x1="80353" y1="82670" x2="92695" y2="86417"/>
                        <a14:backgroundMark x1="84257" y1="81265" x2="99244" y2="86183"/>
                        <a14:backgroundMark x1="89798" y1="92974" x2="96474" y2="99063"/>
                        <a14:backgroundMark x1="83879" y1="89227" x2="94332" y2="88759"/>
                        <a14:backgroundMark x1="90302" y1="91569" x2="94962" y2="88993"/>
                        <a14:backgroundMark x1="64861" y1="97190" x2="48111" y2="87354"/>
                        <a14:backgroundMark x1="55164" y1="88993" x2="70403" y2="90632"/>
                        <a14:backgroundMark x1="47229" y1="83138" x2="56549" y2="82670"/>
                        <a14:backgroundMark x1="52015" y1="87588" x2="47103" y2="91803"/>
                        <a14:backgroundMark x1="94584" y1="89930" x2="96096" y2="92974"/>
                        <a14:backgroundMark x1="69899" y1="78689" x2="17380" y2="65105"/>
                        <a14:backgroundMark x1="17380" y1="65105" x2="10705" y2="76581"/>
                        <a14:backgroundMark x1="10705" y1="76581" x2="13350" y2="87588"/>
                        <a14:backgroundMark x1="13728" y1="60890" x2="26574" y2="64871"/>
                        <a14:backgroundMark x1="7431" y1="90398" x2="26322" y2="87119"/>
                        <a14:backgroundMark x1="7683" y1="89696" x2="24055" y2="93443"/>
                        <a14:backgroundMark x1="7935" y1="93677" x2="30101" y2="97658"/>
                        <a14:backgroundMark x1="5416" y1="91569" x2="31738" y2="88759"/>
                        <a14:backgroundMark x1="15869" y1="75410" x2="23929" y2="73536"/>
                        <a14:backgroundMark x1="23929" y1="73536" x2="30353" y2="74707"/>
                        <a14:backgroundMark x1="27960" y1="78689" x2="7557" y2="87588"/>
                        <a14:backgroundMark x1="25315" y1="75176" x2="12594" y2="85012"/>
                        <a14:backgroundMark x1="12217" y1="73536" x2="1134" y2="94379"/>
                        <a14:backgroundMark x1="7053" y1="73536" x2="5919" y2="85948"/>
                        <a14:backgroundMark x1="13602" y1="77986" x2="21411" y2="77752"/>
                        <a14:backgroundMark x1="25945" y1="78923" x2="34761" y2="79391"/>
                        <a14:backgroundMark x1="27708" y1="81030" x2="30479" y2="80796"/>
                        <a14:backgroundMark x1="30479" y1="66276" x2="41814" y2="68384"/>
                        <a14:backgroundMark x1="6171" y1="62529" x2="7053" y2="65105"/>
                        <a14:backgroundMark x1="7809" y1="65105" x2="9320" y2="63934"/>
                        <a14:backgroundMark x1="7809" y1="65105" x2="7935" y2="64403"/>
                        <a14:backgroundMark x1="6171" y1="61124" x2="6549" y2="64637"/>
                        <a14:backgroundMark x1="6297" y1="59251" x2="6549" y2="64637"/>
                        <a14:backgroundMark x1="7179" y1="64403" x2="9068" y2="644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205" y="5102431"/>
            <a:ext cx="1709203" cy="91918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C6BAD7D7-5EFA-4204-A3A0-0D89EC70B6F5}"/>
              </a:ext>
            </a:extLst>
          </p:cNvPr>
          <p:cNvGraphicFramePr>
            <a:graphicFrameLocks noGrp="1"/>
          </p:cNvGraphicFramePr>
          <p:nvPr/>
        </p:nvGraphicFramePr>
        <p:xfrm>
          <a:off x="1971407" y="9048328"/>
          <a:ext cx="8078152" cy="2154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4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1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Duct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Duct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Duct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Wet Section (5ft), Assembly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Assembly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Wet Section (3-5ft), Assembly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1 - 15 stages ± 2%</a:t>
                      </a:r>
                    </a:p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 Custom</a:t>
                      </a: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1 - 5 stages ± 10-15%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1 - 15 stages ± 2%</a:t>
                      </a:r>
                    </a:p>
                  </a:txBody>
                  <a:tcPr marL="9525" marR="9525" marT="793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</a:t>
                      </a:r>
                      <a:r>
                        <a:rPr lang="en-US" sz="1200" u="none" strike="noStrike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Up Time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Instant</a:t>
                      </a: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15-20 min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Instant</a:t>
                      </a:r>
                    </a:p>
                  </a:txBody>
                  <a:tcPr marL="9525" marR="9525" marT="793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Types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 / DI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 / DI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Noise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Low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marL="9525" marR="9525" marT="7938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 Drop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Negligible – 0.15"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0.25" - 1.0"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0.15” – 0.5”</a:t>
                      </a:r>
                    </a:p>
                  </a:txBody>
                  <a:tcPr marL="9525" marR="9525" marT="7938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2860 </a:t>
                      </a:r>
                      <a:r>
                        <a:rPr lang="en-US" sz="1200" u="none" strike="noStrik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200" u="none" strike="noStrik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</a:t>
                      </a:r>
                      <a:r>
                        <a:rPr lang="en-US" sz="1200" u="none" strike="noStrike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 lbs/</a:t>
                      </a:r>
                      <a:r>
                        <a:rPr lang="en-US" sz="1200" u="none" strike="noStrik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2200 lbs/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Maintenance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Pump, RO System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Media, UV Light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RO, Silver Ionization</a:t>
                      </a:r>
                    </a:p>
                  </a:txBody>
                  <a:tcPr marL="9525" marR="9525" marT="7938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37" name="Group 36">
            <a:extLst>
              <a:ext uri="{FF2B5EF4-FFF2-40B4-BE49-F238E27FC236}">
                <a16:creationId xmlns:a16="http://schemas.microsoft.com/office/drawing/2014/main" id="{277A4BCC-5207-EE16-DE57-8D1DE39DC921}"/>
              </a:ext>
            </a:extLst>
          </p:cNvPr>
          <p:cNvGrpSpPr/>
          <p:nvPr/>
        </p:nvGrpSpPr>
        <p:grpSpPr>
          <a:xfrm>
            <a:off x="3968425" y="5012011"/>
            <a:ext cx="5690848" cy="1280122"/>
            <a:chOff x="3984609" y="4943643"/>
            <a:chExt cx="5690848" cy="128012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55654C2-B940-401C-B88D-2E3041BDA3DC}"/>
                </a:ext>
              </a:extLst>
            </p:cNvPr>
            <p:cNvSpPr/>
            <p:nvPr/>
          </p:nvSpPr>
          <p:spPr>
            <a:xfrm>
              <a:off x="3984609" y="4943643"/>
              <a:ext cx="5690848" cy="12356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369B372-BC2B-4025-88D2-E25B62ACE255}"/>
                </a:ext>
              </a:extLst>
            </p:cNvPr>
            <p:cNvSpPr/>
            <p:nvPr/>
          </p:nvSpPr>
          <p:spPr>
            <a:xfrm rot="16200000">
              <a:off x="4493789" y="5431880"/>
              <a:ext cx="1235678" cy="27802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HEATING COIL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443AE30-2BDF-4ACA-829C-BC5B63847714}"/>
                </a:ext>
              </a:extLst>
            </p:cNvPr>
            <p:cNvSpPr/>
            <p:nvPr/>
          </p:nvSpPr>
          <p:spPr>
            <a:xfrm rot="16200000">
              <a:off x="8009029" y="5475962"/>
              <a:ext cx="1235678" cy="1801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000000"/>
                  </a:solidFill>
                </a:rPr>
                <a:t>MIST ELIMINATOR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2F153AF-C0B2-436F-AA75-CC865A98412A}"/>
                </a:ext>
              </a:extLst>
            </p:cNvPr>
            <p:cNvSpPr/>
            <p:nvPr/>
          </p:nvSpPr>
          <p:spPr>
            <a:xfrm>
              <a:off x="5905504" y="4953053"/>
              <a:ext cx="403427" cy="123567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US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3E3A7730-5BDE-415A-9621-BBFC11B38476}"/>
                </a:ext>
              </a:extLst>
            </p:cNvPr>
            <p:cNvCxnSpPr>
              <a:cxnSpLocks/>
            </p:cNvCxnSpPr>
            <p:nvPr/>
          </p:nvCxnSpPr>
          <p:spPr>
            <a:xfrm>
              <a:off x="5902533" y="5945240"/>
              <a:ext cx="406398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/>
              <a:tail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CF853221-6BDE-43DF-AEDF-95FADD87DBC6}"/>
                </a:ext>
              </a:extLst>
            </p:cNvPr>
            <p:cNvCxnSpPr>
              <a:cxnSpLocks/>
            </p:cNvCxnSpPr>
            <p:nvPr/>
          </p:nvCxnSpPr>
          <p:spPr>
            <a:xfrm>
              <a:off x="6308931" y="5945240"/>
              <a:ext cx="222786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/>
              <a:tail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2995BA1-3AC8-48B2-B74F-0396B8E70893}"/>
                </a:ext>
              </a:extLst>
            </p:cNvPr>
            <p:cNvCxnSpPr>
              <a:cxnSpLocks/>
            </p:cNvCxnSpPr>
            <p:nvPr/>
          </p:nvCxnSpPr>
          <p:spPr>
            <a:xfrm>
              <a:off x="5250642" y="5945240"/>
              <a:ext cx="63242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/>
              <a:tail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F6E0A4F-2AED-4669-8DF7-F3526F050769}"/>
                </a:ext>
              </a:extLst>
            </p:cNvPr>
            <p:cNvSpPr txBox="1"/>
            <p:nvPr/>
          </p:nvSpPr>
          <p:spPr>
            <a:xfrm>
              <a:off x="5463830" y="5962155"/>
              <a:ext cx="2806882" cy="2616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20”         14”           60” – 96 (Unpublished)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BAC180D-D22F-C0AB-31AC-0080BD979DC3}"/>
                </a:ext>
              </a:extLst>
            </p:cNvPr>
            <p:cNvSpPr/>
            <p:nvPr/>
          </p:nvSpPr>
          <p:spPr>
            <a:xfrm rot="16200000">
              <a:off x="8358287" y="5428030"/>
              <a:ext cx="1235678" cy="27802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COOLING COIL</a:t>
              </a:r>
            </a:p>
          </p:txBody>
        </p:sp>
      </p:grp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AF117AA-C315-B95A-AEB9-2E99838DE823}"/>
              </a:ext>
            </a:extLst>
          </p:cNvPr>
          <p:cNvCxnSpPr>
            <a:cxnSpLocks/>
          </p:cNvCxnSpPr>
          <p:nvPr/>
        </p:nvCxnSpPr>
        <p:spPr>
          <a:xfrm>
            <a:off x="6619966" y="3242606"/>
            <a:ext cx="204194" cy="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650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ubtitle 37">
            <a:extLst>
              <a:ext uri="{FF2B5EF4-FFF2-40B4-BE49-F238E27FC236}">
                <a16:creationId xmlns:a16="http://schemas.microsoft.com/office/drawing/2014/main" id="{F4191D7B-2AA3-ABA6-6557-EC8F77B7A64A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Cyber security laboratory – West Point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0BA1EED6-53D9-60D6-8951-98465C9F7A6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23887" y="1420407"/>
            <a:ext cx="4112012" cy="4321985"/>
          </a:xfrm>
        </p:spPr>
        <p:txBody>
          <a:bodyPr/>
          <a:lstStyle/>
          <a:p>
            <a:r>
              <a:rPr lang="en-US" dirty="0"/>
              <a:t>Making swap due to price and hygiene.</a:t>
            </a:r>
          </a:p>
          <a:p>
            <a:r>
              <a:rPr lang="en-US" dirty="0"/>
              <a:t>Great story of how our agent was able to work along side the contractor to gain acceptance.</a:t>
            </a:r>
          </a:p>
          <a:p>
            <a:r>
              <a:rPr lang="en-US" dirty="0"/>
              <a:t>Contractor was tasked with trying to make some sort of rail system so modules could be slid out of the AHU for cleaning and repairs.</a:t>
            </a:r>
          </a:p>
          <a:p>
            <a:r>
              <a:rPr lang="en-US" dirty="0"/>
              <a:t>Better water utilization.</a:t>
            </a:r>
          </a:p>
          <a:p>
            <a:r>
              <a:rPr lang="en-US" dirty="0"/>
              <a:t>DL has none of the downside and can allow for a shorter AHU.</a:t>
            </a:r>
          </a:p>
          <a:p>
            <a:r>
              <a:rPr lang="en-US" dirty="0"/>
              <a:t>Easy to Maintain</a:t>
            </a:r>
          </a:p>
          <a:p>
            <a:r>
              <a:rPr lang="en-US" dirty="0"/>
              <a:t>Hygienic</a:t>
            </a:r>
          </a:p>
          <a:p>
            <a:r>
              <a:rPr lang="en-US" dirty="0"/>
              <a:t>GO ARMY!  BEAT NAVY!!!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0BE92E2A-3651-A97C-5D64-D65D6D129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Ultrasonic vs. DL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430D9F-034D-8D0B-E124-3181922F538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E192DB0A-E422-4A62-B76C-55296A02579A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11" name="AutoShape 6" descr="National Air and Space Museum To Get a Makeover | Air &amp; Space Magazine|  Smithsonian Magazine">
            <a:extLst>
              <a:ext uri="{FF2B5EF4-FFF2-40B4-BE49-F238E27FC236}">
                <a16:creationId xmlns:a16="http://schemas.microsoft.com/office/drawing/2014/main" id="{D06340A8-25F4-C492-B28C-7C66C56B7D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013D2FDD-54ED-F702-3BBE-7A9AC6C0A48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C2CBA30-1EB8-25B9-EF34-56E8CF944C13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3" t="-1419" r="14045" b="1419"/>
          <a:stretch/>
        </p:blipFill>
        <p:spPr bwMode="auto">
          <a:xfrm>
            <a:off x="5401291" y="1371145"/>
            <a:ext cx="6108000" cy="432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Offense Powers Black Knights Past Huskies - Army West Point">
            <a:extLst>
              <a:ext uri="{FF2B5EF4-FFF2-40B4-BE49-F238E27FC236}">
                <a16:creationId xmlns:a16="http://schemas.microsoft.com/office/drawing/2014/main" id="{529FFB1E-5752-4ACC-F201-E609B0F8E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550" y="4641077"/>
            <a:ext cx="2844698" cy="159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08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ubtitle 37">
            <a:extLst>
              <a:ext uri="{FF2B5EF4-FFF2-40B4-BE49-F238E27FC236}">
                <a16:creationId xmlns:a16="http://schemas.microsoft.com/office/drawing/2014/main" id="{F4191D7B-2AA3-ABA6-6557-EC8F77B7A64A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Lockport Memorial Hospital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0BA1EED6-53D9-60D6-8951-98465C9F7A61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23890" y="1662889"/>
            <a:ext cx="3355927" cy="4321985"/>
          </a:xfrm>
        </p:spPr>
        <p:txBody>
          <a:bodyPr/>
          <a:lstStyle/>
          <a:p>
            <a:r>
              <a:rPr lang="en-US" dirty="0"/>
              <a:t>Congratulations to our newest agent, JW Swanson in Buffalo NY.</a:t>
            </a:r>
          </a:p>
          <a:p>
            <a:r>
              <a:rPr lang="en-US" dirty="0"/>
              <a:t>Their sales engineer, Dan Arnold, was able to convince his design engineer to move to DL from Ultrasonic.</a:t>
            </a:r>
          </a:p>
          <a:p>
            <a:r>
              <a:rPr lang="en-US" dirty="0"/>
              <a:t>They did this in the first week of business with </a:t>
            </a:r>
            <a:r>
              <a:rPr lang="en-US" dirty="0" err="1"/>
              <a:t>Condair</a:t>
            </a:r>
            <a:r>
              <a:rPr lang="en-US" dirty="0"/>
              <a:t>!!!!</a:t>
            </a:r>
          </a:p>
          <a:p>
            <a:r>
              <a:rPr lang="en-US" dirty="0"/>
              <a:t>4 DL humidifiers.</a:t>
            </a:r>
          </a:p>
          <a:p>
            <a:r>
              <a:rPr lang="en-US" dirty="0"/>
              <a:t>Order placed, and more business is on the way through this success and great relationship.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0BE92E2A-3651-A97C-5D64-D65D6D129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Ultrasonic vs. DL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430D9F-034D-8D0B-E124-3181922F5385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E192DB0A-E422-4A62-B76C-55296A02579A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11" name="AutoShape 6" descr="National Air and Space Museum To Get a Makeover | Air &amp; Space Magazine|  Smithsonian Magazine">
            <a:extLst>
              <a:ext uri="{FF2B5EF4-FFF2-40B4-BE49-F238E27FC236}">
                <a16:creationId xmlns:a16="http://schemas.microsoft.com/office/drawing/2014/main" id="{D06340A8-25F4-C492-B28C-7C66C56B7D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013D2FDD-54ED-F702-3BBE-7A9AC6C0A48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pic>
        <p:nvPicPr>
          <p:cNvPr id="8200" name="Picture 8" descr="Catholic Health plans new $37M Lockport hospital to replace Eastern Niagara  Health | Local News | buffalonews.com">
            <a:extLst>
              <a:ext uri="{FF2B5EF4-FFF2-40B4-BE49-F238E27FC236}">
                <a16:creationId xmlns:a16="http://schemas.microsoft.com/office/drawing/2014/main" id="{A9F710A0-9E98-C9B6-EEE1-CCEC6ECCC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630" y="1631116"/>
            <a:ext cx="7247029" cy="380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108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1849B-51A8-C308-B2B5-75E2582979A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3888" y="1050997"/>
            <a:ext cx="10944225" cy="4319587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4000" dirty="0"/>
              <a:t>TALK TO EVERY ENGINEER IN YOUR AREA! </a:t>
            </a:r>
          </a:p>
          <a:p>
            <a:pPr>
              <a:spcAft>
                <a:spcPts val="1800"/>
              </a:spcAft>
            </a:pPr>
            <a:r>
              <a:rPr lang="en-US" sz="3600" dirty="0"/>
              <a:t>TALK TO EVERY DESIGN/BUILD CONTRACTOR!</a:t>
            </a:r>
          </a:p>
          <a:p>
            <a:pPr>
              <a:spcAft>
                <a:spcPts val="1800"/>
              </a:spcAft>
            </a:pPr>
            <a:r>
              <a:rPr lang="en-US" sz="2800" dirty="0"/>
              <a:t>CALL ON YOUR END USERS AND MAKE THEM AWARE OF THE BENEFITS.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If you don’t talk to them about using Adiabatic in their designs, one of the “One Trick Pony’s” will.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Tout your objective stance….   We have ALL of the options, not just one (or two).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If you have an isothermal project with 250 </a:t>
            </a:r>
            <a:r>
              <a:rPr lang="en-US" sz="2400" dirty="0" err="1"/>
              <a:t>lbs</a:t>
            </a:r>
            <a:r>
              <a:rPr lang="en-US" sz="2400" dirty="0"/>
              <a:t> or MORE of load…  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Present an adiabatic option…  Along with an energy analysis.</a:t>
            </a:r>
          </a:p>
          <a:p>
            <a:pPr>
              <a:spcAft>
                <a:spcPts val="1800"/>
              </a:spcAft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233F3F-C3E4-5EF7-AD63-93E0646B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63788-D006-673F-2EBB-8740002DB3F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9CAF1-39F2-8961-7CC7-4B53A3D053E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78D5505-BA44-4141-A4E0-6F92AFF128E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72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F9B4E4-A037-4C02-9092-7A6B6D9ED3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8" y="4349904"/>
            <a:ext cx="4845094" cy="848497"/>
          </a:xfrm>
        </p:spPr>
        <p:txBody>
          <a:bodyPr/>
          <a:lstStyle/>
          <a:p>
            <a:r>
              <a:rPr lang="en-US" dirty="0"/>
              <a:t>Country Manager USA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0CCDC-4D4C-4364-8438-F233477F87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4077920"/>
            <a:ext cx="4845094" cy="271984"/>
          </a:xfrm>
        </p:spPr>
        <p:txBody>
          <a:bodyPr/>
          <a:lstStyle/>
          <a:p>
            <a:r>
              <a:rPr lang="en-US" dirty="0"/>
              <a:t>Thom Klein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E85A11-C4A5-4319-9633-1B941196F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Thank you!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D0E23-4C65-4CF1-B637-2328FBDABA1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C15B8E0-978B-488C-9040-4BDB3D85087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03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 vs. DL vs. HP in AHU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EC374-0BD6-40E8-8560-62814FE2BFF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12329A9-8FDD-4B28-9786-00ABA66F5B95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5139-88CA-4A28-A6AF-1E34AD5A6CE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06.04.2022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4519FE-E33A-4AD7-864C-4187632CFBD3}"/>
              </a:ext>
            </a:extLst>
          </p:cNvPr>
          <p:cNvSpPr/>
          <p:nvPr/>
        </p:nvSpPr>
        <p:spPr>
          <a:xfrm>
            <a:off x="3968425" y="1255244"/>
            <a:ext cx="5690848" cy="12356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D5337F-0729-4B6C-A62C-6C4C7BB6E9DB}"/>
              </a:ext>
            </a:extLst>
          </p:cNvPr>
          <p:cNvSpPr/>
          <p:nvPr/>
        </p:nvSpPr>
        <p:spPr>
          <a:xfrm rot="16200000">
            <a:off x="4471520" y="1734069"/>
            <a:ext cx="1235678" cy="2780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HEATING COIL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7DA12B-7861-4FA6-893C-E0193FD09132}"/>
              </a:ext>
            </a:extLst>
          </p:cNvPr>
          <p:cNvSpPr/>
          <p:nvPr/>
        </p:nvSpPr>
        <p:spPr>
          <a:xfrm rot="16200000">
            <a:off x="6243238" y="1707983"/>
            <a:ext cx="1235678" cy="2780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COOLING COIL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FD6A0D-EE27-44DC-A77F-D728BC2A9787}"/>
              </a:ext>
            </a:extLst>
          </p:cNvPr>
          <p:cNvSpPr/>
          <p:nvPr/>
        </p:nvSpPr>
        <p:spPr>
          <a:xfrm>
            <a:off x="5915278" y="1255240"/>
            <a:ext cx="462386" cy="12356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ME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493A93-A8D7-41DF-A79C-F204E153D0ED}"/>
              </a:ext>
            </a:extLst>
          </p:cNvPr>
          <p:cNvCxnSpPr>
            <a:cxnSpLocks/>
          </p:cNvCxnSpPr>
          <p:nvPr/>
        </p:nvCxnSpPr>
        <p:spPr>
          <a:xfrm>
            <a:off x="5915278" y="2251727"/>
            <a:ext cx="467725" cy="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F907B49-C0E6-40CA-8C37-1B44E92A4A2C}"/>
              </a:ext>
            </a:extLst>
          </p:cNvPr>
          <p:cNvCxnSpPr>
            <a:cxnSpLocks/>
          </p:cNvCxnSpPr>
          <p:nvPr/>
        </p:nvCxnSpPr>
        <p:spPr>
          <a:xfrm>
            <a:off x="5238102" y="2247429"/>
            <a:ext cx="695863" cy="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D03CD2C-E42A-4FBC-9E12-1DFE0D8ED400}"/>
              </a:ext>
            </a:extLst>
          </p:cNvPr>
          <p:cNvCxnSpPr>
            <a:cxnSpLocks/>
          </p:cNvCxnSpPr>
          <p:nvPr/>
        </p:nvCxnSpPr>
        <p:spPr>
          <a:xfrm>
            <a:off x="6396198" y="2238883"/>
            <a:ext cx="307331" cy="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47D2B50-A775-4CE4-A7FF-1F5B2E13D93E}"/>
              </a:ext>
            </a:extLst>
          </p:cNvPr>
          <p:cNvSpPr txBox="1"/>
          <p:nvPr/>
        </p:nvSpPr>
        <p:spPr>
          <a:xfrm>
            <a:off x="5294808" y="2294304"/>
            <a:ext cx="2806882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100" dirty="0"/>
              <a:t>18”           min. 20”    6”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188E0E-F3EA-4800-AF44-94D6EA3C8B6A}"/>
              </a:ext>
            </a:extLst>
          </p:cNvPr>
          <p:cNvSpPr txBox="1"/>
          <p:nvPr/>
        </p:nvSpPr>
        <p:spPr>
          <a:xfrm>
            <a:off x="9888229" y="1443445"/>
            <a:ext cx="2237934" cy="629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Minimum Installation Length</a:t>
            </a:r>
            <a:endParaRPr lang="en-US" sz="1100" dirty="0"/>
          </a:p>
          <a:p>
            <a:endParaRPr lang="en-US" sz="1100" dirty="0"/>
          </a:p>
          <a:p>
            <a:r>
              <a:rPr lang="en-US" sz="2000" dirty="0"/>
              <a:t>44” / 3.7 feet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en-US" sz="2000" dirty="0"/>
              <a:t>46”- 58” / 4-5 feet 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800" dirty="0"/>
          </a:p>
          <a:p>
            <a:r>
              <a:rPr lang="en-US" sz="2000" dirty="0"/>
              <a:t>84” / 7-10 feet 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4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A0EE71-C252-720F-4647-30C27A021976}"/>
              </a:ext>
            </a:extLst>
          </p:cNvPr>
          <p:cNvGrpSpPr/>
          <p:nvPr/>
        </p:nvGrpSpPr>
        <p:grpSpPr>
          <a:xfrm>
            <a:off x="3968425" y="4148726"/>
            <a:ext cx="5690848" cy="1237029"/>
            <a:chOff x="3990694" y="2355556"/>
            <a:chExt cx="5690848" cy="123702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D979224-1C43-45B9-A379-F37332723799}"/>
                </a:ext>
              </a:extLst>
            </p:cNvPr>
            <p:cNvSpPr/>
            <p:nvPr/>
          </p:nvSpPr>
          <p:spPr>
            <a:xfrm>
              <a:off x="3990694" y="2356907"/>
              <a:ext cx="5690848" cy="12356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D814A06-1A1D-4894-A16C-D2CA8A33AE4E}"/>
                </a:ext>
              </a:extLst>
            </p:cNvPr>
            <p:cNvSpPr/>
            <p:nvPr/>
          </p:nvSpPr>
          <p:spPr>
            <a:xfrm rot="16200000">
              <a:off x="4493789" y="2835732"/>
              <a:ext cx="1235678" cy="27802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HEATING COIL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ECCE2A-00DD-4451-A223-1393586DCBF2}"/>
                </a:ext>
              </a:extLst>
            </p:cNvPr>
            <p:cNvSpPr/>
            <p:nvPr/>
          </p:nvSpPr>
          <p:spPr>
            <a:xfrm rot="16200000">
              <a:off x="8174727" y="2834381"/>
              <a:ext cx="1235678" cy="27802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COOLING COIL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8487AC4-F510-43E8-8EA2-4AAE3422FF5B}"/>
                </a:ext>
              </a:extLst>
            </p:cNvPr>
            <p:cNvSpPr/>
            <p:nvPr/>
          </p:nvSpPr>
          <p:spPr>
            <a:xfrm rot="16200000">
              <a:off x="5384258" y="2871797"/>
              <a:ext cx="1220285" cy="20319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NOZZLES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29F83B9-18CA-4C63-8056-0FAF6B6DA7B8}"/>
                </a:ext>
              </a:extLst>
            </p:cNvPr>
            <p:cNvSpPr txBox="1"/>
            <p:nvPr/>
          </p:nvSpPr>
          <p:spPr>
            <a:xfrm>
              <a:off x="5336187" y="3307953"/>
              <a:ext cx="4064187" cy="2616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18”                      	              60”- 96”               	          6”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59281DD-6FEF-4B12-998D-0C10774E9694}"/>
                </a:ext>
              </a:extLst>
            </p:cNvPr>
            <p:cNvSpPr/>
            <p:nvPr/>
          </p:nvSpPr>
          <p:spPr>
            <a:xfrm rot="16200000">
              <a:off x="7727033" y="2871797"/>
              <a:ext cx="1220285" cy="20319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</a:rPr>
                <a:t>MIST ELIMINATOR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2A91F73-736D-4735-A6B2-3D8E65930387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340546"/>
              <a:ext cx="2124917" cy="15196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/>
              <a:tail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F8A62C1-5A49-4AE7-B781-2C2A81A36670}"/>
                </a:ext>
              </a:extLst>
            </p:cNvPr>
            <p:cNvCxnSpPr>
              <a:cxnSpLocks/>
            </p:cNvCxnSpPr>
            <p:nvPr/>
          </p:nvCxnSpPr>
          <p:spPr>
            <a:xfrm>
              <a:off x="5260371" y="3340546"/>
              <a:ext cx="63242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/>
              <a:tail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E268354-1770-43E2-AE37-0689A4898322}"/>
                </a:ext>
              </a:extLst>
            </p:cNvPr>
            <p:cNvCxnSpPr>
              <a:cxnSpLocks/>
            </p:cNvCxnSpPr>
            <p:nvPr/>
          </p:nvCxnSpPr>
          <p:spPr>
            <a:xfrm>
              <a:off x="8434699" y="3337395"/>
              <a:ext cx="20419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/>
              <a:tail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BB96B8-25BD-076B-A08B-5DB008EF6DDB}"/>
              </a:ext>
            </a:extLst>
          </p:cNvPr>
          <p:cNvGrpSpPr/>
          <p:nvPr/>
        </p:nvGrpSpPr>
        <p:grpSpPr>
          <a:xfrm>
            <a:off x="3968425" y="2703465"/>
            <a:ext cx="5690848" cy="1297710"/>
            <a:chOff x="4004597" y="3433232"/>
            <a:chExt cx="5690848" cy="1297710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D4F5173-7857-4370-BE29-E5D80F70DAFA}"/>
                </a:ext>
              </a:extLst>
            </p:cNvPr>
            <p:cNvSpPr/>
            <p:nvPr/>
          </p:nvSpPr>
          <p:spPr>
            <a:xfrm>
              <a:off x="4004597" y="3437937"/>
              <a:ext cx="5690848" cy="12356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6240B2-0076-48C1-B08C-8163786932A7}"/>
                </a:ext>
              </a:extLst>
            </p:cNvPr>
            <p:cNvSpPr/>
            <p:nvPr/>
          </p:nvSpPr>
          <p:spPr>
            <a:xfrm rot="16200000">
              <a:off x="4558422" y="3912059"/>
              <a:ext cx="1235678" cy="278027"/>
            </a:xfrm>
            <a:prstGeom prst="rect">
              <a:avLst/>
            </a:prstGeom>
            <a:solidFill>
              <a:srgbClr val="8BB3D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HEATING COIL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745BFC6-5A7C-47F2-8A8B-37169C5C80CB}"/>
                </a:ext>
              </a:extLst>
            </p:cNvPr>
            <p:cNvSpPr/>
            <p:nvPr/>
          </p:nvSpPr>
          <p:spPr>
            <a:xfrm rot="16200000">
              <a:off x="6413851" y="3922509"/>
              <a:ext cx="1235678" cy="278027"/>
            </a:xfrm>
            <a:prstGeom prst="rect">
              <a:avLst/>
            </a:prstGeom>
            <a:solidFill>
              <a:srgbClr val="8BB3D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COOLING COIL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186A5F6-39E1-4BE8-8815-0A72F523119D}"/>
                </a:ext>
              </a:extLst>
            </p:cNvPr>
            <p:cNvSpPr/>
            <p:nvPr/>
          </p:nvSpPr>
          <p:spPr>
            <a:xfrm>
              <a:off x="5970137" y="3433232"/>
              <a:ext cx="679588" cy="1235676"/>
            </a:xfrm>
            <a:prstGeom prst="rect">
              <a:avLst/>
            </a:prstGeom>
            <a:solidFill>
              <a:srgbClr val="8BB3D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rgbClr val="000000"/>
                  </a:solidFill>
                </a:rPr>
                <a:t>DL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80BBCF2-1D37-4A88-811B-6D26A850BAF0}"/>
                </a:ext>
              </a:extLst>
            </p:cNvPr>
            <p:cNvSpPr txBox="1"/>
            <p:nvPr/>
          </p:nvSpPr>
          <p:spPr>
            <a:xfrm>
              <a:off x="5355771" y="4469332"/>
              <a:ext cx="2806882" cy="2616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18”            min. 24”       4”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1CD21E1-D942-4097-9891-478E4316371B}"/>
                </a:ext>
              </a:extLst>
            </p:cNvPr>
            <p:cNvCxnSpPr>
              <a:cxnSpLocks/>
            </p:cNvCxnSpPr>
            <p:nvPr/>
          </p:nvCxnSpPr>
          <p:spPr>
            <a:xfrm>
              <a:off x="5322037" y="4493787"/>
              <a:ext cx="63242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stealth"/>
              <a:tailEnd type="stealt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8416F064-D2C1-4DED-82FF-B622DA8AF167}"/>
              </a:ext>
            </a:extLst>
          </p:cNvPr>
          <p:cNvSpPr txBox="1"/>
          <p:nvPr/>
        </p:nvSpPr>
        <p:spPr>
          <a:xfrm>
            <a:off x="2390323" y="1841184"/>
            <a:ext cx="1639973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ME Series</a:t>
            </a:r>
            <a:endParaRPr lang="en-US" sz="1100" b="1" dirty="0"/>
          </a:p>
          <a:p>
            <a:r>
              <a:rPr lang="en-US" sz="1100" dirty="0"/>
              <a:t>Evaporative Media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en-US" sz="1200" b="1" dirty="0"/>
              <a:t>DL Series</a:t>
            </a:r>
            <a:endParaRPr lang="en-US" sz="1100" b="1" dirty="0"/>
          </a:p>
          <a:p>
            <a:r>
              <a:rPr lang="en-US" sz="1100" dirty="0"/>
              <a:t>Low Pressure Nozzles </a:t>
            </a:r>
          </a:p>
          <a:p>
            <a:r>
              <a:rPr lang="en-US" sz="1100" dirty="0"/>
              <a:t>+ Ceramic Media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en-US" sz="1200" b="1" dirty="0"/>
              <a:t>HP Series</a:t>
            </a:r>
            <a:endParaRPr lang="en-US" sz="1100" b="1" dirty="0"/>
          </a:p>
          <a:p>
            <a:r>
              <a:rPr lang="en-US" sz="1100" dirty="0"/>
              <a:t>High Pressure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41038CE-C4EC-425B-9A88-A1E0D17F4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77" y="2764069"/>
            <a:ext cx="1367661" cy="138352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D9B5CD-C8FA-41B3-8787-341ED89D1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06" b="74306" l="7778" r="90972">
                        <a14:foregroundMark x1="9167" y1="45694" x2="14167" y2="50694"/>
                        <a14:foregroundMark x1="14167" y1="50694" x2="17361" y2="46389"/>
                        <a14:foregroundMark x1="7778" y1="72361" x2="8333" y2="70833"/>
                        <a14:foregroundMark x1="15278" y1="72778" x2="18056" y2="73472"/>
                        <a14:foregroundMark x1="19861" y1="74444" x2="19861" y2="74444"/>
                        <a14:foregroundMark x1="11389" y1="44306" x2="11389" y2="44306"/>
                        <a14:foregroundMark x1="49028" y1="31944" x2="53889" y2="31944"/>
                        <a14:foregroundMark x1="30972" y1="29306" x2="30972" y2="29306"/>
                        <a14:foregroundMark x1="54861" y1="32639" x2="57778" y2="32639"/>
                        <a14:foregroundMark x1="59306" y1="33056" x2="72083" y2="34583"/>
                        <a14:foregroundMark x1="58194" y1="32639" x2="67222" y2="33889"/>
                        <a14:foregroundMark x1="89583" y1="40694" x2="90972" y2="5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81" b="21150"/>
          <a:stretch/>
        </p:blipFill>
        <p:spPr bwMode="auto">
          <a:xfrm>
            <a:off x="220829" y="4222909"/>
            <a:ext cx="2233630" cy="12099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955F29E-3A35-4463-9D84-7DB989F9F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752" b="78589" l="17616" r="82336">
                        <a14:foregroundMark x1="30024" y1="41703" x2="29246" y2="31192"/>
                        <a14:foregroundMark x1="23066" y1="34501" x2="25304" y2="67445"/>
                        <a14:foregroundMark x1="25304" y1="67445" x2="25401" y2="67640"/>
                        <a14:foregroundMark x1="27105" y1="66131" x2="43163" y2="74161"/>
                        <a14:foregroundMark x1="43163" y1="74161" x2="66569" y2="71873"/>
                        <a14:foregroundMark x1="66569" y1="71873" x2="73577" y2="66764"/>
                        <a14:foregroundMark x1="73577" y1="66764" x2="75328" y2="40681"/>
                        <a14:foregroundMark x1="75328" y1="40681" x2="80730" y2="33139"/>
                        <a14:foregroundMark x1="80730" y1="33139" x2="78297" y2="24672"/>
                        <a14:foregroundMark x1="78297" y1="24672" x2="22968" y2="24866"/>
                        <a14:foregroundMark x1="22968" y1="24866" x2="18783" y2="34939"/>
                        <a14:foregroundMark x1="18783" y1="34939" x2="21314" y2="64185"/>
                        <a14:foregroundMark x1="21314" y1="64185" x2="22190" y2="65012"/>
                        <a14:foregroundMark x1="25888" y1="34015" x2="35377" y2="68418"/>
                        <a14:foregroundMark x1="48516" y1="42482" x2="58637" y2="40243"/>
                        <a14:foregroundMark x1="31971" y1="31192" x2="32993" y2="53966"/>
                        <a14:foregroundMark x1="82336" y1="27835" x2="82336" y2="33820"/>
                        <a14:foregroundMark x1="76983" y1="23552" x2="70560" y2="23309"/>
                        <a14:foregroundMark x1="71046" y1="26910" x2="70949" y2="31338"/>
                        <a14:foregroundMark x1="73771" y1="21849" x2="70560" y2="22190"/>
                        <a14:foregroundMark x1="79221" y1="43942" x2="78540" y2="49343"/>
                        <a14:foregroundMark x1="78540" y1="57032" x2="76983" y2="64136"/>
                        <a14:foregroundMark x1="71873" y1="72117" x2="71241" y2="73041"/>
                        <a14:foregroundMark x1="69732" y1="74696" x2="78005" y2="71436"/>
                        <a14:foregroundMark x1="68029" y1="76204" x2="68418" y2="77080"/>
                        <a14:foregroundMark x1="68418" y1="78686" x2="68418" y2="78686"/>
                        <a14:foregroundMark x1="69538" y1="77664" x2="75377" y2="75961"/>
                        <a14:foregroundMark x1="50219" y1="78200" x2="51144" y2="77762"/>
                        <a14:foregroundMark x1="45985" y1="77324" x2="41265" y2="75620"/>
                        <a14:foregroundMark x1="31144" y1="71241" x2="27397" y2="69878"/>
                        <a14:foregroundMark x1="20341" y1="63698" x2="19124" y2="56594"/>
                        <a14:foregroundMark x1="19027" y1="26277" x2="17616" y2="36058"/>
                        <a14:foregroundMark x1="40146" y1="27251" x2="48905" y2="26277"/>
                        <a14:foregroundMark x1="43163" y1="42044" x2="54258" y2="38102"/>
                      </a14:backgroundRemoval>
                    </a14:imgEffect>
                  </a14:imgLayer>
                </a14:imgProps>
              </a:ext>
            </a:extLst>
          </a:blip>
          <a:srcRect l="14477" t="19236" r="14017" b="19821"/>
          <a:stretch>
            <a:fillRect/>
          </a:stretch>
        </p:blipFill>
        <p:spPr bwMode="auto">
          <a:xfrm>
            <a:off x="871055" y="1570066"/>
            <a:ext cx="1355008" cy="105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C6BAD7D7-5EFA-4204-A3A0-0D89EC70B6F5}"/>
              </a:ext>
            </a:extLst>
          </p:cNvPr>
          <p:cNvGraphicFramePr>
            <a:graphicFrameLocks noGrp="1"/>
          </p:cNvGraphicFramePr>
          <p:nvPr/>
        </p:nvGraphicFramePr>
        <p:xfrm>
          <a:off x="1971407" y="9048328"/>
          <a:ext cx="8078152" cy="2154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4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1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Installation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Duct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Duct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Duct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Requirements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Wet Section (5ft), Assembly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Assembly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Wet Section (3-5ft), Assembly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1 - 15 stages ± 2%</a:t>
                      </a:r>
                    </a:p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 Custom</a:t>
                      </a: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1 - 5 stages ± 10-15%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1 - 15 stages ± 2%</a:t>
                      </a:r>
                    </a:p>
                  </a:txBody>
                  <a:tcPr marL="9525" marR="9525" marT="793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</a:t>
                      </a:r>
                      <a:r>
                        <a:rPr lang="en-US" sz="1200" u="none" strike="noStrike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Up Time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Instant</a:t>
                      </a: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15-20 min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Instant</a:t>
                      </a:r>
                    </a:p>
                  </a:txBody>
                  <a:tcPr marL="9525" marR="9525" marT="793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Types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 / DI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 / DI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Noise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Low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marL="9525" marR="9525" marT="7938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Pressure Drop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Negligible – 0.15"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0.25" - 1.0"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0.15” – 0.5”</a:t>
                      </a:r>
                    </a:p>
                  </a:txBody>
                  <a:tcPr marL="9525" marR="9525" marT="7938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Capacities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2860 </a:t>
                      </a:r>
                      <a:r>
                        <a:rPr lang="en-US" sz="1200" u="none" strike="noStrik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200" u="none" strike="noStrik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</a:t>
                      </a:r>
                      <a:r>
                        <a:rPr lang="en-US" sz="1200" u="none" strike="noStrike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</a:t>
                      </a:r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 lbs/</a:t>
                      </a:r>
                      <a:r>
                        <a:rPr lang="en-US" sz="1200" u="none" strike="noStrike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2200 lbs/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Maintenance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Pump, RO System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Media, UV Light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RO, Silver Ionization</a:t>
                      </a:r>
                    </a:p>
                  </a:txBody>
                  <a:tcPr marL="9525" marR="9525" marT="7938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AF117AA-C315-B95A-AEB9-2E99838DE823}"/>
              </a:ext>
            </a:extLst>
          </p:cNvPr>
          <p:cNvCxnSpPr>
            <a:cxnSpLocks/>
          </p:cNvCxnSpPr>
          <p:nvPr/>
        </p:nvCxnSpPr>
        <p:spPr>
          <a:xfrm>
            <a:off x="6619966" y="3763902"/>
            <a:ext cx="204194" cy="0"/>
          </a:xfrm>
          <a:prstGeom prst="straightConnector1">
            <a:avLst/>
          </a:prstGeom>
          <a:ln>
            <a:solidFill>
              <a:schemeClr val="tx1"/>
            </a:solidFill>
            <a:headEnd type="stealth"/>
            <a:tailEnd type="stealt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0C8996-2FF9-B3C1-0E58-06CBB76FB776}"/>
              </a:ext>
            </a:extLst>
          </p:cNvPr>
          <p:cNvCxnSpPr/>
          <p:nvPr/>
        </p:nvCxnSpPr>
        <p:spPr>
          <a:xfrm>
            <a:off x="5546221" y="1255240"/>
            <a:ext cx="0" cy="123567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04EB160-AB30-7840-A914-B1856028F5F5}"/>
              </a:ext>
            </a:extLst>
          </p:cNvPr>
          <p:cNvCxnSpPr/>
          <p:nvPr/>
        </p:nvCxnSpPr>
        <p:spPr>
          <a:xfrm>
            <a:off x="5546221" y="2713919"/>
            <a:ext cx="0" cy="123567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0F06B69-B2A7-98EE-EEB9-FC00049090CF}"/>
              </a:ext>
            </a:extLst>
          </p:cNvPr>
          <p:cNvCxnSpPr/>
          <p:nvPr/>
        </p:nvCxnSpPr>
        <p:spPr>
          <a:xfrm>
            <a:off x="5534827" y="4164969"/>
            <a:ext cx="0" cy="123567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434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A6301BD-F8EE-44E4-8251-E57B7F28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 anchor="t">
            <a:normAutofit/>
          </a:bodyPr>
          <a:lstStyle/>
          <a:p>
            <a:r>
              <a:rPr lang="en-US" dirty="0" err="1"/>
              <a:t>Condair</a:t>
            </a:r>
            <a:r>
              <a:rPr lang="en-US" dirty="0"/>
              <a:t> High Pressure Flexibility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C3FBE0B-F97C-FB65-5605-69E21C02D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6" b="74306" l="7778" r="90972">
                        <a14:foregroundMark x1="9167" y1="45694" x2="14167" y2="50694"/>
                        <a14:foregroundMark x1="14167" y1="50694" x2="17361" y2="46389"/>
                        <a14:foregroundMark x1="7778" y1="72361" x2="8333" y2="70833"/>
                        <a14:foregroundMark x1="15278" y1="72778" x2="18056" y2="73472"/>
                        <a14:foregroundMark x1="19861" y1="74444" x2="19861" y2="74444"/>
                        <a14:foregroundMark x1="11389" y1="44306" x2="11389" y2="44306"/>
                        <a14:foregroundMark x1="49028" y1="31944" x2="53889" y2="31944"/>
                        <a14:foregroundMark x1="30972" y1="29306" x2="30972" y2="29306"/>
                        <a14:foregroundMark x1="54861" y1="32639" x2="57778" y2="32639"/>
                        <a14:foregroundMark x1="59306" y1="33056" x2="72083" y2="34583"/>
                        <a14:foregroundMark x1="58194" y1="32639" x2="67222" y2="33889"/>
                        <a14:foregroundMark x1="89583" y1="40694" x2="90972" y2="5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" t="29144" r="-629" b="22148"/>
          <a:stretch/>
        </p:blipFill>
        <p:spPr bwMode="auto">
          <a:xfrm>
            <a:off x="1132114" y="1245945"/>
            <a:ext cx="10256214" cy="49956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C78E7E-528E-7DFA-801F-2D76FBCAD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55771" y="6576681"/>
            <a:ext cx="5690848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06.04.2022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2F12F-05C9-7556-4FCD-98E2AC53A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44" y="6576681"/>
            <a:ext cx="359569" cy="1373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D75595B-9E33-43AC-9231-50EED6BABADA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07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CFCC61-AD55-48FA-B695-B4A01CB81444}"/>
              </a:ext>
            </a:extLst>
          </p:cNvPr>
          <p:cNvSpPr/>
          <p:nvPr/>
        </p:nvSpPr>
        <p:spPr>
          <a:xfrm>
            <a:off x="0" y="5320145"/>
            <a:ext cx="12192000" cy="153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EC7B0-FF97-4796-AC8C-7C11A5DD8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41" y="518239"/>
            <a:ext cx="2871635" cy="18621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B2C03-3BC9-4636-A8E2-3BD1A2784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40" y="4819411"/>
            <a:ext cx="2871635" cy="1862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DC4166-D7A1-411E-AD9D-1F73E5401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41" y="2685177"/>
            <a:ext cx="2871635" cy="1862138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0894B67-77D4-4138-BB55-F3B1E5328C43}"/>
              </a:ext>
            </a:extLst>
          </p:cNvPr>
          <p:cNvCxnSpPr>
            <a:cxnSpLocks/>
          </p:cNvCxnSpPr>
          <p:nvPr/>
        </p:nvCxnSpPr>
        <p:spPr>
          <a:xfrm flipH="1">
            <a:off x="3993160" y="4212671"/>
            <a:ext cx="11898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4A6BCEC-C9BD-46B5-8718-2C44D7E64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591723" y="2669579"/>
            <a:ext cx="2871633" cy="186213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6481C79-2C05-4730-AD11-7787F478D917}"/>
              </a:ext>
            </a:extLst>
          </p:cNvPr>
          <p:cNvCxnSpPr>
            <a:cxnSpLocks/>
          </p:cNvCxnSpPr>
          <p:nvPr/>
        </p:nvCxnSpPr>
        <p:spPr>
          <a:xfrm flipH="1">
            <a:off x="6923715" y="4212671"/>
            <a:ext cx="11898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7236EB5-3F94-4752-8190-0F4CE7DB8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591721" y="518239"/>
            <a:ext cx="2871635" cy="1862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88329D-81D9-46A2-96E3-D91216EAC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591724" y="4819411"/>
            <a:ext cx="2871634" cy="18621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9AC183-EF52-4135-A469-90B5BC2E4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220" y="518239"/>
            <a:ext cx="2829560" cy="46196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ABDC039-0E15-45FE-8A59-BCE565CAE9E8}"/>
              </a:ext>
            </a:extLst>
          </p:cNvPr>
          <p:cNvSpPr/>
          <p:nvPr/>
        </p:nvSpPr>
        <p:spPr>
          <a:xfrm>
            <a:off x="4778928" y="5623420"/>
            <a:ext cx="2634143" cy="6962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Up to 2,860 lbs/hr with One Pump System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25EA4FE-995B-4DED-9982-503FC7E69CBE}"/>
              </a:ext>
            </a:extLst>
          </p:cNvPr>
          <p:cNvCxnSpPr>
            <a:cxnSpLocks/>
          </p:cNvCxnSpPr>
          <p:nvPr/>
        </p:nvCxnSpPr>
        <p:spPr>
          <a:xfrm flipH="1">
            <a:off x="3447875" y="2030136"/>
            <a:ext cx="5452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4516919-BE2A-4E22-B56A-93020912742C}"/>
              </a:ext>
            </a:extLst>
          </p:cNvPr>
          <p:cNvCxnSpPr>
            <a:cxnSpLocks/>
          </p:cNvCxnSpPr>
          <p:nvPr/>
        </p:nvCxnSpPr>
        <p:spPr>
          <a:xfrm flipH="1">
            <a:off x="3447875" y="4212671"/>
            <a:ext cx="5452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D904195-C79D-4F77-8E73-CA6C2A6F7867}"/>
              </a:ext>
            </a:extLst>
          </p:cNvPr>
          <p:cNvCxnSpPr>
            <a:cxnSpLocks/>
          </p:cNvCxnSpPr>
          <p:nvPr/>
        </p:nvCxnSpPr>
        <p:spPr>
          <a:xfrm flipH="1">
            <a:off x="3447875" y="6319706"/>
            <a:ext cx="5452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6A151E-D241-495C-A585-744A672F19A2}"/>
              </a:ext>
            </a:extLst>
          </p:cNvPr>
          <p:cNvCxnSpPr>
            <a:cxnSpLocks/>
          </p:cNvCxnSpPr>
          <p:nvPr/>
        </p:nvCxnSpPr>
        <p:spPr>
          <a:xfrm>
            <a:off x="3993160" y="2030136"/>
            <a:ext cx="0" cy="21825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9253F2D-F9AE-4EB8-B19E-7B98D8430C7B}"/>
              </a:ext>
            </a:extLst>
          </p:cNvPr>
          <p:cNvCxnSpPr>
            <a:cxnSpLocks/>
          </p:cNvCxnSpPr>
          <p:nvPr/>
        </p:nvCxnSpPr>
        <p:spPr>
          <a:xfrm>
            <a:off x="3993160" y="4137171"/>
            <a:ext cx="0" cy="21825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B4696E8-3791-40AF-94A8-2B4F18D16164}"/>
              </a:ext>
            </a:extLst>
          </p:cNvPr>
          <p:cNvCxnSpPr>
            <a:cxnSpLocks/>
          </p:cNvCxnSpPr>
          <p:nvPr/>
        </p:nvCxnSpPr>
        <p:spPr>
          <a:xfrm>
            <a:off x="8113553" y="2030136"/>
            <a:ext cx="47816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F806149-8FDC-4DF8-B0DF-CA3D448874B2}"/>
              </a:ext>
            </a:extLst>
          </p:cNvPr>
          <p:cNvCxnSpPr>
            <a:cxnSpLocks/>
          </p:cNvCxnSpPr>
          <p:nvPr/>
        </p:nvCxnSpPr>
        <p:spPr>
          <a:xfrm>
            <a:off x="8113553" y="4212671"/>
            <a:ext cx="47816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CA8659F-45B2-40DD-8AEC-66D231D52A39}"/>
              </a:ext>
            </a:extLst>
          </p:cNvPr>
          <p:cNvCxnSpPr>
            <a:cxnSpLocks/>
          </p:cNvCxnSpPr>
          <p:nvPr/>
        </p:nvCxnSpPr>
        <p:spPr>
          <a:xfrm>
            <a:off x="8113553" y="6319706"/>
            <a:ext cx="47816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D7CD083-38E5-4DE1-8ECB-6D4693B88C1F}"/>
              </a:ext>
            </a:extLst>
          </p:cNvPr>
          <p:cNvCxnSpPr>
            <a:cxnSpLocks/>
          </p:cNvCxnSpPr>
          <p:nvPr/>
        </p:nvCxnSpPr>
        <p:spPr>
          <a:xfrm>
            <a:off x="8113553" y="2030136"/>
            <a:ext cx="0" cy="21825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CCE8BA5-3745-4E7A-B8C6-26729FEA9A0B}"/>
              </a:ext>
            </a:extLst>
          </p:cNvPr>
          <p:cNvCxnSpPr>
            <a:cxnSpLocks/>
          </p:cNvCxnSpPr>
          <p:nvPr/>
        </p:nvCxnSpPr>
        <p:spPr>
          <a:xfrm>
            <a:off x="8113553" y="4137171"/>
            <a:ext cx="0" cy="21825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579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C7F9F58-BB04-4C13-84E8-7BD25912AE1A}"/>
              </a:ext>
            </a:extLst>
          </p:cNvPr>
          <p:cNvSpPr/>
          <p:nvPr/>
        </p:nvSpPr>
        <p:spPr>
          <a:xfrm>
            <a:off x="0" y="5320145"/>
            <a:ext cx="12192000" cy="153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EC7B0-FF97-4796-AC8C-7C11A5DD8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41" y="518239"/>
            <a:ext cx="2871635" cy="18621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B2C03-3BC9-4636-A8E2-3BD1A2784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40" y="4819411"/>
            <a:ext cx="2871635" cy="1862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DC4166-D7A1-411E-AD9D-1F73E5401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41" y="2685177"/>
            <a:ext cx="2871635" cy="1862138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0894B67-77D4-4138-BB55-F3B1E5328C43}"/>
              </a:ext>
            </a:extLst>
          </p:cNvPr>
          <p:cNvCxnSpPr>
            <a:cxnSpLocks/>
          </p:cNvCxnSpPr>
          <p:nvPr/>
        </p:nvCxnSpPr>
        <p:spPr>
          <a:xfrm flipH="1">
            <a:off x="3993160" y="4212671"/>
            <a:ext cx="11898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6481C79-2C05-4730-AD11-7787F478D917}"/>
              </a:ext>
            </a:extLst>
          </p:cNvPr>
          <p:cNvCxnSpPr>
            <a:cxnSpLocks/>
          </p:cNvCxnSpPr>
          <p:nvPr/>
        </p:nvCxnSpPr>
        <p:spPr>
          <a:xfrm flipH="1">
            <a:off x="6923715" y="4212671"/>
            <a:ext cx="11898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19AC183-EF52-4135-A469-90B5BC2E4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220" y="518239"/>
            <a:ext cx="2829560" cy="46196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ABDC039-0E15-45FE-8A59-BCE565CAE9E8}"/>
              </a:ext>
            </a:extLst>
          </p:cNvPr>
          <p:cNvSpPr/>
          <p:nvPr/>
        </p:nvSpPr>
        <p:spPr>
          <a:xfrm>
            <a:off x="4778928" y="5623420"/>
            <a:ext cx="2634143" cy="69628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Up to 2,860 lbs/hr with One Pump System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25EA4FE-995B-4DED-9982-503FC7E69CBE}"/>
              </a:ext>
            </a:extLst>
          </p:cNvPr>
          <p:cNvCxnSpPr>
            <a:cxnSpLocks/>
          </p:cNvCxnSpPr>
          <p:nvPr/>
        </p:nvCxnSpPr>
        <p:spPr>
          <a:xfrm flipH="1">
            <a:off x="3447875" y="2030136"/>
            <a:ext cx="5452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4516919-BE2A-4E22-B56A-93020912742C}"/>
              </a:ext>
            </a:extLst>
          </p:cNvPr>
          <p:cNvCxnSpPr>
            <a:cxnSpLocks/>
          </p:cNvCxnSpPr>
          <p:nvPr/>
        </p:nvCxnSpPr>
        <p:spPr>
          <a:xfrm flipH="1">
            <a:off x="3447875" y="4212671"/>
            <a:ext cx="5452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D904195-C79D-4F77-8E73-CA6C2A6F7867}"/>
              </a:ext>
            </a:extLst>
          </p:cNvPr>
          <p:cNvCxnSpPr>
            <a:cxnSpLocks/>
          </p:cNvCxnSpPr>
          <p:nvPr/>
        </p:nvCxnSpPr>
        <p:spPr>
          <a:xfrm flipH="1">
            <a:off x="3447875" y="6319706"/>
            <a:ext cx="5452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6A151E-D241-495C-A585-744A672F19A2}"/>
              </a:ext>
            </a:extLst>
          </p:cNvPr>
          <p:cNvCxnSpPr>
            <a:cxnSpLocks/>
          </p:cNvCxnSpPr>
          <p:nvPr/>
        </p:nvCxnSpPr>
        <p:spPr>
          <a:xfrm>
            <a:off x="3993160" y="2030136"/>
            <a:ext cx="0" cy="21825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9253F2D-F9AE-4EB8-B19E-7B98D8430C7B}"/>
              </a:ext>
            </a:extLst>
          </p:cNvPr>
          <p:cNvCxnSpPr>
            <a:cxnSpLocks/>
          </p:cNvCxnSpPr>
          <p:nvPr/>
        </p:nvCxnSpPr>
        <p:spPr>
          <a:xfrm>
            <a:off x="3993160" y="4137171"/>
            <a:ext cx="0" cy="21825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B4696E8-3791-40AF-94A8-2B4F18D16164}"/>
              </a:ext>
            </a:extLst>
          </p:cNvPr>
          <p:cNvCxnSpPr>
            <a:cxnSpLocks/>
          </p:cNvCxnSpPr>
          <p:nvPr/>
        </p:nvCxnSpPr>
        <p:spPr>
          <a:xfrm>
            <a:off x="8113553" y="2047554"/>
            <a:ext cx="47816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F806149-8FDC-4DF8-B0DF-CA3D448874B2}"/>
              </a:ext>
            </a:extLst>
          </p:cNvPr>
          <p:cNvCxnSpPr>
            <a:cxnSpLocks/>
          </p:cNvCxnSpPr>
          <p:nvPr/>
        </p:nvCxnSpPr>
        <p:spPr>
          <a:xfrm>
            <a:off x="8113553" y="4212671"/>
            <a:ext cx="47816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D7CD083-38E5-4DE1-8ECB-6D4693B88C1F}"/>
              </a:ext>
            </a:extLst>
          </p:cNvPr>
          <p:cNvCxnSpPr>
            <a:cxnSpLocks/>
          </p:cNvCxnSpPr>
          <p:nvPr/>
        </p:nvCxnSpPr>
        <p:spPr>
          <a:xfrm>
            <a:off x="8113553" y="2030136"/>
            <a:ext cx="0" cy="21825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>
            <a:extLst>
              <a:ext uri="{FF2B5EF4-FFF2-40B4-BE49-F238E27FC236}">
                <a16:creationId xmlns:a16="http://schemas.microsoft.com/office/drawing/2014/main" id="{5AA7B096-D3D2-A1EB-9906-C0738A5DB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738" y="798157"/>
            <a:ext cx="2397134" cy="199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white, kitchen appliance&#10;&#10;Description automatically generated">
            <a:extLst>
              <a:ext uri="{FF2B5EF4-FFF2-40B4-BE49-F238E27FC236}">
                <a16:creationId xmlns:a16="http://schemas.microsoft.com/office/drawing/2014/main" id="{79B4CE8E-2679-4021-DDFA-597EE0CDB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326" y="3429000"/>
            <a:ext cx="1378184" cy="137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75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B85307B-6132-400C-8456-82AF8FEF268F}"/>
              </a:ext>
            </a:extLst>
          </p:cNvPr>
          <p:cNvSpPr/>
          <p:nvPr/>
        </p:nvSpPr>
        <p:spPr>
          <a:xfrm>
            <a:off x="0" y="5320145"/>
            <a:ext cx="12192000" cy="153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EC7B0-FF97-4796-AC8C-7C11A5DD8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41" y="518239"/>
            <a:ext cx="2871635" cy="18621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B2C03-3BC9-4636-A8E2-3BD1A2784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40" y="4819411"/>
            <a:ext cx="2871635" cy="1862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DC4166-D7A1-411E-AD9D-1F73E5401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41" y="2685177"/>
            <a:ext cx="2871635" cy="1862138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0894B67-77D4-4138-BB55-F3B1E5328C43}"/>
              </a:ext>
            </a:extLst>
          </p:cNvPr>
          <p:cNvCxnSpPr>
            <a:cxnSpLocks/>
          </p:cNvCxnSpPr>
          <p:nvPr/>
        </p:nvCxnSpPr>
        <p:spPr>
          <a:xfrm flipH="1">
            <a:off x="3993160" y="4212671"/>
            <a:ext cx="11898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4A6BCEC-C9BD-46B5-8718-2C44D7E64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591723" y="2669579"/>
            <a:ext cx="2871633" cy="186213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6481C79-2C05-4730-AD11-7787F478D917}"/>
              </a:ext>
            </a:extLst>
          </p:cNvPr>
          <p:cNvCxnSpPr>
            <a:cxnSpLocks/>
          </p:cNvCxnSpPr>
          <p:nvPr/>
        </p:nvCxnSpPr>
        <p:spPr>
          <a:xfrm flipH="1">
            <a:off x="6923715" y="4212671"/>
            <a:ext cx="11898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7236EB5-3F94-4752-8190-0F4CE7DB8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591721" y="518239"/>
            <a:ext cx="2871635" cy="18621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88329D-81D9-46A2-96E3-D91216EAC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591724" y="4819411"/>
            <a:ext cx="2871634" cy="18621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ABDC039-0E15-45FE-8A59-BCE565CAE9E8}"/>
              </a:ext>
            </a:extLst>
          </p:cNvPr>
          <p:cNvSpPr/>
          <p:nvPr/>
        </p:nvSpPr>
        <p:spPr>
          <a:xfrm>
            <a:off x="4778928" y="5623419"/>
            <a:ext cx="2634143" cy="91998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Up to 2,860 lbs/hr with One Pump System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Integrated RO System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25EA4FE-995B-4DED-9982-503FC7E69CBE}"/>
              </a:ext>
            </a:extLst>
          </p:cNvPr>
          <p:cNvCxnSpPr>
            <a:cxnSpLocks/>
          </p:cNvCxnSpPr>
          <p:nvPr/>
        </p:nvCxnSpPr>
        <p:spPr>
          <a:xfrm flipH="1">
            <a:off x="3447875" y="2030136"/>
            <a:ext cx="5452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4516919-BE2A-4E22-B56A-93020912742C}"/>
              </a:ext>
            </a:extLst>
          </p:cNvPr>
          <p:cNvCxnSpPr>
            <a:cxnSpLocks/>
          </p:cNvCxnSpPr>
          <p:nvPr/>
        </p:nvCxnSpPr>
        <p:spPr>
          <a:xfrm flipH="1">
            <a:off x="3447875" y="4212671"/>
            <a:ext cx="5452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D904195-C79D-4F77-8E73-CA6C2A6F7867}"/>
              </a:ext>
            </a:extLst>
          </p:cNvPr>
          <p:cNvCxnSpPr>
            <a:cxnSpLocks/>
          </p:cNvCxnSpPr>
          <p:nvPr/>
        </p:nvCxnSpPr>
        <p:spPr>
          <a:xfrm flipH="1">
            <a:off x="3447875" y="6319706"/>
            <a:ext cx="54528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6A151E-D241-495C-A585-744A672F19A2}"/>
              </a:ext>
            </a:extLst>
          </p:cNvPr>
          <p:cNvCxnSpPr>
            <a:cxnSpLocks/>
          </p:cNvCxnSpPr>
          <p:nvPr/>
        </p:nvCxnSpPr>
        <p:spPr>
          <a:xfrm>
            <a:off x="3993160" y="2030136"/>
            <a:ext cx="0" cy="21825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9253F2D-F9AE-4EB8-B19E-7B98D8430C7B}"/>
              </a:ext>
            </a:extLst>
          </p:cNvPr>
          <p:cNvCxnSpPr>
            <a:cxnSpLocks/>
          </p:cNvCxnSpPr>
          <p:nvPr/>
        </p:nvCxnSpPr>
        <p:spPr>
          <a:xfrm>
            <a:off x="3993160" y="4137171"/>
            <a:ext cx="0" cy="21825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B4696E8-3791-40AF-94A8-2B4F18D16164}"/>
              </a:ext>
            </a:extLst>
          </p:cNvPr>
          <p:cNvCxnSpPr>
            <a:cxnSpLocks/>
          </p:cNvCxnSpPr>
          <p:nvPr/>
        </p:nvCxnSpPr>
        <p:spPr>
          <a:xfrm>
            <a:off x="8113553" y="2030136"/>
            <a:ext cx="47816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F806149-8FDC-4DF8-B0DF-CA3D448874B2}"/>
              </a:ext>
            </a:extLst>
          </p:cNvPr>
          <p:cNvCxnSpPr>
            <a:cxnSpLocks/>
          </p:cNvCxnSpPr>
          <p:nvPr/>
        </p:nvCxnSpPr>
        <p:spPr>
          <a:xfrm>
            <a:off x="8113553" y="4212671"/>
            <a:ext cx="47816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CA8659F-45B2-40DD-8AEC-66D231D52A39}"/>
              </a:ext>
            </a:extLst>
          </p:cNvPr>
          <p:cNvCxnSpPr>
            <a:cxnSpLocks/>
          </p:cNvCxnSpPr>
          <p:nvPr/>
        </p:nvCxnSpPr>
        <p:spPr>
          <a:xfrm>
            <a:off x="8113553" y="6319706"/>
            <a:ext cx="47816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D7CD083-38E5-4DE1-8ECB-6D4693B88C1F}"/>
              </a:ext>
            </a:extLst>
          </p:cNvPr>
          <p:cNvCxnSpPr>
            <a:cxnSpLocks/>
          </p:cNvCxnSpPr>
          <p:nvPr/>
        </p:nvCxnSpPr>
        <p:spPr>
          <a:xfrm>
            <a:off x="8113553" y="2030136"/>
            <a:ext cx="0" cy="21825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CCE8BA5-3745-4E7A-B8C6-26729FEA9A0B}"/>
              </a:ext>
            </a:extLst>
          </p:cNvPr>
          <p:cNvCxnSpPr>
            <a:cxnSpLocks/>
          </p:cNvCxnSpPr>
          <p:nvPr/>
        </p:nvCxnSpPr>
        <p:spPr>
          <a:xfrm>
            <a:off x="8113553" y="4137171"/>
            <a:ext cx="0" cy="21825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2F4EBB2-19C2-4079-BA69-D08E5F412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476" y="1579784"/>
            <a:ext cx="3717047" cy="369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37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62E2646-2772-45A2-873E-03A6A456A4E9}"/>
              </a:ext>
            </a:extLst>
          </p:cNvPr>
          <p:cNvSpPr/>
          <p:nvPr/>
        </p:nvSpPr>
        <p:spPr>
          <a:xfrm>
            <a:off x="0" y="5320145"/>
            <a:ext cx="12192000" cy="153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2C4797D-62C3-4624-843C-B5DFCD4F5314}"/>
              </a:ext>
            </a:extLst>
          </p:cNvPr>
          <p:cNvCxnSpPr>
            <a:cxnSpLocks/>
          </p:cNvCxnSpPr>
          <p:nvPr/>
        </p:nvCxnSpPr>
        <p:spPr>
          <a:xfrm flipH="1">
            <a:off x="7132257" y="4212671"/>
            <a:ext cx="11898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1E17DA-7C1C-4F0B-966B-9453E886827B}"/>
              </a:ext>
            </a:extLst>
          </p:cNvPr>
          <p:cNvCxnSpPr>
            <a:cxnSpLocks/>
          </p:cNvCxnSpPr>
          <p:nvPr/>
        </p:nvCxnSpPr>
        <p:spPr>
          <a:xfrm>
            <a:off x="3993160" y="2030136"/>
            <a:ext cx="0" cy="21825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11EC7B0-FF97-4796-AC8C-7C11A5DD8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88" y="347241"/>
            <a:ext cx="2235856" cy="14498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AD783B-8236-4470-B60B-3A7538884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320074" y="5193873"/>
            <a:ext cx="2235857" cy="1449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7BB183-729B-4C80-8D6A-72C02C6D9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320074" y="3578736"/>
            <a:ext cx="2235857" cy="1449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F503BA-2E38-4F9B-8097-2968E4DAC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320074" y="1963598"/>
            <a:ext cx="2235858" cy="14498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17FE8C-7EA4-4FCF-9D96-56F306223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320074" y="347241"/>
            <a:ext cx="2235857" cy="14498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007009-35C8-4303-B601-D32F1BB2E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632752" y="83684"/>
            <a:ext cx="2235855" cy="14498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003F50-3B0B-4314-BF57-C6BA4708C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393" y="81594"/>
            <a:ext cx="2235857" cy="14498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B632F4-DC4A-4A21-B140-2B286F599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87" y="1968182"/>
            <a:ext cx="2235857" cy="14498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CF6E35-B165-431E-B981-B19A04E1D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69" y="3579019"/>
            <a:ext cx="2235857" cy="14498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2B8C87-FAAD-4258-A123-302110917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68" y="5189857"/>
            <a:ext cx="2235858" cy="144986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9BCC08B-32C9-481F-8A0F-EB2A28F27FF7}"/>
              </a:ext>
            </a:extLst>
          </p:cNvPr>
          <p:cNvCxnSpPr>
            <a:cxnSpLocks/>
          </p:cNvCxnSpPr>
          <p:nvPr/>
        </p:nvCxnSpPr>
        <p:spPr>
          <a:xfrm flipH="1">
            <a:off x="3993160" y="4212671"/>
            <a:ext cx="11898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6754E62-88EF-4596-8923-79F8EF765CED}"/>
              </a:ext>
            </a:extLst>
          </p:cNvPr>
          <p:cNvCxnSpPr>
            <a:cxnSpLocks/>
          </p:cNvCxnSpPr>
          <p:nvPr/>
        </p:nvCxnSpPr>
        <p:spPr>
          <a:xfrm flipH="1">
            <a:off x="2871926" y="3196206"/>
            <a:ext cx="112123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FEEECFE-A76B-4667-8D19-33DAC3D8BFC3}"/>
              </a:ext>
            </a:extLst>
          </p:cNvPr>
          <p:cNvCxnSpPr>
            <a:cxnSpLocks/>
          </p:cNvCxnSpPr>
          <p:nvPr/>
        </p:nvCxnSpPr>
        <p:spPr>
          <a:xfrm flipH="1">
            <a:off x="2871926" y="6413284"/>
            <a:ext cx="112123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6EF854-0D89-4879-962C-F6D933254B54}"/>
              </a:ext>
            </a:extLst>
          </p:cNvPr>
          <p:cNvCxnSpPr>
            <a:cxnSpLocks/>
          </p:cNvCxnSpPr>
          <p:nvPr/>
        </p:nvCxnSpPr>
        <p:spPr>
          <a:xfrm>
            <a:off x="3993160" y="4137171"/>
            <a:ext cx="0" cy="22984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688A616-C173-4619-9CAB-7AA3028C7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5289" y="1905048"/>
            <a:ext cx="2789555" cy="3531235"/>
          </a:xfrm>
          <a:prstGeom prst="rect">
            <a:avLst/>
          </a:prstGeom>
          <a:noFill/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BABC6FC-9D28-45E9-AEE6-F90D35B69460}"/>
              </a:ext>
            </a:extLst>
          </p:cNvPr>
          <p:cNvCxnSpPr>
            <a:cxnSpLocks/>
          </p:cNvCxnSpPr>
          <p:nvPr/>
        </p:nvCxnSpPr>
        <p:spPr>
          <a:xfrm flipH="1">
            <a:off x="2871926" y="4763766"/>
            <a:ext cx="112123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BA9E964-5F71-400B-A5DC-53B558DE7551}"/>
              </a:ext>
            </a:extLst>
          </p:cNvPr>
          <p:cNvCxnSpPr>
            <a:cxnSpLocks/>
          </p:cNvCxnSpPr>
          <p:nvPr/>
        </p:nvCxnSpPr>
        <p:spPr>
          <a:xfrm flipH="1" flipV="1">
            <a:off x="2856644" y="1575734"/>
            <a:ext cx="1136516" cy="4544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6C2E25-9CA2-4712-9989-AA74276E22E8}"/>
              </a:ext>
            </a:extLst>
          </p:cNvPr>
          <p:cNvCxnSpPr>
            <a:cxnSpLocks/>
          </p:cNvCxnSpPr>
          <p:nvPr/>
        </p:nvCxnSpPr>
        <p:spPr>
          <a:xfrm>
            <a:off x="8322095" y="2104938"/>
            <a:ext cx="0" cy="21825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A000961-A8CE-4A29-AF86-9D3F387F0320}"/>
              </a:ext>
            </a:extLst>
          </p:cNvPr>
          <p:cNvCxnSpPr>
            <a:cxnSpLocks/>
          </p:cNvCxnSpPr>
          <p:nvPr/>
        </p:nvCxnSpPr>
        <p:spPr>
          <a:xfrm>
            <a:off x="8322095" y="3166695"/>
            <a:ext cx="99797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C19296C-858B-4135-8E0E-AEADB6AB547C}"/>
              </a:ext>
            </a:extLst>
          </p:cNvPr>
          <p:cNvCxnSpPr>
            <a:cxnSpLocks/>
          </p:cNvCxnSpPr>
          <p:nvPr/>
        </p:nvCxnSpPr>
        <p:spPr>
          <a:xfrm>
            <a:off x="8322095" y="6413284"/>
            <a:ext cx="99797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87C5D27-759D-4C21-A45C-B1A3893783EA}"/>
              </a:ext>
            </a:extLst>
          </p:cNvPr>
          <p:cNvCxnSpPr>
            <a:cxnSpLocks/>
          </p:cNvCxnSpPr>
          <p:nvPr/>
        </p:nvCxnSpPr>
        <p:spPr>
          <a:xfrm>
            <a:off x="8322095" y="4137171"/>
            <a:ext cx="0" cy="22984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427AC7F-2DB5-4455-8F54-E6A4B35C7FAF}"/>
              </a:ext>
            </a:extLst>
          </p:cNvPr>
          <p:cNvCxnSpPr>
            <a:cxnSpLocks/>
          </p:cNvCxnSpPr>
          <p:nvPr/>
        </p:nvCxnSpPr>
        <p:spPr>
          <a:xfrm>
            <a:off x="8322095" y="4763766"/>
            <a:ext cx="99797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1E33265-A4CD-49F3-BD13-05CFAC21BB81}"/>
              </a:ext>
            </a:extLst>
          </p:cNvPr>
          <p:cNvCxnSpPr>
            <a:cxnSpLocks/>
          </p:cNvCxnSpPr>
          <p:nvPr/>
        </p:nvCxnSpPr>
        <p:spPr>
          <a:xfrm flipV="1">
            <a:off x="8322095" y="1540812"/>
            <a:ext cx="997978" cy="5747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9561F2C-BEBC-4B09-BA6F-8D353886BD27}"/>
              </a:ext>
            </a:extLst>
          </p:cNvPr>
          <p:cNvCxnSpPr>
            <a:cxnSpLocks/>
          </p:cNvCxnSpPr>
          <p:nvPr/>
        </p:nvCxnSpPr>
        <p:spPr>
          <a:xfrm flipV="1">
            <a:off x="6096000" y="1249960"/>
            <a:ext cx="0" cy="5471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686C5FE-C7FC-4330-AC7B-DEB3E739F41E}"/>
              </a:ext>
            </a:extLst>
          </p:cNvPr>
          <p:cNvCxnSpPr>
            <a:cxnSpLocks/>
          </p:cNvCxnSpPr>
          <p:nvPr/>
        </p:nvCxnSpPr>
        <p:spPr>
          <a:xfrm>
            <a:off x="6073086" y="1247015"/>
            <a:ext cx="55268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0CF5A0A-66FD-4BC5-B990-CC20F85196FC}"/>
              </a:ext>
            </a:extLst>
          </p:cNvPr>
          <p:cNvCxnSpPr>
            <a:cxnSpLocks/>
          </p:cNvCxnSpPr>
          <p:nvPr/>
        </p:nvCxnSpPr>
        <p:spPr>
          <a:xfrm flipH="1">
            <a:off x="5552270" y="1247015"/>
            <a:ext cx="6732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B45C3118-98F7-48AD-88DC-14562FEAEE1A}"/>
              </a:ext>
            </a:extLst>
          </p:cNvPr>
          <p:cNvSpPr/>
          <p:nvPr/>
        </p:nvSpPr>
        <p:spPr>
          <a:xfrm>
            <a:off x="4778928" y="5623419"/>
            <a:ext cx="2634143" cy="89687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Up to 7,937 lbs/hr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Three Pump System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Offers Redundancy</a:t>
            </a:r>
          </a:p>
        </p:txBody>
      </p:sp>
    </p:spTree>
    <p:extLst>
      <p:ext uri="{BB962C8B-B14F-4D97-AF65-F5344CB8AC3E}">
        <p14:creationId xmlns:p14="http://schemas.microsoft.com/office/powerpoint/2010/main" val="1438292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CDA983BB-19D8-4590-A60F-AA0F07DDD4A7}"/>
              </a:ext>
            </a:extLst>
          </p:cNvPr>
          <p:cNvSpPr/>
          <p:nvPr/>
        </p:nvSpPr>
        <p:spPr>
          <a:xfrm>
            <a:off x="0" y="5320145"/>
            <a:ext cx="12192000" cy="153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2C4797D-62C3-4624-843C-B5DFCD4F5314}"/>
              </a:ext>
            </a:extLst>
          </p:cNvPr>
          <p:cNvCxnSpPr>
            <a:cxnSpLocks/>
          </p:cNvCxnSpPr>
          <p:nvPr/>
        </p:nvCxnSpPr>
        <p:spPr>
          <a:xfrm flipH="1">
            <a:off x="7132257" y="4212671"/>
            <a:ext cx="11898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1E17DA-7C1C-4F0B-966B-9453E886827B}"/>
              </a:ext>
            </a:extLst>
          </p:cNvPr>
          <p:cNvCxnSpPr>
            <a:cxnSpLocks/>
          </p:cNvCxnSpPr>
          <p:nvPr/>
        </p:nvCxnSpPr>
        <p:spPr>
          <a:xfrm>
            <a:off x="3993160" y="2030136"/>
            <a:ext cx="0" cy="21825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11EC7B0-FF97-4796-AC8C-7C11A5DD8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88" y="347241"/>
            <a:ext cx="2235856" cy="14498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AD783B-8236-4470-B60B-3A7538884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320074" y="5193873"/>
            <a:ext cx="2235857" cy="14498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7BB183-729B-4C80-8D6A-72C02C6D9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320074" y="3578736"/>
            <a:ext cx="2235857" cy="14498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F503BA-2E38-4F9B-8097-2968E4DAC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320074" y="1963598"/>
            <a:ext cx="2235858" cy="14498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17FE8C-7EA4-4FCF-9D96-56F306223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320074" y="347241"/>
            <a:ext cx="2235857" cy="14498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007009-35C8-4303-B601-D32F1BB2E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32752" y="83684"/>
            <a:ext cx="2235855" cy="14498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003F50-3B0B-4314-BF57-C6BA4708C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393" y="81594"/>
            <a:ext cx="2235857" cy="14498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B632F4-DC4A-4A21-B140-2B286F599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87" y="1968182"/>
            <a:ext cx="2235857" cy="14498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CF6E35-B165-431E-B981-B19A04E1D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69" y="3579019"/>
            <a:ext cx="2235857" cy="14498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2B8C87-FAAD-4258-A123-302110917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68" y="5189857"/>
            <a:ext cx="2235858" cy="144986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9BCC08B-32C9-481F-8A0F-EB2A28F27FF7}"/>
              </a:ext>
            </a:extLst>
          </p:cNvPr>
          <p:cNvCxnSpPr>
            <a:cxnSpLocks/>
          </p:cNvCxnSpPr>
          <p:nvPr/>
        </p:nvCxnSpPr>
        <p:spPr>
          <a:xfrm flipH="1">
            <a:off x="3993160" y="4212671"/>
            <a:ext cx="11898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6754E62-88EF-4596-8923-79F8EF765CED}"/>
              </a:ext>
            </a:extLst>
          </p:cNvPr>
          <p:cNvCxnSpPr>
            <a:cxnSpLocks/>
          </p:cNvCxnSpPr>
          <p:nvPr/>
        </p:nvCxnSpPr>
        <p:spPr>
          <a:xfrm flipH="1">
            <a:off x="2871926" y="3196206"/>
            <a:ext cx="112123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FEEECFE-A76B-4667-8D19-33DAC3D8BFC3}"/>
              </a:ext>
            </a:extLst>
          </p:cNvPr>
          <p:cNvCxnSpPr>
            <a:cxnSpLocks/>
          </p:cNvCxnSpPr>
          <p:nvPr/>
        </p:nvCxnSpPr>
        <p:spPr>
          <a:xfrm flipH="1">
            <a:off x="2871926" y="6413284"/>
            <a:ext cx="112123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6EF854-0D89-4879-962C-F6D933254B54}"/>
              </a:ext>
            </a:extLst>
          </p:cNvPr>
          <p:cNvCxnSpPr>
            <a:cxnSpLocks/>
          </p:cNvCxnSpPr>
          <p:nvPr/>
        </p:nvCxnSpPr>
        <p:spPr>
          <a:xfrm>
            <a:off x="3993160" y="4137171"/>
            <a:ext cx="0" cy="22984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688A616-C173-4619-9CAB-7AA3028C7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5289" y="1905048"/>
            <a:ext cx="2789555" cy="3531235"/>
          </a:xfrm>
          <a:prstGeom prst="rect">
            <a:avLst/>
          </a:prstGeom>
          <a:noFill/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BABC6FC-9D28-45E9-AEE6-F90D35B69460}"/>
              </a:ext>
            </a:extLst>
          </p:cNvPr>
          <p:cNvCxnSpPr>
            <a:cxnSpLocks/>
          </p:cNvCxnSpPr>
          <p:nvPr/>
        </p:nvCxnSpPr>
        <p:spPr>
          <a:xfrm flipH="1">
            <a:off x="2871926" y="4763766"/>
            <a:ext cx="112123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BA9E964-5F71-400B-A5DC-53B558DE7551}"/>
              </a:ext>
            </a:extLst>
          </p:cNvPr>
          <p:cNvCxnSpPr>
            <a:cxnSpLocks/>
          </p:cNvCxnSpPr>
          <p:nvPr/>
        </p:nvCxnSpPr>
        <p:spPr>
          <a:xfrm flipH="1" flipV="1">
            <a:off x="2856644" y="1575734"/>
            <a:ext cx="1136516" cy="4544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6C2E25-9CA2-4712-9989-AA74276E22E8}"/>
              </a:ext>
            </a:extLst>
          </p:cNvPr>
          <p:cNvCxnSpPr>
            <a:cxnSpLocks/>
          </p:cNvCxnSpPr>
          <p:nvPr/>
        </p:nvCxnSpPr>
        <p:spPr>
          <a:xfrm>
            <a:off x="8322095" y="2104938"/>
            <a:ext cx="0" cy="21825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A000961-A8CE-4A29-AF86-9D3F387F0320}"/>
              </a:ext>
            </a:extLst>
          </p:cNvPr>
          <p:cNvCxnSpPr>
            <a:cxnSpLocks/>
          </p:cNvCxnSpPr>
          <p:nvPr/>
        </p:nvCxnSpPr>
        <p:spPr>
          <a:xfrm>
            <a:off x="8322095" y="3166695"/>
            <a:ext cx="99797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C19296C-858B-4135-8E0E-AEADB6AB547C}"/>
              </a:ext>
            </a:extLst>
          </p:cNvPr>
          <p:cNvCxnSpPr>
            <a:cxnSpLocks/>
          </p:cNvCxnSpPr>
          <p:nvPr/>
        </p:nvCxnSpPr>
        <p:spPr>
          <a:xfrm>
            <a:off x="8322095" y="6413284"/>
            <a:ext cx="99797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87C5D27-759D-4C21-A45C-B1A3893783EA}"/>
              </a:ext>
            </a:extLst>
          </p:cNvPr>
          <p:cNvCxnSpPr>
            <a:cxnSpLocks/>
          </p:cNvCxnSpPr>
          <p:nvPr/>
        </p:nvCxnSpPr>
        <p:spPr>
          <a:xfrm>
            <a:off x="8322095" y="4137171"/>
            <a:ext cx="0" cy="22984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427AC7F-2DB5-4455-8F54-E6A4B35C7FAF}"/>
              </a:ext>
            </a:extLst>
          </p:cNvPr>
          <p:cNvCxnSpPr>
            <a:cxnSpLocks/>
          </p:cNvCxnSpPr>
          <p:nvPr/>
        </p:nvCxnSpPr>
        <p:spPr>
          <a:xfrm>
            <a:off x="8322095" y="4763766"/>
            <a:ext cx="99797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1E33265-A4CD-49F3-BD13-05CFAC21BB81}"/>
              </a:ext>
            </a:extLst>
          </p:cNvPr>
          <p:cNvCxnSpPr>
            <a:cxnSpLocks/>
          </p:cNvCxnSpPr>
          <p:nvPr/>
        </p:nvCxnSpPr>
        <p:spPr>
          <a:xfrm flipV="1">
            <a:off x="8322095" y="1540812"/>
            <a:ext cx="997978" cy="5747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9561F2C-BEBC-4B09-BA6F-8D353886BD27}"/>
              </a:ext>
            </a:extLst>
          </p:cNvPr>
          <p:cNvCxnSpPr>
            <a:cxnSpLocks/>
          </p:cNvCxnSpPr>
          <p:nvPr/>
        </p:nvCxnSpPr>
        <p:spPr>
          <a:xfrm flipV="1">
            <a:off x="6096000" y="1249960"/>
            <a:ext cx="0" cy="54714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686C5FE-C7FC-4330-AC7B-DEB3E739F41E}"/>
              </a:ext>
            </a:extLst>
          </p:cNvPr>
          <p:cNvCxnSpPr>
            <a:cxnSpLocks/>
          </p:cNvCxnSpPr>
          <p:nvPr/>
        </p:nvCxnSpPr>
        <p:spPr>
          <a:xfrm>
            <a:off x="6073086" y="1247015"/>
            <a:ext cx="55268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0CF5A0A-66FD-4BC5-B990-CC20F85196FC}"/>
              </a:ext>
            </a:extLst>
          </p:cNvPr>
          <p:cNvCxnSpPr>
            <a:cxnSpLocks/>
          </p:cNvCxnSpPr>
          <p:nvPr/>
        </p:nvCxnSpPr>
        <p:spPr>
          <a:xfrm flipH="1">
            <a:off x="5552270" y="1247015"/>
            <a:ext cx="6732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35B3D442-C19C-40C8-861B-9C665D8B14EA}"/>
              </a:ext>
            </a:extLst>
          </p:cNvPr>
          <p:cNvSpPr/>
          <p:nvPr/>
        </p:nvSpPr>
        <p:spPr>
          <a:xfrm>
            <a:off x="4743432" y="5652569"/>
            <a:ext cx="2964107" cy="51333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Run </a:t>
            </a:r>
            <a:r>
              <a:rPr lang="en-US" b="1" u="sng" dirty="0">
                <a:solidFill>
                  <a:schemeClr val="bg1"/>
                </a:solidFill>
              </a:rPr>
              <a:t>Pump A</a:t>
            </a:r>
            <a:r>
              <a:rPr lang="en-US" dirty="0">
                <a:solidFill>
                  <a:schemeClr val="bg1"/>
                </a:solidFill>
              </a:rPr>
              <a:t> for 1,000 hours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7C0BBC8-1147-4630-971D-557B408780D9}"/>
              </a:ext>
            </a:extLst>
          </p:cNvPr>
          <p:cNvCxnSpPr/>
          <p:nvPr/>
        </p:nvCxnSpPr>
        <p:spPr>
          <a:xfrm flipV="1">
            <a:off x="5305990" y="4920256"/>
            <a:ext cx="0" cy="7323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20CE538-D970-0E1F-FAC9-FE6F370B4A35}"/>
              </a:ext>
            </a:extLst>
          </p:cNvPr>
          <p:cNvCxnSpPr/>
          <p:nvPr/>
        </p:nvCxnSpPr>
        <p:spPr>
          <a:xfrm flipV="1">
            <a:off x="6090561" y="4908704"/>
            <a:ext cx="0" cy="7323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7AEBF5FF-29E4-7650-CF2C-9C013E9B728A}"/>
              </a:ext>
            </a:extLst>
          </p:cNvPr>
          <p:cNvSpPr/>
          <p:nvPr/>
        </p:nvSpPr>
        <p:spPr>
          <a:xfrm>
            <a:off x="4745111" y="5656681"/>
            <a:ext cx="2964107" cy="51333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Run </a:t>
            </a:r>
            <a:r>
              <a:rPr lang="en-US" b="1" u="sng" dirty="0">
                <a:solidFill>
                  <a:schemeClr val="bg1"/>
                </a:solidFill>
              </a:rPr>
              <a:t>Pump B</a:t>
            </a:r>
            <a:r>
              <a:rPr lang="en-US" dirty="0">
                <a:solidFill>
                  <a:schemeClr val="bg1"/>
                </a:solidFill>
              </a:rPr>
              <a:t> for 1,000 hours 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E2B5DBE-246F-DF84-D9DA-AF94E2AE9709}"/>
              </a:ext>
            </a:extLst>
          </p:cNvPr>
          <p:cNvCxnSpPr/>
          <p:nvPr/>
        </p:nvCxnSpPr>
        <p:spPr>
          <a:xfrm flipV="1">
            <a:off x="6870040" y="4920256"/>
            <a:ext cx="0" cy="7323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1A8D218-8BFC-0BFE-7331-8E1F0AD075A4}"/>
              </a:ext>
            </a:extLst>
          </p:cNvPr>
          <p:cNvSpPr/>
          <p:nvPr/>
        </p:nvSpPr>
        <p:spPr>
          <a:xfrm>
            <a:off x="4743432" y="5658117"/>
            <a:ext cx="2964107" cy="51333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Run </a:t>
            </a:r>
            <a:r>
              <a:rPr lang="en-US" b="1" u="sng" dirty="0">
                <a:solidFill>
                  <a:schemeClr val="bg1"/>
                </a:solidFill>
              </a:rPr>
              <a:t>Pump C</a:t>
            </a:r>
            <a:r>
              <a:rPr lang="en-US" dirty="0">
                <a:solidFill>
                  <a:schemeClr val="bg1"/>
                </a:solidFill>
              </a:rPr>
              <a:t> for 1,000 hours </a:t>
            </a:r>
          </a:p>
        </p:txBody>
      </p:sp>
    </p:spTree>
    <p:extLst>
      <p:ext uri="{BB962C8B-B14F-4D97-AF65-F5344CB8AC3E}">
        <p14:creationId xmlns:p14="http://schemas.microsoft.com/office/powerpoint/2010/main" val="249894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28EBDA59-6315-4358-BBF4-A218EC55ACF4}"/>
              </a:ext>
            </a:extLst>
          </p:cNvPr>
          <p:cNvSpPr/>
          <p:nvPr/>
        </p:nvSpPr>
        <p:spPr>
          <a:xfrm>
            <a:off x="0" y="5320145"/>
            <a:ext cx="12192000" cy="1537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58A7E53-CCAB-4C1D-8388-648199C45397}"/>
              </a:ext>
            </a:extLst>
          </p:cNvPr>
          <p:cNvCxnSpPr>
            <a:cxnSpLocks/>
          </p:cNvCxnSpPr>
          <p:nvPr/>
        </p:nvCxnSpPr>
        <p:spPr>
          <a:xfrm flipH="1">
            <a:off x="4670564" y="2902877"/>
            <a:ext cx="77389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11EC7B0-FF97-4796-AC8C-7C11A5DD8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5" y="3643678"/>
            <a:ext cx="2217492" cy="1437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B2C03-3BC9-4636-A8E2-3BD1A2784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729" y="5243593"/>
            <a:ext cx="2217492" cy="14379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DC4166-D7A1-411E-AD9D-1F73E5401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25" y="5243592"/>
            <a:ext cx="2217492" cy="1437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A6BCEC-C9BD-46B5-8718-2C44D7E64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834493" y="3643678"/>
            <a:ext cx="2217492" cy="14379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236EB5-3F94-4752-8190-0F4CE7DB8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23781" y="5243592"/>
            <a:ext cx="2217493" cy="14379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88329D-81D9-46A2-96E3-D91216EAC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078085" y="5243592"/>
            <a:ext cx="2217492" cy="14379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503A650-6F7B-421A-AD2D-D0A1C750B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5" y="2043764"/>
            <a:ext cx="2217492" cy="14379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CD9EF4C-FA22-4FBF-AD7A-672373B2B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834493" y="2043764"/>
            <a:ext cx="2217492" cy="143795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388BC19-08DC-4449-9042-36181C432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5" y="443849"/>
            <a:ext cx="2217492" cy="1437953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ECBF364-1ECA-48C5-8678-1778FE4D68BB}"/>
              </a:ext>
            </a:extLst>
          </p:cNvPr>
          <p:cNvCxnSpPr>
            <a:cxnSpLocks/>
          </p:cNvCxnSpPr>
          <p:nvPr/>
        </p:nvCxnSpPr>
        <p:spPr>
          <a:xfrm>
            <a:off x="6095999" y="3269669"/>
            <a:ext cx="0" cy="12100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BF93F87C-5FE4-437A-BBD9-88F26FF0E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834493" y="443849"/>
            <a:ext cx="2217492" cy="14379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424825-1F1B-4173-A47B-503C21E69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913" y="815303"/>
            <a:ext cx="1673615" cy="2747394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98B1331-B02D-4CE9-9696-C1A494872F30}"/>
              </a:ext>
            </a:extLst>
          </p:cNvPr>
          <p:cNvCxnSpPr>
            <a:cxnSpLocks/>
          </p:cNvCxnSpPr>
          <p:nvPr/>
        </p:nvCxnSpPr>
        <p:spPr>
          <a:xfrm flipH="1">
            <a:off x="6827933" y="2902877"/>
            <a:ext cx="77389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5C49BBAA-30E5-40B3-ABE4-8B8FC38B4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192" y="815303"/>
            <a:ext cx="1673615" cy="274739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23CAB94-217B-4ADF-B74B-0126AF1EA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467" y="815303"/>
            <a:ext cx="1673615" cy="2747394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0C893EA-A7CC-41D2-9533-261FDCBD67D5}"/>
              </a:ext>
            </a:extLst>
          </p:cNvPr>
          <p:cNvCxnSpPr>
            <a:cxnSpLocks/>
          </p:cNvCxnSpPr>
          <p:nvPr/>
        </p:nvCxnSpPr>
        <p:spPr>
          <a:xfrm flipH="1">
            <a:off x="6095999" y="4479721"/>
            <a:ext cx="333322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66BCEF-9DAE-445F-9402-F8CE2DB3B93F}"/>
              </a:ext>
            </a:extLst>
          </p:cNvPr>
          <p:cNvCxnSpPr>
            <a:cxnSpLocks/>
          </p:cNvCxnSpPr>
          <p:nvPr/>
        </p:nvCxnSpPr>
        <p:spPr>
          <a:xfrm flipH="1">
            <a:off x="2751589" y="4479721"/>
            <a:ext cx="36721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D0E2B0-0E02-432C-BF0F-2A7F8AC65474}"/>
              </a:ext>
            </a:extLst>
          </p:cNvPr>
          <p:cNvCxnSpPr>
            <a:cxnSpLocks/>
          </p:cNvCxnSpPr>
          <p:nvPr/>
        </p:nvCxnSpPr>
        <p:spPr>
          <a:xfrm>
            <a:off x="2768367" y="1610686"/>
            <a:ext cx="0" cy="28690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3E07A20-AEAE-4A08-8665-64C7372B1BB0}"/>
              </a:ext>
            </a:extLst>
          </p:cNvPr>
          <p:cNvCxnSpPr>
            <a:cxnSpLocks/>
          </p:cNvCxnSpPr>
          <p:nvPr/>
        </p:nvCxnSpPr>
        <p:spPr>
          <a:xfrm flipV="1">
            <a:off x="9429226" y="1694576"/>
            <a:ext cx="0" cy="27851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B0E4C84-9ABB-462E-BB6C-63542831240B}"/>
              </a:ext>
            </a:extLst>
          </p:cNvPr>
          <p:cNvCxnSpPr>
            <a:cxnSpLocks/>
          </p:cNvCxnSpPr>
          <p:nvPr/>
        </p:nvCxnSpPr>
        <p:spPr>
          <a:xfrm>
            <a:off x="9429226" y="1694576"/>
            <a:ext cx="40526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5E05B0B-9801-488B-8D6D-389EBCD5A788}"/>
              </a:ext>
            </a:extLst>
          </p:cNvPr>
          <p:cNvCxnSpPr>
            <a:cxnSpLocks/>
          </p:cNvCxnSpPr>
          <p:nvPr/>
        </p:nvCxnSpPr>
        <p:spPr>
          <a:xfrm>
            <a:off x="9429226" y="3254289"/>
            <a:ext cx="40526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A0A639C-9AC8-4494-9264-32B0E1370FA0}"/>
              </a:ext>
            </a:extLst>
          </p:cNvPr>
          <p:cNvCxnSpPr>
            <a:cxnSpLocks/>
          </p:cNvCxnSpPr>
          <p:nvPr/>
        </p:nvCxnSpPr>
        <p:spPr>
          <a:xfrm>
            <a:off x="9429226" y="4479721"/>
            <a:ext cx="40526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E24A9FE-3F86-42FD-AFD8-896CB3A2B2F8}"/>
              </a:ext>
            </a:extLst>
          </p:cNvPr>
          <p:cNvCxnSpPr>
            <a:cxnSpLocks/>
          </p:cNvCxnSpPr>
          <p:nvPr/>
        </p:nvCxnSpPr>
        <p:spPr>
          <a:xfrm>
            <a:off x="9311780" y="4479721"/>
            <a:ext cx="0" cy="7638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C7519678-CBE5-4D29-B368-D937028333B1}"/>
              </a:ext>
            </a:extLst>
          </p:cNvPr>
          <p:cNvCxnSpPr>
            <a:cxnSpLocks/>
          </p:cNvCxnSpPr>
          <p:nvPr/>
        </p:nvCxnSpPr>
        <p:spPr>
          <a:xfrm>
            <a:off x="6827933" y="4479721"/>
            <a:ext cx="0" cy="7638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C9351699-2F48-45C1-B71F-99AB24C58A56}"/>
              </a:ext>
            </a:extLst>
          </p:cNvPr>
          <p:cNvCxnSpPr>
            <a:cxnSpLocks/>
          </p:cNvCxnSpPr>
          <p:nvPr/>
        </p:nvCxnSpPr>
        <p:spPr>
          <a:xfrm>
            <a:off x="5327702" y="4479721"/>
            <a:ext cx="0" cy="7638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3109444-B8A2-456E-91D9-85D8D06B05EA}"/>
              </a:ext>
            </a:extLst>
          </p:cNvPr>
          <p:cNvCxnSpPr>
            <a:cxnSpLocks/>
          </p:cNvCxnSpPr>
          <p:nvPr/>
        </p:nvCxnSpPr>
        <p:spPr>
          <a:xfrm>
            <a:off x="2963405" y="4479721"/>
            <a:ext cx="0" cy="7638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158AD4CD-169F-44A4-BAEC-7DF822A91FEB}"/>
              </a:ext>
            </a:extLst>
          </p:cNvPr>
          <p:cNvCxnSpPr>
            <a:cxnSpLocks/>
          </p:cNvCxnSpPr>
          <p:nvPr/>
        </p:nvCxnSpPr>
        <p:spPr>
          <a:xfrm flipH="1">
            <a:off x="2357507" y="4479721"/>
            <a:ext cx="4732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DD97988-31F3-4A9F-A698-E7BFF2F1021F}"/>
              </a:ext>
            </a:extLst>
          </p:cNvPr>
          <p:cNvCxnSpPr>
            <a:cxnSpLocks/>
          </p:cNvCxnSpPr>
          <p:nvPr/>
        </p:nvCxnSpPr>
        <p:spPr>
          <a:xfrm flipH="1">
            <a:off x="2357507" y="3254289"/>
            <a:ext cx="4108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423B4E0-5C34-4A41-AA4E-20EF5031ACCC}"/>
              </a:ext>
            </a:extLst>
          </p:cNvPr>
          <p:cNvCxnSpPr>
            <a:cxnSpLocks/>
          </p:cNvCxnSpPr>
          <p:nvPr/>
        </p:nvCxnSpPr>
        <p:spPr>
          <a:xfrm flipH="1">
            <a:off x="2357507" y="1610686"/>
            <a:ext cx="41086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8967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NFO" val="CON1000"/>
  <p:tag name="TEMPLATEID" val="Condair"/>
  <p:tag name="CLIENT" val="CON"/>
  <p:tag name="VERSION" val="1000"/>
  <p:tag name="BRANDID" val="Condair"/>
  <p:tag name="LANGUAGEID" val="1033"/>
  <p:tag name="COLORTHEMEI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ONIMAGE" val="True"/>
  <p:tag name="SHAPETYPE" val="Claim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heme/theme1.xml><?xml version="1.0" encoding="utf-8"?>
<a:theme xmlns:a="http://schemas.openxmlformats.org/drawingml/2006/main" name="Title Slide">
  <a:themeElements>
    <a:clrScheme name="Condai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16AB3"/>
      </a:accent1>
      <a:accent2>
        <a:srgbClr val="8BB3DB"/>
      </a:accent2>
      <a:accent3>
        <a:srgbClr val="D0E1F2"/>
      </a:accent3>
      <a:accent4>
        <a:srgbClr val="83AC77"/>
      </a:accent4>
      <a:accent5>
        <a:srgbClr val="E0A03A"/>
      </a:accent5>
      <a:accent6>
        <a:srgbClr val="F1DB0E"/>
      </a:accent6>
      <a:hlink>
        <a:srgbClr val="0563C1"/>
      </a:hlink>
      <a:folHlink>
        <a:srgbClr val="954F72"/>
      </a:folHlink>
    </a:clrScheme>
    <a:fontScheme name="Condai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Primary Blue">
      <a:srgbClr val="016AB3"/>
    </a:custClr>
    <a:custClr name="Primary Dark Blue">
      <a:srgbClr val="16365D"/>
    </a:custClr>
    <a:custClr name="Primary Green">
      <a:srgbClr val="ABD052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Secondary Medium Blue">
      <a:srgbClr val="8BB3DB"/>
    </a:custClr>
    <a:custClr name="Secondary Light Blue">
      <a:srgbClr val="D0E1F2"/>
    </a:custClr>
    <a:custClr name="Secondary Sand">
      <a:srgbClr val="F7E1B9"/>
    </a:custClr>
    <a:custClr name="Secondary Dark Grey">
      <a:srgbClr val="78797B"/>
    </a:custClr>
    <a:custClr name="Secondary Medium Grey">
      <a:srgbClr val="BFBFC0"/>
    </a:custClr>
    <a:custClr name="Secondary Light Grey">
      <a:srgbClr val="E0E1E1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Tertiary Blue">
      <a:srgbClr val="5F8AC7"/>
    </a:custClr>
    <a:custClr name="Tertiary Yellow">
      <a:srgbClr val="F1DB0E"/>
    </a:custClr>
    <a:custClr name="Tertiary Orange">
      <a:srgbClr val="E0A03A"/>
    </a:custClr>
    <a:custClr name="Tertiary Fuschia">
      <a:srgbClr val="CD2564"/>
    </a:custClr>
    <a:custClr name="Tertiary Purple">
      <a:srgbClr val="7666A7"/>
    </a:custClr>
    <a:custClr name="Tertiary Dark Green">
      <a:srgbClr val="02716B"/>
    </a:custClr>
    <a:custClr name="Tertiary Olive Green">
      <a:srgbClr val="83AC77"/>
    </a:custClr>
    <a:custClr name="Tertiary Aqua">
      <a:srgbClr val="33ADC5"/>
    </a:custClr>
    <a:custClr name="Tertiary Blue Grey">
      <a:srgbClr val="8099B7"/>
    </a:custClr>
    <a:custClr name="Empty Area">
      <a:srgbClr val="FFFFFF"/>
    </a:custClr>
  </a:custClrLst>
  <a:extLst>
    <a:ext uri="{05A4C25C-085E-4340-85A3-A5531E510DB2}">
      <thm15:themeFamily xmlns:thm15="http://schemas.microsoft.com/office/thememl/2012/main" name="Condair_20220125(1).potx" id="{DEC3EA36-751F-41E0-B0F0-AA97FFBCA4A9}" vid="{B33256DC-CBB5-4AE0-8124-BE3512586F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rimary Blue">
      <a:srgbClr val="016AB3"/>
    </a:custClr>
    <a:custClr name="Primary Dark Blue">
      <a:srgbClr val="16365D"/>
    </a:custClr>
    <a:custClr name="Primary Green">
      <a:srgbClr val="ABD052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Secondary Medium Blue">
      <a:srgbClr val="8BB3DB"/>
    </a:custClr>
    <a:custClr name="Secondary Light Blue">
      <a:srgbClr val="D0E1F2"/>
    </a:custClr>
    <a:custClr name="Secondary Sand">
      <a:srgbClr val="F7E1B9"/>
    </a:custClr>
    <a:custClr name="Secondary Dark Grey">
      <a:srgbClr val="78797B"/>
    </a:custClr>
    <a:custClr name="Secondary Medium Grey">
      <a:srgbClr val="BFBFC0"/>
    </a:custClr>
    <a:custClr name="Secondary Light Grey">
      <a:srgbClr val="E0E1E1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Tertiary Blue">
      <a:srgbClr val="5F8AC7"/>
    </a:custClr>
    <a:custClr name="Tertiary Yellow">
      <a:srgbClr val="F1DB0E"/>
    </a:custClr>
    <a:custClr name="Tertiary Orange">
      <a:srgbClr val="E0A03A"/>
    </a:custClr>
    <a:custClr name="Tertiary Fuschia">
      <a:srgbClr val="CD2564"/>
    </a:custClr>
    <a:custClr name="Tertiary Purple">
      <a:srgbClr val="7666A7"/>
    </a:custClr>
    <a:custClr name="Tertiary Dark Green">
      <a:srgbClr val="02716B"/>
    </a:custClr>
    <a:custClr name="Tertiary Olive Green">
      <a:srgbClr val="83AC77"/>
    </a:custClr>
    <a:custClr name="Tertiary Aqua">
      <a:srgbClr val="33ADC5"/>
    </a:custClr>
    <a:custClr name="Tertiary Blue Grey">
      <a:srgbClr val="8099B7"/>
    </a:custClr>
    <a:custClr name="Empty Area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rimary Blue">
      <a:srgbClr val="016AB3"/>
    </a:custClr>
    <a:custClr name="Primary Dark Blue">
      <a:srgbClr val="16365D"/>
    </a:custClr>
    <a:custClr name="Primary Green">
      <a:srgbClr val="ABD052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Secondary Medium Blue">
      <a:srgbClr val="8BB3DB"/>
    </a:custClr>
    <a:custClr name="Secondary Light Blue">
      <a:srgbClr val="D0E1F2"/>
    </a:custClr>
    <a:custClr name="Secondary Sand">
      <a:srgbClr val="F7E1B9"/>
    </a:custClr>
    <a:custClr name="Secondary Dark Grey">
      <a:srgbClr val="78797B"/>
    </a:custClr>
    <a:custClr name="Secondary Medium Grey">
      <a:srgbClr val="BFBFC0"/>
    </a:custClr>
    <a:custClr name="Secondary Light Grey">
      <a:srgbClr val="E0E1E1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Tertiary Blue">
      <a:srgbClr val="5F8AC7"/>
    </a:custClr>
    <a:custClr name="Tertiary Yellow">
      <a:srgbClr val="F1DB0E"/>
    </a:custClr>
    <a:custClr name="Tertiary Orange">
      <a:srgbClr val="E0A03A"/>
    </a:custClr>
    <a:custClr name="Tertiary Fuschia">
      <a:srgbClr val="CD2564"/>
    </a:custClr>
    <a:custClr name="Tertiary Purple">
      <a:srgbClr val="7666A7"/>
    </a:custClr>
    <a:custClr name="Tertiary Dark Green">
      <a:srgbClr val="02716B"/>
    </a:custClr>
    <a:custClr name="Tertiary Olive Green">
      <a:srgbClr val="83AC77"/>
    </a:custClr>
    <a:custClr name="Tertiary Aqua">
      <a:srgbClr val="33ADC5"/>
    </a:custClr>
    <a:custClr name="Tertiary Blue Grey">
      <a:srgbClr val="8099B7"/>
    </a:custClr>
    <a:custClr name="Empty Area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VariableList UniqueId="151cb07b-0250-43f9-8cee-29dbf4bd253b" Name="AD_HOC" ContentType="XML" MajorVersion="0" MinorVersion="1" isLocalCopy="False" IsBaseObject="False" DataSourceId="abbbbead-44ad-44f1-bb61-af0127982181" DataSourceMajorVersion="0" DataSourceMinorVersion="1"/>
</file>

<file path=customXml/item2.xml><?xml version="1.0" encoding="utf-8"?>
<VariableListDefinition name="AD_HOC" displayName="AD_HOC" id="151cb07b-0250-43f9-8cee-29dbf4bd253b" isdomainofvalue="False" dataSourceId="abbbbead-44ad-44f1-bb61-af0127982181"/>
</file>

<file path=customXml/item3.xml><?xml version="1.0" encoding="utf-8"?>
<VariableListDefinition name="Computed" displayName="Computed" id="53257404-71b1-4da8-b21f-7c70510aaa3e" isdomainofvalue="False" dataSourceId="273f200d-048a-4611-a9ab-869aeb464e99"/>
</file>

<file path=customXml/item4.xml><?xml version="1.0" encoding="utf-8"?>
<AllExternalAdhocVariableMappings/>
</file>

<file path=customXml/item5.xml><?xml version="1.0" encoding="utf-8"?>
<VariableListDefinition name="System" displayName="System" id="903b7e31-b11c-48da-836d-9c3b4008813f" isdomainofvalue="False" dataSourceId="8885d7d4-5a0b-4ae0-81a3-d87724584cc0"/>
</file>

<file path=customXml/item6.xml><?xml version="1.0" encoding="utf-8"?>
<VariableList UniqueId="53257404-71b1-4da8-b21f-7c70510aaa3e" Name="Computed" ContentType="XML" MajorVersion="0" MinorVersion="1" isLocalCopy="False" IsBaseObject="False" DataSourceId="273f200d-048a-4611-a9ab-869aeb464e99" DataSourceMajorVersion="0" DataSourceMinorVersion="1"/>
</file>

<file path=customXml/item7.xml><?xml version="1.0" encoding="utf-8"?>
<VariableList UniqueId="903b7e31-b11c-48da-836d-9c3b4008813f" Name="System" ContentType="XML" MajorVersion="0" MinorVersion="1" isLocalCopy="False" IsBaseObject="False" DataSourceId="8885d7d4-5a0b-4ae0-81a3-d87724584cc0" DataSourceMajorVersion="0" DataSourceMinorVersion="1"/>
</file>

<file path=customXml/itemProps1.xml><?xml version="1.0" encoding="utf-8"?>
<ds:datastoreItem xmlns:ds="http://schemas.openxmlformats.org/officeDocument/2006/customXml" ds:itemID="{D60D3A41-B1A2-4F0B-A7BF-A211787E2473}">
  <ds:schemaRefs/>
</ds:datastoreItem>
</file>

<file path=customXml/itemProps2.xml><?xml version="1.0" encoding="utf-8"?>
<ds:datastoreItem xmlns:ds="http://schemas.openxmlformats.org/officeDocument/2006/customXml" ds:itemID="{1DB3D305-0B5B-4842-9714-D4DD246971A4}">
  <ds:schemaRefs/>
</ds:datastoreItem>
</file>

<file path=customXml/itemProps3.xml><?xml version="1.0" encoding="utf-8"?>
<ds:datastoreItem xmlns:ds="http://schemas.openxmlformats.org/officeDocument/2006/customXml" ds:itemID="{342212A3-7A06-4715-AD65-1087FF1EF3F7}">
  <ds:schemaRefs/>
</ds:datastoreItem>
</file>

<file path=customXml/itemProps4.xml><?xml version="1.0" encoding="utf-8"?>
<ds:datastoreItem xmlns:ds="http://schemas.openxmlformats.org/officeDocument/2006/customXml" ds:itemID="{AD395C25-EE46-40BA-A76E-E8422B8CB129}">
  <ds:schemaRefs/>
</ds:datastoreItem>
</file>

<file path=customXml/itemProps5.xml><?xml version="1.0" encoding="utf-8"?>
<ds:datastoreItem xmlns:ds="http://schemas.openxmlformats.org/officeDocument/2006/customXml" ds:itemID="{66764A27-7E60-46FF-B914-2F0F40B8250C}">
  <ds:schemaRefs/>
</ds:datastoreItem>
</file>

<file path=customXml/itemProps6.xml><?xml version="1.0" encoding="utf-8"?>
<ds:datastoreItem xmlns:ds="http://schemas.openxmlformats.org/officeDocument/2006/customXml" ds:itemID="{C45C07CD-0C82-4DD7-97D9-8AF076F5BA1B}">
  <ds:schemaRefs/>
</ds:datastoreItem>
</file>

<file path=customXml/itemProps7.xml><?xml version="1.0" encoding="utf-8"?>
<ds:datastoreItem xmlns:ds="http://schemas.openxmlformats.org/officeDocument/2006/customXml" ds:itemID="{6E355EE6-7E3B-492A-9BC8-A878BEFC18A7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Condair</Template>
  <TotalTime>0</TotalTime>
  <Words>1081</Words>
  <Application>Microsoft Office PowerPoint</Application>
  <PresentationFormat>Widescreen</PresentationFormat>
  <Paragraphs>323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Title Slide</vt:lpstr>
      <vt:lpstr>Condair Adiabatic in AHU</vt:lpstr>
      <vt:lpstr>ME vs. DL vs. HP in AHU</vt:lpstr>
      <vt:lpstr>Condair High Pressure Flexibility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High Pressure</vt:lpstr>
      <vt:lpstr>A look at the competition for High Pressure</vt:lpstr>
      <vt:lpstr>A look at the competition for High Pressure</vt:lpstr>
      <vt:lpstr>Condair DL vs. in AHU ultrasonic</vt:lpstr>
      <vt:lpstr>Stultz Ultrasonic vs DL and HP</vt:lpstr>
      <vt:lpstr>DL vs. HP vs. Ultrasonic (stultz)</vt:lpstr>
      <vt:lpstr>Ultrasonic vs. DL</vt:lpstr>
      <vt:lpstr>Ultrasonic vs. DL</vt:lpstr>
      <vt:lpstr>Next Steps?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Application Quiz</dc:title>
  <dc:creator>Spiegelberg, Marlee</dc:creator>
  <cp:lastModifiedBy>Cassidy, Naomi</cp:lastModifiedBy>
  <cp:revision>31</cp:revision>
  <cp:lastPrinted>2021-06-17T10:11:41Z</cp:lastPrinted>
  <dcterms:created xsi:type="dcterms:W3CDTF">2022-04-14T18:46:37Z</dcterms:created>
  <dcterms:modified xsi:type="dcterms:W3CDTF">2022-06-14T12:40:36Z</dcterms:modified>
</cp:coreProperties>
</file>