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ags/tag7.xml" ContentType="application/vnd.openxmlformats-officedocument.presentationml.tags+xml"/>
  <Override PartName="/ppt/theme/themeOverride18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8"/>
  </p:sldMasterIdLst>
  <p:notesMasterIdLst>
    <p:notesMasterId r:id="rId18"/>
  </p:notesMasterIdLst>
  <p:handoutMasterIdLst>
    <p:handoutMasterId r:id="rId19"/>
  </p:handoutMasterIdLst>
  <p:sldIdLst>
    <p:sldId id="411" r:id="rId9"/>
    <p:sldId id="484" r:id="rId10"/>
    <p:sldId id="428" r:id="rId11"/>
    <p:sldId id="508" r:id="rId12"/>
    <p:sldId id="510" r:id="rId13"/>
    <p:sldId id="511" r:id="rId14"/>
    <p:sldId id="512" r:id="rId15"/>
    <p:sldId id="513" r:id="rId16"/>
    <p:sldId id="514" r:id="rId17"/>
  </p:sldIdLst>
  <p:sldSz cx="12192000" cy="6858000"/>
  <p:notesSz cx="6797675" cy="9872663"/>
  <p:custDataLst>
    <p:custData r:id="rId6"/>
    <p:custData r:id="rId4"/>
    <p:custData r:id="rId3"/>
    <p:custData r:id="rId2"/>
    <p:custData r:id="rId7"/>
    <p:custData r:id="rId1"/>
    <p:custData r:id="rId5"/>
    <p:tags r:id="rId20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DF5AAD6-2A3D-4CD3-85C4-DBA36BE7AC4C}">
          <p14:sldIdLst>
            <p14:sldId id="411"/>
            <p14:sldId id="484"/>
            <p14:sldId id="428"/>
            <p14:sldId id="508"/>
            <p14:sldId id="510"/>
            <p14:sldId id="511"/>
            <p14:sldId id="512"/>
            <p14:sldId id="513"/>
            <p14:sldId id="5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3"/>
    <a:srgbClr val="CEE0F4"/>
    <a:srgbClr val="B4C7E7"/>
    <a:srgbClr val="CC2263"/>
    <a:srgbClr val="006AB3"/>
    <a:srgbClr val="CFE1F2"/>
    <a:srgbClr val="ABD052"/>
    <a:srgbClr val="00FF00"/>
    <a:srgbClr val="00B05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1AA1-4342-B048-85BDC9FD1C3A}">
  <a:tblStyle styleId="{5C22544A-1AA1-4342-B048-85BDC9FD1C3A}" styleName="Condair">
    <a:wholeTbl>
      <a:tcTxStyle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 w="12700" cmpd="sng">
              <a:solidFill>
                <a:schemeClr val="bg2"/>
              </a:solidFill>
            </a:ln>
          </a:insideV>
        </a:tcBdr>
        <a:fill>
          <a:solidFill>
            <a:srgbClr val="CFE1F2"/>
          </a:solidFill>
        </a:fill>
      </a:tcStyle>
    </a:wholeTbl>
    <a:band1H>
      <a:tcStyle>
        <a:tcBdr/>
        <a:fill>
          <a:solidFill>
            <a:srgbClr val="D9D9D9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E1F2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2"/>
      </a:tcTxStyle>
      <a:tcStyle>
        <a:tcBdr>
          <a:top>
            <a:ln w="12700" cmpd="sng">
              <a:solidFill>
                <a:schemeClr val="bg2"/>
              </a:solidFill>
            </a:ln>
          </a:top>
        </a:tcBdr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bg2"/>
      </a:tcTxStyle>
      <a:tcStyle>
        <a:tcBdr/>
        <a:fill>
          <a:solidFill>
            <a:srgbClr val="016AB3"/>
          </a:solidFill>
        </a:fill>
      </a:tcStyle>
    </a:firstCol>
    <a:lastRow>
      <a:tcTxStyle b="on">
        <a:fontRef idx="minor">
          <a:prstClr val="black"/>
        </a:fontRef>
        <a:schemeClr val="bg2"/>
      </a:tcTxStyle>
      <a:tcStyle>
        <a:tcBdr>
          <a:top>
            <a:ln w="12700" cmpd="sng">
              <a:solidFill>
                <a:schemeClr val="bg2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bg2"/>
      </a:tcTxStyle>
      <a:tcStyle>
        <a:tcBdr>
          <a:bottom>
            <a:ln w="12700" cmpd="sng">
              <a:solidFill>
                <a:schemeClr val="bg2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3686" autoAdjust="0"/>
  </p:normalViewPr>
  <p:slideViewPr>
    <p:cSldViewPr snapToGrid="0">
      <p:cViewPr varScale="1">
        <p:scale>
          <a:sx n="110" d="100"/>
          <a:sy n="110" d="100"/>
        </p:scale>
        <p:origin x="330" y="108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94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F740-1CB1-45FF-B88E-20C2D8BF8302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9A8C-88D0-4EFA-9691-2E507C5338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1442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05EE-8DAC-4BD9-8020-824C7E1E87D8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©Condair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C0C-F42A-4168-9BB3-A045C3FC1C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202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>
                <a:solidFill>
                  <a:srgbClr val="CFE1F2"/>
                </a:solidFill>
                <a:effectLst/>
                <a:latin typeface="Segoe UI" panose="020B0502040204020203" pitchFamily="34" charset="0"/>
              </a:rPr>
              <a:t>Our vision: To create healthier built environments and increase productivity with the optimal humidity for a better life.</a:t>
            </a:r>
          </a:p>
          <a:p>
            <a:pPr algn="l"/>
            <a:r>
              <a:rPr lang="en-US" b="1" i="0">
                <a:solidFill>
                  <a:srgbClr val="CFE1F2"/>
                </a:solidFill>
                <a:effectLst/>
                <a:latin typeface="Segoe UI" panose="020B0502040204020203" pitchFamily="34" charset="0"/>
              </a:rPr>
              <a:t>Our mission: Driven by our customers’ needs and supported by science, we engineer reliable, sustainable solutions.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4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9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3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65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Easier to Maintain</a:t>
            </a:r>
          </a:p>
          <a:p>
            <a:pPr lvl="1"/>
            <a:r>
              <a:rPr lang="en-US"/>
              <a:t>Engineered with maintenance in mind.</a:t>
            </a:r>
          </a:p>
          <a:p>
            <a:pPr lvl="1"/>
            <a:r>
              <a:rPr lang="en-US"/>
              <a:t>Systems are built to last and maintain!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1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8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CFE1F2"/>
                </a:solidFill>
                <a:effectLst/>
                <a:latin typeface="Segoe UI" panose="020B0502040204020203" pitchFamily="34" charset="0"/>
              </a:rPr>
              <a:t>Our mission: Driven by our customers’ needs and supported by science, we engineer reliable, sustainable solutions.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6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0A8951B-AEE0-4B36-9A20-6AFB86DB02DB}"/>
              </a:ext>
            </a:extLst>
          </p:cNvPr>
          <p:cNvSpPr/>
          <p:nvPr userDrawn="1"/>
        </p:nvSpPr>
        <p:spPr>
          <a:xfrm>
            <a:off x="0" y="2271859"/>
            <a:ext cx="12192000" cy="458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81791E7-44DD-7A48-B802-7F816B4E886C}"/>
              </a:ext>
            </a:extLst>
          </p:cNvPr>
          <p:cNvSpPr/>
          <p:nvPr userDrawn="1"/>
        </p:nvSpPr>
        <p:spPr bwMode="white">
          <a:xfrm>
            <a:off x="0" y="27137"/>
            <a:ext cx="12192000" cy="2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Text Placeholder 10">
            <a:extLst>
              <a:ext uri="{FF2B5EF4-FFF2-40B4-BE49-F238E27FC236}">
                <a16:creationId xmlns:a16="http://schemas.microsoft.com/office/drawing/2014/main" id="{FAA8B699-7C22-4B48-9D01-C3F62673B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118969"/>
            <a:ext cx="8339137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44" name="Text Placeholder 10">
            <a:extLst>
              <a:ext uri="{FF2B5EF4-FFF2-40B4-BE49-F238E27FC236}">
                <a16:creationId xmlns:a16="http://schemas.microsoft.com/office/drawing/2014/main" id="{07E61089-0F11-2E41-8BA0-05B2C90C97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93" y="1390954"/>
            <a:ext cx="8347982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F0EFE-BDF5-4B69-8517-CE4625BA3AA1}"/>
              </a:ext>
            </a:extLst>
          </p:cNvPr>
          <p:cNvSpPr/>
          <p:nvPr userDrawn="1"/>
        </p:nvSpPr>
        <p:spPr>
          <a:xfrm flipH="1">
            <a:off x="12146281" y="2235678"/>
            <a:ext cx="45719" cy="850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B54A8-2532-4AC3-BC6D-1799C48A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4527"/>
            <a:ext cx="8339136" cy="687170"/>
          </a:xfr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Title Headline</a:t>
            </a:r>
            <a:endParaRPr lang="en-US" dirty="0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884CAC57-D368-44B5-A410-D869A510D7C7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 bwMode="gray">
          <a:xfrm>
            <a:off x="0" y="2286120"/>
            <a:ext cx="12192000" cy="4571880"/>
          </a:xfrm>
          <a:custGeom>
            <a:avLst/>
            <a:gdLst>
              <a:gd name="connsiteX0" fmla="*/ 12167531 w 12192000"/>
              <a:gd name="connsiteY0" fmla="*/ 0 h 4571880"/>
              <a:gd name="connsiteX1" fmla="*/ 12192000 w 12192000"/>
              <a:gd name="connsiteY1" fmla="*/ 0 h 4571880"/>
              <a:gd name="connsiteX2" fmla="*/ 12192000 w 12192000"/>
              <a:gd name="connsiteY2" fmla="*/ 4571880 h 4571880"/>
              <a:gd name="connsiteX3" fmla="*/ 0 w 12192000"/>
              <a:gd name="connsiteY3" fmla="*/ 4571880 h 4571880"/>
              <a:gd name="connsiteX4" fmla="*/ 0 w 12192000"/>
              <a:gd name="connsiteY4" fmla="*/ 1637342 h 4571880"/>
              <a:gd name="connsiteX5" fmla="*/ 2023058 w 12192000"/>
              <a:gd name="connsiteY5" fmla="*/ 1735957 h 4571880"/>
              <a:gd name="connsiteX6" fmla="*/ 6093835 w 12192000"/>
              <a:gd name="connsiteY6" fmla="*/ 1200906 h 4571880"/>
              <a:gd name="connsiteX7" fmla="*/ 6139416 w 12192000"/>
              <a:gd name="connsiteY7" fmla="*/ 1189222 h 4571880"/>
              <a:gd name="connsiteX8" fmla="*/ 11718541 w 12192000"/>
              <a:gd name="connsiteY8" fmla="*/ 17001 h 457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571880">
                <a:moveTo>
                  <a:pt x="12167531" y="0"/>
                </a:moveTo>
                <a:lnTo>
                  <a:pt x="12192000" y="0"/>
                </a:lnTo>
                <a:lnTo>
                  <a:pt x="12192000" y="4571880"/>
                </a:lnTo>
                <a:lnTo>
                  <a:pt x="0" y="4571880"/>
                </a:lnTo>
                <a:lnTo>
                  <a:pt x="0" y="1637342"/>
                </a:lnTo>
                <a:cubicBezTo>
                  <a:pt x="0" y="1637342"/>
                  <a:pt x="1042593" y="1735957"/>
                  <a:pt x="2023058" y="1735957"/>
                </a:cubicBezTo>
                <a:cubicBezTo>
                  <a:pt x="3644382" y="1735957"/>
                  <a:pt x="4918367" y="1499483"/>
                  <a:pt x="6093835" y="1200906"/>
                </a:cubicBezTo>
                <a:lnTo>
                  <a:pt x="6139416" y="1189222"/>
                </a:lnTo>
                <a:cubicBezTo>
                  <a:pt x="7926737" y="731903"/>
                  <a:pt x="9492966" y="135727"/>
                  <a:pt x="11718541" y="170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bIns="72000" anchor="b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95DDE1-26B6-4E37-B797-821923D908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630667"/>
            <a:ext cx="12192000" cy="2393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08E712D-2235-4E43-9C7A-BE2AC5796B9A}"/>
              </a:ext>
            </a:extLst>
          </p:cNvPr>
          <p:cNvSpPr/>
          <p:nvPr userDrawn="1"/>
        </p:nvSpPr>
        <p:spPr>
          <a:xfrm>
            <a:off x="8795421" y="1789319"/>
            <a:ext cx="27883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2000" i="1" noProof="0">
                <a:solidFill>
                  <a:srgbClr val="0069B3"/>
                </a:solidFill>
              </a:rPr>
              <a:t>Humidity for a better life</a:t>
            </a:r>
            <a:endParaRPr lang="en-US" sz="2000" i="1" noProof="0" dirty="0">
              <a:solidFill>
                <a:srgbClr val="0069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37190-3A09-4925-82B4-2C563834894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291829" y="421181"/>
            <a:ext cx="2448000" cy="4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4682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6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3E30882-9D8C-4F6C-A732-2A67C2A594F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8C623-9AED-45B8-9D5A-AB7F5EB0C71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60BC3F-C0E0-41A4-AE03-FBC1FAEC287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3887" y="1665289"/>
            <a:ext cx="5299200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760D73-BC2C-40D9-8CF5-CC7E8C7BCDC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55052" y="1665288"/>
            <a:ext cx="5299049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57A2DF6-C837-4DB7-A0DB-A5BA4E010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B726AA-9033-4F44-9894-26A2CF8211F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252E3-B747-44F1-AF4E-945719D47F8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2632D3D-10DA-47FA-ACBE-8A3D054025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294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32" userDrawn="1">
          <p15:clr>
            <a:srgbClr val="FBAE40"/>
          </p15:clr>
        </p15:guide>
        <p15:guide id="10" pos="39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with Title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557B3335-320E-4767-8488-64EF07946DB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F26C34-7AFF-4FF6-9EE9-7C4E4333E37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97611-FC63-454E-BE33-CCEE8CE236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889" y="1665288"/>
            <a:ext cx="3456000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content here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F16A5C2-808F-45E1-8C31-1156926563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67985" y="1665288"/>
            <a:ext cx="3456000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content here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EB7393C-EFBB-484F-A4CC-04D8714843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1665288"/>
            <a:ext cx="3455988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content here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494083-E607-43D3-9EFB-8B69DBF8E70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23887" y="2485189"/>
            <a:ext cx="3455987" cy="34996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0D04F43-8B11-400F-82BC-1CF7310F5940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4367985" y="2485189"/>
            <a:ext cx="3455987" cy="3499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8E50686-87B3-476A-930C-22DE8C7860C0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8112084" y="2485189"/>
            <a:ext cx="3455988" cy="3499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A1E7A4D-3B73-4E00-95A0-7ED06DCAF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AB808-2363-4538-8C85-A3CEEBB40251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37BDC-B350-4E34-A393-3A1D727178E6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0C3BFA6D-802C-404E-AF03-2CE625AD8C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8359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0" pos="2751">
          <p15:clr>
            <a:srgbClr val="FBAE40"/>
          </p15:clr>
        </p15:guide>
        <p15:guide id="11" pos="5110" userDrawn="1">
          <p15:clr>
            <a:srgbClr val="FBAE40"/>
          </p15:clr>
        </p15:guide>
        <p15:guide id="12" pos="2570">
          <p15:clr>
            <a:srgbClr val="FBAE40"/>
          </p15:clr>
        </p15:guide>
        <p15:guide id="13" pos="49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2BFFF3-3EB8-46F8-87F3-643E34A92E47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950A3-B2BA-42EB-9707-6988330743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D8686-9E78-4295-A0C4-991B6588542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23887" y="1665288"/>
            <a:ext cx="3455987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812B30-822E-41A6-B8F1-A80BF6971BD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367985" y="1665289"/>
            <a:ext cx="3455987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39C564D-62F7-4C0A-904A-868F35A07EE7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112083" y="1665288"/>
            <a:ext cx="3455988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B93961C-EF04-47CD-89B9-C3B273EB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9112BC-76C3-4CC6-A732-9CF30A93090A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A2175-E6E7-4C49-A650-85AD2BC82B71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88A5FE4-0FB9-4C56-A82B-C71885B0B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7677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0" pos="2751">
          <p15:clr>
            <a:srgbClr val="FBAE40"/>
          </p15:clr>
        </p15:guide>
        <p15:guide id="11" pos="5110">
          <p15:clr>
            <a:srgbClr val="FBAE40"/>
          </p15:clr>
        </p15:guide>
        <p15:guide id="12" pos="2570">
          <p15:clr>
            <a:srgbClr val="FBAE40"/>
          </p15:clr>
        </p15:guide>
        <p15:guide id="13" pos="492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vertical" preserve="1" userDrawn="1">
  <p:cSld name="Four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2BFFF3-3EB8-46F8-87F3-643E34A92E47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39846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950A3-B2BA-42EB-9707-6988330743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D8686-9E78-4295-A0C4-991B6588542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23886" y="1665287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812B30-822E-41A6-B8F1-A80BF6971BD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431493" y="1665289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39C564D-62F7-4C0A-904A-868F35A07EE7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39100" y="1665288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B93961C-EF04-47CD-89B9-C3B273EB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22C96C-6D14-48B1-B5AC-27B195D073DD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E7D1F-30E8-4E2C-B6E1-7220F489B0DA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C657418B-9EE8-4069-ADA1-430450A25F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5CB89D91-A3F9-4F22-ACC2-4A15A47C9BDA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046707" y="1665288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1502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0" pos="2162">
          <p15:clr>
            <a:srgbClr val="FBAE40"/>
          </p15:clr>
        </p15:guide>
        <p15:guide id="11" pos="5699">
          <p15:clr>
            <a:srgbClr val="FBAE40"/>
          </p15:clr>
        </p15:guide>
        <p15:guide id="12" pos="1982">
          <p15:clr>
            <a:srgbClr val="FBAE40"/>
          </p15:clr>
        </p15:guide>
        <p15:guide id="13" pos="3750">
          <p15:clr>
            <a:srgbClr val="FBAE40"/>
          </p15:clr>
        </p15:guide>
        <p15:guide id="14" pos="5518">
          <p15:clr>
            <a:srgbClr val="FBAE40"/>
          </p15:clr>
        </p15:guide>
        <p15:guide id="15" pos="39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3E30882-9D8C-4F6C-A732-2A67C2A594F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39846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8C623-9AED-45B8-9D5A-AB7F5EB0C71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60BC3F-C0E0-41A4-AE03-FBC1FAEC287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3887" y="1665289"/>
            <a:ext cx="5299200" cy="19962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760D73-BC2C-40D9-8CF5-CC7E8C7BCDC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55052" y="1665288"/>
            <a:ext cx="5313061" cy="1996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57A2DF6-C837-4DB7-A0DB-A5BA4E010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40B8-1907-46A2-892A-A810059D2DF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3A5D6-2B51-4558-8B15-802A592D1C5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01FA0E0-3533-45D3-9295-A1C5332119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354E589-92EB-4E2B-8771-5CCF4EE5FF2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23887" y="3988594"/>
            <a:ext cx="5299200" cy="19962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4FB15F8D-C8EB-41DD-ABA1-13E476C3AA1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55052" y="3988594"/>
            <a:ext cx="5313061" cy="19962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788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32">
          <p15:clr>
            <a:srgbClr val="FBAE40"/>
          </p15:clr>
        </p15:guide>
        <p15:guide id="10" pos="39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E85BA0-8DA3-4798-9FF0-B99F56AEB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D2E9C-DA17-4E46-9990-B2994C2C1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65287"/>
            <a:ext cx="10944225" cy="43195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B8CB69-8CFB-44B0-9E13-9177D3BF94F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9914F-23F2-4180-BB2F-3291626A545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C87A35E-EF3B-4704-A6BE-2743C47CE8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6649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2FC6F3-3BE5-43EA-AC97-DEDB6161D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CC0CF-AD92-4A67-8244-CAD4C81842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733C5-EB3F-4326-B8C2-9BBD8EBE3F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50B1F4-A49F-414F-81F4-88213E9740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510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58">
          <p15:clr>
            <a:srgbClr val="FBAE40"/>
          </p15:clr>
        </p15:guide>
        <p15:guide id="10" pos="39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07CB2F2-93E0-42ED-A313-1E3ACC875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7792"/>
            <a:ext cx="12192000" cy="476885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23888" y="4685094"/>
            <a:ext cx="4845094" cy="848497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/>
              <a:t>Click to add contact information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5E95A0-2769-904E-98E7-F052743C6FA2}"/>
              </a:ext>
            </a:extLst>
          </p:cNvPr>
          <p:cNvSpPr/>
          <p:nvPr userDrawn="1"/>
        </p:nvSpPr>
        <p:spPr>
          <a:xfrm>
            <a:off x="8797718" y="5720148"/>
            <a:ext cx="2840655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US" sz="2200" i="1" noProof="0">
                <a:ln>
                  <a:noFill/>
                </a:ln>
                <a:solidFill>
                  <a:srgbClr val="006AB3"/>
                </a:solidFill>
              </a:rPr>
              <a:t>Humidity for a better life</a:t>
            </a:r>
            <a:endParaRPr lang="en-US" sz="2200" i="1" noProof="0" dirty="0">
              <a:ln>
                <a:noFill/>
              </a:ln>
              <a:solidFill>
                <a:srgbClr val="006AB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35D4C-E21D-4F3E-BE19-2D2EAF91E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623887" y="4368866"/>
            <a:ext cx="4845094" cy="271984"/>
          </a:xfrm>
        </p:spPr>
        <p:txBody>
          <a:bodyPr tIns="0" anchor="b"/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contact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23C8D5-6E93-4776-A098-C59E262049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02CD13-7445-47C6-9FF5-1D4F987B99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5F55F-98E4-40DF-8830-836AD9FB9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23889" y="3017839"/>
            <a:ext cx="7597620" cy="514501"/>
          </a:xfrm>
        </p:spPr>
        <p:txBody>
          <a:bodyPr vert="horz"/>
          <a:lstStyle>
            <a:lvl1pPr>
              <a:lnSpc>
                <a:spcPct val="90000"/>
              </a:lnSpc>
              <a:spcAft>
                <a:spcPts val="800"/>
              </a:spcAft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 for working as a team.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4BCDC-D035-4EB6-AAD7-3692AB9314B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6121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orient="horz" pos="272">
          <p15:clr>
            <a:srgbClr val="FBAE40"/>
          </p15:clr>
        </p15:guide>
        <p15:guide id="8" pos="5654">
          <p15:clr>
            <a:srgbClr val="FBAE40"/>
          </p15:clr>
        </p15:guide>
        <p15:guide id="9" orient="horz" pos="10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 with Image" preserve="1" userDrawn="1">
  <p:cSld name="Thank you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B04982F-F52C-44E4-9847-91BBC6D10BA0}"/>
              </a:ext>
            </a:extLst>
          </p:cNvPr>
          <p:cNvSpPr/>
          <p:nvPr userDrawn="1"/>
        </p:nvSpPr>
        <p:spPr>
          <a:xfrm>
            <a:off x="2" y="1041399"/>
            <a:ext cx="12191999" cy="5816600"/>
          </a:xfrm>
          <a:custGeom>
            <a:avLst/>
            <a:gdLst>
              <a:gd name="connsiteX0" fmla="*/ 12064999 w 12191999"/>
              <a:gd name="connsiteY0" fmla="*/ 0 h 5816600"/>
              <a:gd name="connsiteX1" fmla="*/ 12191999 w 12191999"/>
              <a:gd name="connsiteY1" fmla="*/ 0 h 5816600"/>
              <a:gd name="connsiteX2" fmla="*/ 12191999 w 12191999"/>
              <a:gd name="connsiteY2" fmla="*/ 758523 h 5816600"/>
              <a:gd name="connsiteX3" fmla="*/ 12191999 w 12191999"/>
              <a:gd name="connsiteY3" fmla="*/ 931779 h 5816600"/>
              <a:gd name="connsiteX4" fmla="*/ 12191999 w 12191999"/>
              <a:gd name="connsiteY4" fmla="*/ 5261912 h 5816600"/>
              <a:gd name="connsiteX5" fmla="*/ 12191999 w 12191999"/>
              <a:gd name="connsiteY5" fmla="*/ 5816600 h 5816600"/>
              <a:gd name="connsiteX6" fmla="*/ 12128499 w 12191999"/>
              <a:gd name="connsiteY6" fmla="*/ 5816600 h 5816600"/>
              <a:gd name="connsiteX7" fmla="*/ 11391899 w 12191999"/>
              <a:gd name="connsiteY7" fmla="*/ 5816600 h 5816600"/>
              <a:gd name="connsiteX8" fmla="*/ 7141944 w 12191999"/>
              <a:gd name="connsiteY8" fmla="*/ 5816600 h 5816600"/>
              <a:gd name="connsiteX9" fmla="*/ 0 w 12191999"/>
              <a:gd name="connsiteY9" fmla="*/ 5816600 h 5816600"/>
              <a:gd name="connsiteX10" fmla="*/ 0 w 12191999"/>
              <a:gd name="connsiteY10" fmla="*/ 931779 h 5816600"/>
              <a:gd name="connsiteX11" fmla="*/ 7141944 w 12191999"/>
              <a:gd name="connsiteY11" fmla="*/ 931779 h 5816600"/>
              <a:gd name="connsiteX12" fmla="*/ 7141944 w 12191999"/>
              <a:gd name="connsiteY12" fmla="*/ 758523 h 5816600"/>
              <a:gd name="connsiteX13" fmla="*/ 7754470 w 12191999"/>
              <a:gd name="connsiteY13" fmla="*/ 758523 h 5816600"/>
              <a:gd name="connsiteX14" fmla="*/ 7754470 w 12191999"/>
              <a:gd name="connsiteY14" fmla="*/ 692171 h 5816600"/>
              <a:gd name="connsiteX15" fmla="*/ 10903987 w 12191999"/>
              <a:gd name="connsiteY15" fmla="*/ 60324 h 5816600"/>
              <a:gd name="connsiteX16" fmla="*/ 11391899 w 12191999"/>
              <a:gd name="connsiteY16" fmla="*/ 60324 h 5816600"/>
              <a:gd name="connsiteX17" fmla="*/ 11391899 w 12191999"/>
              <a:gd name="connsiteY17" fmla="*/ 31749 h 5816600"/>
              <a:gd name="connsiteX18" fmla="*/ 12064999 w 12191999"/>
              <a:gd name="connsiteY18" fmla="*/ 31749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5816600">
                <a:moveTo>
                  <a:pt x="12064999" y="0"/>
                </a:moveTo>
                <a:lnTo>
                  <a:pt x="12191999" y="0"/>
                </a:lnTo>
                <a:lnTo>
                  <a:pt x="12191999" y="758523"/>
                </a:lnTo>
                <a:lnTo>
                  <a:pt x="12191999" y="931779"/>
                </a:lnTo>
                <a:lnTo>
                  <a:pt x="12191999" y="5261912"/>
                </a:lnTo>
                <a:lnTo>
                  <a:pt x="12191999" y="5816600"/>
                </a:lnTo>
                <a:lnTo>
                  <a:pt x="12128499" y="5816600"/>
                </a:lnTo>
                <a:lnTo>
                  <a:pt x="11391899" y="5816600"/>
                </a:lnTo>
                <a:lnTo>
                  <a:pt x="7141944" y="5816600"/>
                </a:lnTo>
                <a:lnTo>
                  <a:pt x="0" y="5816600"/>
                </a:lnTo>
                <a:lnTo>
                  <a:pt x="0" y="931779"/>
                </a:lnTo>
                <a:lnTo>
                  <a:pt x="7141944" y="931779"/>
                </a:lnTo>
                <a:lnTo>
                  <a:pt x="7141944" y="758523"/>
                </a:lnTo>
                <a:lnTo>
                  <a:pt x="7754470" y="758523"/>
                </a:lnTo>
                <a:lnTo>
                  <a:pt x="7754470" y="692171"/>
                </a:lnTo>
                <a:lnTo>
                  <a:pt x="10903987" y="60324"/>
                </a:lnTo>
                <a:lnTo>
                  <a:pt x="11391899" y="60324"/>
                </a:lnTo>
                <a:lnTo>
                  <a:pt x="11391899" y="31749"/>
                </a:lnTo>
                <a:lnTo>
                  <a:pt x="12064999" y="31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BF19413-AAD0-47B5-9438-0FCE844ABB45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 bwMode="gray">
          <a:xfrm>
            <a:off x="0" y="824892"/>
            <a:ext cx="12192000" cy="6033108"/>
          </a:xfrm>
          <a:custGeom>
            <a:avLst/>
            <a:gdLst>
              <a:gd name="connsiteX0" fmla="*/ 0 w 12192890"/>
              <a:gd name="connsiteY0" fmla="*/ 0 h 6033108"/>
              <a:gd name="connsiteX1" fmla="*/ 889 w 12192890"/>
              <a:gd name="connsiteY1" fmla="*/ 0 h 6033108"/>
              <a:gd name="connsiteX2" fmla="*/ 889 w 12192890"/>
              <a:gd name="connsiteY2" fmla="*/ 394404 h 6033108"/>
              <a:gd name="connsiteX3" fmla="*/ 889 w 12192890"/>
              <a:gd name="connsiteY3" fmla="*/ 1486000 h 6033108"/>
              <a:gd name="connsiteX4" fmla="*/ 889 w 12192890"/>
              <a:gd name="connsiteY4" fmla="*/ 1899579 h 6033108"/>
              <a:gd name="connsiteX5" fmla="*/ 2027301 w 12192890"/>
              <a:gd name="connsiteY5" fmla="*/ 1998179 h 6033108"/>
              <a:gd name="connsiteX6" fmla="*/ 6104827 w 12192890"/>
              <a:gd name="connsiteY6" fmla="*/ 1463206 h 6033108"/>
              <a:gd name="connsiteX7" fmla="*/ 6150483 w 12192890"/>
              <a:gd name="connsiteY7" fmla="*/ 1451524 h 6033108"/>
              <a:gd name="connsiteX8" fmla="*/ 11738858 w 12192890"/>
              <a:gd name="connsiteY8" fmla="*/ 279475 h 6033108"/>
              <a:gd name="connsiteX9" fmla="*/ 12192889 w 12192890"/>
              <a:gd name="connsiteY9" fmla="*/ 262315 h 6033108"/>
              <a:gd name="connsiteX10" fmla="*/ 12192889 w 12192890"/>
              <a:gd name="connsiteY10" fmla="*/ 5025046 h 6033108"/>
              <a:gd name="connsiteX11" fmla="*/ 12192890 w 12192890"/>
              <a:gd name="connsiteY11" fmla="*/ 5025046 h 6033108"/>
              <a:gd name="connsiteX12" fmla="*/ 12192890 w 12192890"/>
              <a:gd name="connsiteY12" fmla="*/ 6033108 h 6033108"/>
              <a:gd name="connsiteX13" fmla="*/ 890 w 12192890"/>
              <a:gd name="connsiteY13" fmla="*/ 6033108 h 6033108"/>
              <a:gd name="connsiteX14" fmla="*/ 890 w 12192890"/>
              <a:gd name="connsiteY14" fmla="*/ 5433033 h 6033108"/>
              <a:gd name="connsiteX15" fmla="*/ 0 w 12192890"/>
              <a:gd name="connsiteY15" fmla="*/ 5433033 h 603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890" h="6033108">
                <a:moveTo>
                  <a:pt x="0" y="0"/>
                </a:moveTo>
                <a:lnTo>
                  <a:pt x="889" y="0"/>
                </a:lnTo>
                <a:lnTo>
                  <a:pt x="889" y="394404"/>
                </a:lnTo>
                <a:lnTo>
                  <a:pt x="889" y="1486000"/>
                </a:lnTo>
                <a:lnTo>
                  <a:pt x="889" y="1899579"/>
                </a:lnTo>
                <a:cubicBezTo>
                  <a:pt x="889" y="1899579"/>
                  <a:pt x="1045210" y="1998179"/>
                  <a:pt x="2027301" y="1998179"/>
                </a:cubicBezTo>
                <a:cubicBezTo>
                  <a:pt x="3651314" y="1998179"/>
                  <a:pt x="4927411" y="1761740"/>
                  <a:pt x="6104827" y="1463206"/>
                </a:cubicBezTo>
                <a:lnTo>
                  <a:pt x="6150483" y="1451524"/>
                </a:lnTo>
                <a:cubicBezTo>
                  <a:pt x="7940767" y="994272"/>
                  <a:pt x="9509593" y="398184"/>
                  <a:pt x="11738858" y="279475"/>
                </a:cubicBezTo>
                <a:lnTo>
                  <a:pt x="12192889" y="262315"/>
                </a:lnTo>
                <a:lnTo>
                  <a:pt x="12192889" y="5025046"/>
                </a:lnTo>
                <a:lnTo>
                  <a:pt x="12192890" y="5025046"/>
                </a:lnTo>
                <a:lnTo>
                  <a:pt x="12192890" y="6033108"/>
                </a:lnTo>
                <a:lnTo>
                  <a:pt x="890" y="6033108"/>
                </a:lnTo>
                <a:lnTo>
                  <a:pt x="890" y="5433033"/>
                </a:lnTo>
                <a:lnTo>
                  <a:pt x="0" y="54330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bIns="72000" anchor="b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B7BD8-8150-B144-9667-4F5D3C1D8D7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white">
          <a:xfrm>
            <a:off x="8801552" y="5720148"/>
            <a:ext cx="2840655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US" sz="2200" i="1" noProof="0">
                <a:ln>
                  <a:noFill/>
                </a:ln>
                <a:solidFill>
                  <a:schemeClr val="bg1"/>
                </a:solidFill>
              </a:rPr>
              <a:t>Humidity for a better life</a:t>
            </a:r>
            <a:endParaRPr lang="en-US" sz="2200" i="1" noProof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6" name="Text Placeholder 10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23888" y="4685094"/>
            <a:ext cx="4845094" cy="848497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/>
              <a:t>Click to add contact information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A0AC-82E9-41DE-8189-0E5396C3197A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26DC03-2CA0-44AE-97B5-E095098F8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0AF22BA-D87C-43CC-8F07-93BAA9D9A21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623887" y="4368866"/>
            <a:ext cx="4845094" cy="271984"/>
          </a:xfrm>
        </p:spPr>
        <p:txBody>
          <a:bodyPr tIns="0" anchor="b"/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contact title</a:t>
            </a:r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A1DE9A2-33AB-4C02-8F3D-B9E2E5CA7D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31800"/>
            <a:ext cx="12192000" cy="2393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D2BE7-4E10-457A-8F83-4C39186C9BB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23888" y="3017839"/>
            <a:ext cx="8351837" cy="514501"/>
          </a:xfrm>
        </p:spPr>
        <p:txBody>
          <a:bodyPr vert="horz"/>
          <a:lstStyle>
            <a:lvl1pPr>
              <a:lnSpc>
                <a:spcPct val="90000"/>
              </a:lnSpc>
              <a:spcAft>
                <a:spcPts val="800"/>
              </a:spcAft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 for working as a team.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BCB88-F73F-4F4A-A72D-745378FF1843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337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orient="horz" pos="272">
          <p15:clr>
            <a:srgbClr val="FBAE40"/>
          </p15:clr>
        </p15:guide>
        <p15:guide id="8" pos="565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49E5C6-660F-43E4-A6A3-98BBB813E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BA86C-32FC-4449-AAA5-2FB0742FF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175FC-9032-4341-A730-277EC2FC2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0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nk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81791E7-44DD-7A48-B802-7F816B4E886C}"/>
              </a:ext>
            </a:extLst>
          </p:cNvPr>
          <p:cNvSpPr/>
          <p:nvPr userDrawn="1"/>
        </p:nvSpPr>
        <p:spPr bwMode="white">
          <a:xfrm>
            <a:off x="0" y="27137"/>
            <a:ext cx="12192000" cy="2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Text Placeholder 10">
            <a:extLst>
              <a:ext uri="{FF2B5EF4-FFF2-40B4-BE49-F238E27FC236}">
                <a16:creationId xmlns:a16="http://schemas.microsoft.com/office/drawing/2014/main" id="{FAA8B699-7C22-4B48-9D01-C3F62673B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118969"/>
            <a:ext cx="8339137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44" name="Text Placeholder 10">
            <a:extLst>
              <a:ext uri="{FF2B5EF4-FFF2-40B4-BE49-F238E27FC236}">
                <a16:creationId xmlns:a16="http://schemas.microsoft.com/office/drawing/2014/main" id="{07E61089-0F11-2E41-8BA0-05B2C90C97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93" y="1390954"/>
            <a:ext cx="8347982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B54A8-2532-4AC3-BC6D-1799C48A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4527"/>
            <a:ext cx="8339136" cy="687170"/>
          </a:xfr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Title Headline</a:t>
            </a:r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70F70B2-C275-44AA-BB72-A373241C354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630667"/>
            <a:ext cx="12192000" cy="2393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08E712D-2235-4E43-9C7A-BE2AC5796B9A}"/>
              </a:ext>
            </a:extLst>
          </p:cNvPr>
          <p:cNvSpPr/>
          <p:nvPr userDrawn="1"/>
        </p:nvSpPr>
        <p:spPr>
          <a:xfrm>
            <a:off x="8795421" y="1789319"/>
            <a:ext cx="27883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2000" i="1" noProof="0">
                <a:solidFill>
                  <a:srgbClr val="0069B3"/>
                </a:solidFill>
              </a:rPr>
              <a:t>Humidity for a better life</a:t>
            </a:r>
            <a:endParaRPr lang="en-US" sz="2000" i="1" noProof="0" dirty="0">
              <a:solidFill>
                <a:srgbClr val="0069B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C365D-5C22-46B8-9644-8A5E79540BB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291829" y="421181"/>
            <a:ext cx="2448000" cy="4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78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6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with Image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7AFF423-FD6A-4C92-874B-50B5D41EEF5E}"/>
              </a:ext>
            </a:extLst>
          </p:cNvPr>
          <p:cNvSpPr/>
          <p:nvPr userDrawn="1"/>
        </p:nvSpPr>
        <p:spPr>
          <a:xfrm rot="21356661">
            <a:off x="5937286" y="1468029"/>
            <a:ext cx="6412693" cy="5077841"/>
          </a:xfrm>
          <a:custGeom>
            <a:avLst/>
            <a:gdLst>
              <a:gd name="connsiteX0" fmla="*/ 1178376 w 6412693"/>
              <a:gd name="connsiteY0" fmla="*/ 47589 h 5077841"/>
              <a:gd name="connsiteX1" fmla="*/ 1178375 w 6412693"/>
              <a:gd name="connsiteY1" fmla="*/ 47591 h 5077841"/>
              <a:gd name="connsiteX2" fmla="*/ 6412693 w 6412693"/>
              <a:gd name="connsiteY2" fmla="*/ 418720 h 5077841"/>
              <a:gd name="connsiteX3" fmla="*/ 6110108 w 6412693"/>
              <a:gd name="connsiteY3" fmla="*/ 4686318 h 5077841"/>
              <a:gd name="connsiteX4" fmla="*/ 6110110 w 6412693"/>
              <a:gd name="connsiteY4" fmla="*/ 4686318 h 5077841"/>
              <a:gd name="connsiteX5" fmla="*/ 6083282 w 6412693"/>
              <a:gd name="connsiteY5" fmla="*/ 5064697 h 5077841"/>
              <a:gd name="connsiteX6" fmla="*/ 6082751 w 6412693"/>
              <a:gd name="connsiteY6" fmla="*/ 5072187 h 5077841"/>
              <a:gd name="connsiteX7" fmla="*/ 6082350 w 6412693"/>
              <a:gd name="connsiteY7" fmla="*/ 5077841 h 5077841"/>
              <a:gd name="connsiteX8" fmla="*/ 3877380 w 6412693"/>
              <a:gd name="connsiteY8" fmla="*/ 4904176 h 5077841"/>
              <a:gd name="connsiteX9" fmla="*/ 1864008 w 6412693"/>
              <a:gd name="connsiteY9" fmla="*/ 4814229 h 5077841"/>
              <a:gd name="connsiteX10" fmla="*/ 842608 w 6412693"/>
              <a:gd name="connsiteY10" fmla="*/ 4783186 h 5077841"/>
              <a:gd name="connsiteX11" fmla="*/ 842098 w 6412693"/>
              <a:gd name="connsiteY11" fmla="*/ 4790384 h 5077841"/>
              <a:gd name="connsiteX12" fmla="*/ 664046 w 6412693"/>
              <a:gd name="connsiteY12" fmla="*/ 4777759 h 5077841"/>
              <a:gd name="connsiteX13" fmla="*/ 32123 w 6412693"/>
              <a:gd name="connsiteY13" fmla="*/ 4758554 h 5077841"/>
              <a:gd name="connsiteX14" fmla="*/ 32123 w 6412693"/>
              <a:gd name="connsiteY14" fmla="*/ 4757558 h 5077841"/>
              <a:gd name="connsiteX15" fmla="*/ 0 w 6412693"/>
              <a:gd name="connsiteY15" fmla="*/ 4756724 h 5077841"/>
              <a:gd name="connsiteX16" fmla="*/ 2294 w 6412693"/>
              <a:gd name="connsiteY16" fmla="*/ 4668428 h 5077841"/>
              <a:gd name="connsiteX17" fmla="*/ 32123 w 6412693"/>
              <a:gd name="connsiteY17" fmla="*/ 4669203 h 5077841"/>
              <a:gd name="connsiteX18" fmla="*/ 32123 w 6412693"/>
              <a:gd name="connsiteY18" fmla="*/ 4584722 h 5077841"/>
              <a:gd name="connsiteX19" fmla="*/ 182108 w 6412693"/>
              <a:gd name="connsiteY19" fmla="*/ 4584722 h 5077841"/>
              <a:gd name="connsiteX20" fmla="*/ 183789 w 6412693"/>
              <a:gd name="connsiteY20" fmla="*/ 4561015 h 5077841"/>
              <a:gd name="connsiteX21" fmla="*/ 507178 w 6412693"/>
              <a:gd name="connsiteY21" fmla="*/ 2 h 5077841"/>
              <a:gd name="connsiteX22" fmla="*/ 507179 w 6412693"/>
              <a:gd name="connsiteY22" fmla="*/ 0 h 50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12693" h="5077841">
                <a:moveTo>
                  <a:pt x="1178376" y="47589"/>
                </a:moveTo>
                <a:lnTo>
                  <a:pt x="1178375" y="47591"/>
                </a:lnTo>
                <a:lnTo>
                  <a:pt x="6412693" y="418720"/>
                </a:lnTo>
                <a:lnTo>
                  <a:pt x="6110108" y="4686318"/>
                </a:lnTo>
                <a:lnTo>
                  <a:pt x="6110110" y="4686318"/>
                </a:lnTo>
                <a:lnTo>
                  <a:pt x="6083282" y="5064697"/>
                </a:lnTo>
                <a:lnTo>
                  <a:pt x="6082751" y="5072187"/>
                </a:lnTo>
                <a:lnTo>
                  <a:pt x="6082350" y="5077841"/>
                </a:lnTo>
                <a:lnTo>
                  <a:pt x="3877380" y="4904176"/>
                </a:lnTo>
                <a:lnTo>
                  <a:pt x="1864008" y="4814229"/>
                </a:lnTo>
                <a:lnTo>
                  <a:pt x="842608" y="4783186"/>
                </a:lnTo>
                <a:lnTo>
                  <a:pt x="842098" y="4790384"/>
                </a:lnTo>
                <a:lnTo>
                  <a:pt x="664046" y="4777759"/>
                </a:lnTo>
                <a:lnTo>
                  <a:pt x="32123" y="4758554"/>
                </a:lnTo>
                <a:lnTo>
                  <a:pt x="32123" y="4757558"/>
                </a:lnTo>
                <a:lnTo>
                  <a:pt x="0" y="4756724"/>
                </a:lnTo>
                <a:lnTo>
                  <a:pt x="2294" y="4668428"/>
                </a:lnTo>
                <a:lnTo>
                  <a:pt x="32123" y="4669203"/>
                </a:lnTo>
                <a:lnTo>
                  <a:pt x="32123" y="4584722"/>
                </a:lnTo>
                <a:lnTo>
                  <a:pt x="182108" y="4584722"/>
                </a:lnTo>
                <a:lnTo>
                  <a:pt x="183789" y="4561015"/>
                </a:lnTo>
                <a:lnTo>
                  <a:pt x="507178" y="2"/>
                </a:lnTo>
                <a:lnTo>
                  <a:pt x="507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F7CD530-3C5C-4B56-ABBF-B9B51606BEA1}"/>
              </a:ext>
            </a:extLst>
          </p:cNvPr>
          <p:cNvSpPr/>
          <p:nvPr userDrawn="1"/>
        </p:nvSpPr>
        <p:spPr>
          <a:xfrm rot="21445476">
            <a:off x="4979236" y="1634540"/>
            <a:ext cx="1692767" cy="4817401"/>
          </a:xfrm>
          <a:custGeom>
            <a:avLst/>
            <a:gdLst>
              <a:gd name="connsiteX0" fmla="*/ 216299 w 1692767"/>
              <a:gd name="connsiteY0" fmla="*/ 0 h 4817401"/>
              <a:gd name="connsiteX1" fmla="*/ 1692767 w 1692767"/>
              <a:gd name="connsiteY1" fmla="*/ 66410 h 4817401"/>
              <a:gd name="connsiteX2" fmla="*/ 1479454 w 1692767"/>
              <a:gd name="connsiteY2" fmla="*/ 4808858 h 4817401"/>
              <a:gd name="connsiteX3" fmla="*/ 1118881 w 1692767"/>
              <a:gd name="connsiteY3" fmla="*/ 4792640 h 4817401"/>
              <a:gd name="connsiteX4" fmla="*/ 1119573 w 1692767"/>
              <a:gd name="connsiteY4" fmla="*/ 4812154 h 4817401"/>
              <a:gd name="connsiteX5" fmla="*/ 971553 w 1692767"/>
              <a:gd name="connsiteY5" fmla="*/ 4817401 h 4817401"/>
              <a:gd name="connsiteX6" fmla="*/ 971516 w 1692767"/>
              <a:gd name="connsiteY6" fmla="*/ 4816357 h 4817401"/>
              <a:gd name="connsiteX7" fmla="*/ 889257 w 1692767"/>
              <a:gd name="connsiteY7" fmla="*/ 4812657 h 4817401"/>
              <a:gd name="connsiteX8" fmla="*/ 889257 w 1692767"/>
              <a:gd name="connsiteY8" fmla="*/ 4814049 h 4817401"/>
              <a:gd name="connsiteX9" fmla="*/ 741144 w 1692767"/>
              <a:gd name="connsiteY9" fmla="*/ 4814048 h 4817401"/>
              <a:gd name="connsiteX10" fmla="*/ 741144 w 1692767"/>
              <a:gd name="connsiteY10" fmla="*/ 4811934 h 4817401"/>
              <a:gd name="connsiteX11" fmla="*/ 641126 w 1692767"/>
              <a:gd name="connsiteY11" fmla="*/ 4811934 h 4817401"/>
              <a:gd name="connsiteX12" fmla="*/ 641126 w 1692767"/>
              <a:gd name="connsiteY12" fmla="*/ 4809001 h 4817401"/>
              <a:gd name="connsiteX13" fmla="*/ 525612 w 1692767"/>
              <a:gd name="connsiteY13" fmla="*/ 4809000 h 4817401"/>
              <a:gd name="connsiteX14" fmla="*/ 525439 w 1692767"/>
              <a:gd name="connsiteY14" fmla="*/ 4812838 h 4817401"/>
              <a:gd name="connsiteX15" fmla="*/ 304172 w 1692767"/>
              <a:gd name="connsiteY15" fmla="*/ 4802885 h 4817401"/>
              <a:gd name="connsiteX16" fmla="*/ 167917 w 1692767"/>
              <a:gd name="connsiteY16" fmla="*/ 4802886 h 4817401"/>
              <a:gd name="connsiteX17" fmla="*/ 167312 w 1692767"/>
              <a:gd name="connsiteY17" fmla="*/ 4816340 h 4817401"/>
              <a:gd name="connsiteX18" fmla="*/ 0 w 1692767"/>
              <a:gd name="connsiteY18" fmla="*/ 4808814 h 4817401"/>
              <a:gd name="connsiteX19" fmla="*/ 2986 w 1692767"/>
              <a:gd name="connsiteY19" fmla="*/ 4742448 h 4817401"/>
              <a:gd name="connsiteX20" fmla="*/ 3969 w 1692767"/>
              <a:gd name="connsiteY20" fmla="*/ 4720579 h 48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2767" h="4817401">
                <a:moveTo>
                  <a:pt x="216299" y="0"/>
                </a:moveTo>
                <a:lnTo>
                  <a:pt x="1692767" y="66410"/>
                </a:lnTo>
                <a:lnTo>
                  <a:pt x="1479454" y="4808858"/>
                </a:lnTo>
                <a:lnTo>
                  <a:pt x="1118881" y="4792640"/>
                </a:lnTo>
                <a:lnTo>
                  <a:pt x="1119573" y="4812154"/>
                </a:lnTo>
                <a:lnTo>
                  <a:pt x="971553" y="4817401"/>
                </a:lnTo>
                <a:lnTo>
                  <a:pt x="971516" y="4816357"/>
                </a:lnTo>
                <a:lnTo>
                  <a:pt x="889257" y="4812657"/>
                </a:lnTo>
                <a:lnTo>
                  <a:pt x="889257" y="4814049"/>
                </a:lnTo>
                <a:lnTo>
                  <a:pt x="741144" y="4814048"/>
                </a:lnTo>
                <a:lnTo>
                  <a:pt x="741144" y="4811934"/>
                </a:lnTo>
                <a:lnTo>
                  <a:pt x="641126" y="4811934"/>
                </a:lnTo>
                <a:lnTo>
                  <a:pt x="641126" y="4809001"/>
                </a:lnTo>
                <a:lnTo>
                  <a:pt x="525612" y="4809000"/>
                </a:lnTo>
                <a:lnTo>
                  <a:pt x="525439" y="4812838"/>
                </a:lnTo>
                <a:lnTo>
                  <a:pt x="304172" y="4802885"/>
                </a:lnTo>
                <a:lnTo>
                  <a:pt x="167917" y="4802886"/>
                </a:lnTo>
                <a:lnTo>
                  <a:pt x="167312" y="4816340"/>
                </a:lnTo>
                <a:lnTo>
                  <a:pt x="0" y="4808814"/>
                </a:lnTo>
                <a:lnTo>
                  <a:pt x="2986" y="4742448"/>
                </a:lnTo>
                <a:lnTo>
                  <a:pt x="3969" y="4720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C2D4E5-4025-4B47-89E4-7533D0D19F0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 bwMode="gray">
          <a:xfrm>
            <a:off x="5087938" y="0"/>
            <a:ext cx="7104062" cy="6458184"/>
          </a:xfrm>
          <a:custGeom>
            <a:avLst/>
            <a:gdLst>
              <a:gd name="connsiteX0" fmla="*/ 0 w 7104062"/>
              <a:gd name="connsiteY0" fmla="*/ 0 h 6458184"/>
              <a:gd name="connsiteX1" fmla="*/ 7104062 w 7104062"/>
              <a:gd name="connsiteY1" fmla="*/ 0 h 6458184"/>
              <a:gd name="connsiteX2" fmla="*/ 7104062 w 7104062"/>
              <a:gd name="connsiteY2" fmla="*/ 6327521 h 6458184"/>
              <a:gd name="connsiteX3" fmla="*/ 6672349 w 7104062"/>
              <a:gd name="connsiteY3" fmla="*/ 6318780 h 6458184"/>
              <a:gd name="connsiteX4" fmla="*/ 6586474 w 7104062"/>
              <a:gd name="connsiteY4" fmla="*/ 6317583 h 6458184"/>
              <a:gd name="connsiteX5" fmla="*/ 6523333 w 7104062"/>
              <a:gd name="connsiteY5" fmla="*/ 6316371 h 6458184"/>
              <a:gd name="connsiteX6" fmla="*/ 6426548 w 7104062"/>
              <a:gd name="connsiteY6" fmla="*/ 6315354 h 6458184"/>
              <a:gd name="connsiteX7" fmla="*/ 6217205 w 7104062"/>
              <a:gd name="connsiteY7" fmla="*/ 6312437 h 6458184"/>
              <a:gd name="connsiteX8" fmla="*/ 6010664 w 7104062"/>
              <a:gd name="connsiteY8" fmla="*/ 6310988 h 6458184"/>
              <a:gd name="connsiteX9" fmla="*/ 5899801 w 7104062"/>
              <a:gd name="connsiteY9" fmla="*/ 6309825 h 6458184"/>
              <a:gd name="connsiteX10" fmla="*/ 5836925 w 7104062"/>
              <a:gd name="connsiteY10" fmla="*/ 6309770 h 6458184"/>
              <a:gd name="connsiteX11" fmla="*/ 5736694 w 7104062"/>
              <a:gd name="connsiteY11" fmla="*/ 6309066 h 6458184"/>
              <a:gd name="connsiteX12" fmla="*/ 5228969 w 7104062"/>
              <a:gd name="connsiteY12" fmla="*/ 6309238 h 6458184"/>
              <a:gd name="connsiteX13" fmla="*/ 5228884 w 7104062"/>
              <a:gd name="connsiteY13" fmla="*/ 6309238 h 6458184"/>
              <a:gd name="connsiteX14" fmla="*/ 4874224 w 7104062"/>
              <a:gd name="connsiteY14" fmla="*/ 6311602 h 6458184"/>
              <a:gd name="connsiteX15" fmla="*/ 4822901 w 7104062"/>
              <a:gd name="connsiteY15" fmla="*/ 6312210 h 6458184"/>
              <a:gd name="connsiteX16" fmla="*/ 4783463 w 7104062"/>
              <a:gd name="connsiteY16" fmla="*/ 6312499 h 6458184"/>
              <a:gd name="connsiteX17" fmla="*/ 4692745 w 7104062"/>
              <a:gd name="connsiteY17" fmla="*/ 6313752 h 6458184"/>
              <a:gd name="connsiteX18" fmla="*/ 4505999 w 7104062"/>
              <a:gd name="connsiteY18" fmla="*/ 6315964 h 6458184"/>
              <a:gd name="connsiteX19" fmla="*/ 4393395 w 7104062"/>
              <a:gd name="connsiteY19" fmla="*/ 6317887 h 6458184"/>
              <a:gd name="connsiteX20" fmla="*/ 4316621 w 7104062"/>
              <a:gd name="connsiteY20" fmla="*/ 6318948 h 6458184"/>
              <a:gd name="connsiteX21" fmla="*/ 4240509 w 7104062"/>
              <a:gd name="connsiteY21" fmla="*/ 6320498 h 6458184"/>
              <a:gd name="connsiteX22" fmla="*/ 4123636 w 7104062"/>
              <a:gd name="connsiteY22" fmla="*/ 6322493 h 6458184"/>
              <a:gd name="connsiteX23" fmla="*/ 3927510 w 7104062"/>
              <a:gd name="connsiteY23" fmla="*/ 6326872 h 6458184"/>
              <a:gd name="connsiteX24" fmla="*/ 3827242 w 7104062"/>
              <a:gd name="connsiteY24" fmla="*/ 6328914 h 6458184"/>
              <a:gd name="connsiteX25" fmla="*/ 3784518 w 7104062"/>
              <a:gd name="connsiteY25" fmla="*/ 6330065 h 6458184"/>
              <a:gd name="connsiteX26" fmla="*/ 3726562 w 7104062"/>
              <a:gd name="connsiteY26" fmla="*/ 6331359 h 6458184"/>
              <a:gd name="connsiteX27" fmla="*/ 2885990 w 7104062"/>
              <a:gd name="connsiteY27" fmla="*/ 6356775 h 6458184"/>
              <a:gd name="connsiteX28" fmla="*/ 2823633 w 7104062"/>
              <a:gd name="connsiteY28" fmla="*/ 6359144 h 6458184"/>
              <a:gd name="connsiteX29" fmla="*/ 2776393 w 7104062"/>
              <a:gd name="connsiteY29" fmla="*/ 6360724 h 6458184"/>
              <a:gd name="connsiteX30" fmla="*/ 2666072 w 7104062"/>
              <a:gd name="connsiteY30" fmla="*/ 6365128 h 6458184"/>
              <a:gd name="connsiteX31" fmla="*/ 2441347 w 7104062"/>
              <a:gd name="connsiteY31" fmla="*/ 6373665 h 6458184"/>
              <a:gd name="connsiteX32" fmla="*/ 2304840 w 7104062"/>
              <a:gd name="connsiteY32" fmla="*/ 6379550 h 6458184"/>
              <a:gd name="connsiteX33" fmla="*/ 2212685 w 7104062"/>
              <a:gd name="connsiteY33" fmla="*/ 6383229 h 6458184"/>
              <a:gd name="connsiteX34" fmla="*/ 2120179 w 7104062"/>
              <a:gd name="connsiteY34" fmla="*/ 6387511 h 6458184"/>
              <a:gd name="connsiteX35" fmla="*/ 1979700 w 7104062"/>
              <a:gd name="connsiteY35" fmla="*/ 6393568 h 6458184"/>
              <a:gd name="connsiteX36" fmla="*/ 1742418 w 7104062"/>
              <a:gd name="connsiteY36" fmla="*/ 6404998 h 6458184"/>
              <a:gd name="connsiteX37" fmla="*/ 1621964 w 7104062"/>
              <a:gd name="connsiteY37" fmla="*/ 6410574 h 6458184"/>
              <a:gd name="connsiteX38" fmla="*/ 1570100 w 7104062"/>
              <a:gd name="connsiteY38" fmla="*/ 6413300 h 6458184"/>
              <a:gd name="connsiteX39" fmla="*/ 1500479 w 7104062"/>
              <a:gd name="connsiteY39" fmla="*/ 6416653 h 6458184"/>
              <a:gd name="connsiteX40" fmla="*/ 1027084 w 7104062"/>
              <a:gd name="connsiteY40" fmla="*/ 6441818 h 6458184"/>
              <a:gd name="connsiteX41" fmla="*/ 984099 w 7104062"/>
              <a:gd name="connsiteY41" fmla="*/ 6442046 h 6458184"/>
              <a:gd name="connsiteX42" fmla="*/ 988378 w 7104062"/>
              <a:gd name="connsiteY42" fmla="*/ 6441757 h 6458184"/>
              <a:gd name="connsiteX43" fmla="*/ 1028700 w 7104062"/>
              <a:gd name="connsiteY43" fmla="*/ 6438964 h 6458184"/>
              <a:gd name="connsiteX44" fmla="*/ 106388 w 7104062"/>
              <a:gd name="connsiteY44" fmla="*/ 6457258 h 6458184"/>
              <a:gd name="connsiteX45" fmla="*/ 105154 w 7104062"/>
              <a:gd name="connsiteY45" fmla="*/ 6457269 h 6458184"/>
              <a:gd name="connsiteX46" fmla="*/ 0 w 7104062"/>
              <a:gd name="connsiteY46" fmla="*/ 6458184 h 645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104062" h="6458184">
                <a:moveTo>
                  <a:pt x="0" y="0"/>
                </a:moveTo>
                <a:lnTo>
                  <a:pt x="7104062" y="0"/>
                </a:lnTo>
                <a:lnTo>
                  <a:pt x="7104062" y="6327521"/>
                </a:lnTo>
                <a:cubicBezTo>
                  <a:pt x="6963848" y="6324271"/>
                  <a:pt x="6820051" y="6321325"/>
                  <a:pt x="6672349" y="6318780"/>
                </a:cubicBezTo>
                <a:lnTo>
                  <a:pt x="6586474" y="6317583"/>
                </a:lnTo>
                <a:lnTo>
                  <a:pt x="6523333" y="6316371"/>
                </a:lnTo>
                <a:lnTo>
                  <a:pt x="6426548" y="6315354"/>
                </a:lnTo>
                <a:lnTo>
                  <a:pt x="6217205" y="6312437"/>
                </a:lnTo>
                <a:lnTo>
                  <a:pt x="6010664" y="6310988"/>
                </a:lnTo>
                <a:lnTo>
                  <a:pt x="5899801" y="6309825"/>
                </a:lnTo>
                <a:lnTo>
                  <a:pt x="5836925" y="6309770"/>
                </a:lnTo>
                <a:lnTo>
                  <a:pt x="5736694" y="6309066"/>
                </a:lnTo>
                <a:lnTo>
                  <a:pt x="5228969" y="6309238"/>
                </a:lnTo>
                <a:lnTo>
                  <a:pt x="5228884" y="6309238"/>
                </a:lnTo>
                <a:cubicBezTo>
                  <a:pt x="5112861" y="6309712"/>
                  <a:pt x="4994673" y="6310491"/>
                  <a:pt x="4874224" y="6311602"/>
                </a:cubicBezTo>
                <a:lnTo>
                  <a:pt x="4822901" y="6312210"/>
                </a:lnTo>
                <a:lnTo>
                  <a:pt x="4783463" y="6312499"/>
                </a:lnTo>
                <a:lnTo>
                  <a:pt x="4692745" y="6313752"/>
                </a:lnTo>
                <a:lnTo>
                  <a:pt x="4505999" y="6315964"/>
                </a:lnTo>
                <a:lnTo>
                  <a:pt x="4393395" y="6317887"/>
                </a:lnTo>
                <a:lnTo>
                  <a:pt x="4316621" y="6318948"/>
                </a:lnTo>
                <a:lnTo>
                  <a:pt x="4240509" y="6320498"/>
                </a:lnTo>
                <a:lnTo>
                  <a:pt x="4123636" y="6322493"/>
                </a:lnTo>
                <a:lnTo>
                  <a:pt x="3927510" y="6326872"/>
                </a:lnTo>
                <a:lnTo>
                  <a:pt x="3827242" y="6328914"/>
                </a:lnTo>
                <a:lnTo>
                  <a:pt x="3784518" y="6330065"/>
                </a:lnTo>
                <a:lnTo>
                  <a:pt x="3726562" y="6331359"/>
                </a:lnTo>
                <a:cubicBezTo>
                  <a:pt x="3456815" y="6338085"/>
                  <a:pt x="3176879" y="6346482"/>
                  <a:pt x="2885990" y="6356775"/>
                </a:cubicBezTo>
                <a:lnTo>
                  <a:pt x="2823633" y="6359144"/>
                </a:lnTo>
                <a:lnTo>
                  <a:pt x="2776393" y="6360724"/>
                </a:lnTo>
                <a:lnTo>
                  <a:pt x="2666072" y="6365128"/>
                </a:lnTo>
                <a:lnTo>
                  <a:pt x="2441347" y="6373665"/>
                </a:lnTo>
                <a:lnTo>
                  <a:pt x="2304840" y="6379550"/>
                </a:lnTo>
                <a:lnTo>
                  <a:pt x="2212685" y="6383229"/>
                </a:lnTo>
                <a:lnTo>
                  <a:pt x="2120179" y="6387511"/>
                </a:lnTo>
                <a:lnTo>
                  <a:pt x="1979700" y="6393568"/>
                </a:lnTo>
                <a:lnTo>
                  <a:pt x="1742418" y="6404998"/>
                </a:lnTo>
                <a:lnTo>
                  <a:pt x="1621964" y="6410574"/>
                </a:lnTo>
                <a:lnTo>
                  <a:pt x="1570100" y="6413300"/>
                </a:lnTo>
                <a:lnTo>
                  <a:pt x="1500479" y="6416653"/>
                </a:lnTo>
                <a:lnTo>
                  <a:pt x="1027084" y="6441818"/>
                </a:lnTo>
                <a:lnTo>
                  <a:pt x="984099" y="6442046"/>
                </a:lnTo>
                <a:lnTo>
                  <a:pt x="988378" y="6441757"/>
                </a:lnTo>
                <a:lnTo>
                  <a:pt x="1028700" y="6438964"/>
                </a:lnTo>
                <a:cubicBezTo>
                  <a:pt x="705390" y="6447124"/>
                  <a:pt x="398998" y="6453451"/>
                  <a:pt x="106388" y="6457258"/>
                </a:cubicBezTo>
                <a:lnTo>
                  <a:pt x="105154" y="6457269"/>
                </a:lnTo>
                <a:lnTo>
                  <a:pt x="0" y="64581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C1D9B-FAC0-E043-BEAD-462C77E0725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5060F-3A57-4907-868B-A7D2F3B35A3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2403567"/>
            <a:ext cx="4231141" cy="1128774"/>
          </a:xfrm>
        </p:spPr>
        <p:txBody>
          <a:bodyPr vert="horz" bIns="0" anchor="b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86F7E22-9F9D-41E3-99F2-E44EB53A25D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3889" y="3532188"/>
            <a:ext cx="4231122" cy="714135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Subheadline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5BE43-658A-4D34-B05D-AFCB9DC2A0A4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DA62-3DBF-4D90-8BE4-4FAB996874E3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7F426309-942D-4845-80F7-0BF1A965FB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BB609-6716-4618-ABAC-518A3DC942F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308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20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with Image White Logo" preserve="1" userDrawn="1">
  <p:cSld name="Chapter with Imag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E8A96-32CA-4A43-A98A-67F304A17A0C}"/>
              </a:ext>
            </a:extLst>
          </p:cNvPr>
          <p:cNvSpPr/>
          <p:nvPr userDrawn="1"/>
        </p:nvSpPr>
        <p:spPr>
          <a:xfrm rot="21356661">
            <a:off x="5937286" y="1468029"/>
            <a:ext cx="6412693" cy="5077841"/>
          </a:xfrm>
          <a:custGeom>
            <a:avLst/>
            <a:gdLst>
              <a:gd name="connsiteX0" fmla="*/ 1178376 w 6412693"/>
              <a:gd name="connsiteY0" fmla="*/ 47589 h 5077841"/>
              <a:gd name="connsiteX1" fmla="*/ 1178375 w 6412693"/>
              <a:gd name="connsiteY1" fmla="*/ 47591 h 5077841"/>
              <a:gd name="connsiteX2" fmla="*/ 6412693 w 6412693"/>
              <a:gd name="connsiteY2" fmla="*/ 418720 h 5077841"/>
              <a:gd name="connsiteX3" fmla="*/ 6110108 w 6412693"/>
              <a:gd name="connsiteY3" fmla="*/ 4686318 h 5077841"/>
              <a:gd name="connsiteX4" fmla="*/ 6110110 w 6412693"/>
              <a:gd name="connsiteY4" fmla="*/ 4686318 h 5077841"/>
              <a:gd name="connsiteX5" fmla="*/ 6083282 w 6412693"/>
              <a:gd name="connsiteY5" fmla="*/ 5064697 h 5077841"/>
              <a:gd name="connsiteX6" fmla="*/ 6082751 w 6412693"/>
              <a:gd name="connsiteY6" fmla="*/ 5072187 h 5077841"/>
              <a:gd name="connsiteX7" fmla="*/ 6082350 w 6412693"/>
              <a:gd name="connsiteY7" fmla="*/ 5077841 h 5077841"/>
              <a:gd name="connsiteX8" fmla="*/ 3877380 w 6412693"/>
              <a:gd name="connsiteY8" fmla="*/ 4904176 h 5077841"/>
              <a:gd name="connsiteX9" fmla="*/ 1864008 w 6412693"/>
              <a:gd name="connsiteY9" fmla="*/ 4814229 h 5077841"/>
              <a:gd name="connsiteX10" fmla="*/ 842608 w 6412693"/>
              <a:gd name="connsiteY10" fmla="*/ 4783186 h 5077841"/>
              <a:gd name="connsiteX11" fmla="*/ 842098 w 6412693"/>
              <a:gd name="connsiteY11" fmla="*/ 4790384 h 5077841"/>
              <a:gd name="connsiteX12" fmla="*/ 664046 w 6412693"/>
              <a:gd name="connsiteY12" fmla="*/ 4777759 h 5077841"/>
              <a:gd name="connsiteX13" fmla="*/ 32123 w 6412693"/>
              <a:gd name="connsiteY13" fmla="*/ 4758554 h 5077841"/>
              <a:gd name="connsiteX14" fmla="*/ 32123 w 6412693"/>
              <a:gd name="connsiteY14" fmla="*/ 4757558 h 5077841"/>
              <a:gd name="connsiteX15" fmla="*/ 0 w 6412693"/>
              <a:gd name="connsiteY15" fmla="*/ 4756724 h 5077841"/>
              <a:gd name="connsiteX16" fmla="*/ 2294 w 6412693"/>
              <a:gd name="connsiteY16" fmla="*/ 4668428 h 5077841"/>
              <a:gd name="connsiteX17" fmla="*/ 32123 w 6412693"/>
              <a:gd name="connsiteY17" fmla="*/ 4669203 h 5077841"/>
              <a:gd name="connsiteX18" fmla="*/ 32123 w 6412693"/>
              <a:gd name="connsiteY18" fmla="*/ 4584722 h 5077841"/>
              <a:gd name="connsiteX19" fmla="*/ 182108 w 6412693"/>
              <a:gd name="connsiteY19" fmla="*/ 4584722 h 5077841"/>
              <a:gd name="connsiteX20" fmla="*/ 183789 w 6412693"/>
              <a:gd name="connsiteY20" fmla="*/ 4561015 h 5077841"/>
              <a:gd name="connsiteX21" fmla="*/ 507178 w 6412693"/>
              <a:gd name="connsiteY21" fmla="*/ 2 h 5077841"/>
              <a:gd name="connsiteX22" fmla="*/ 507179 w 6412693"/>
              <a:gd name="connsiteY22" fmla="*/ 0 h 50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12693" h="5077841">
                <a:moveTo>
                  <a:pt x="1178376" y="47589"/>
                </a:moveTo>
                <a:lnTo>
                  <a:pt x="1178375" y="47591"/>
                </a:lnTo>
                <a:lnTo>
                  <a:pt x="6412693" y="418720"/>
                </a:lnTo>
                <a:lnTo>
                  <a:pt x="6110108" y="4686318"/>
                </a:lnTo>
                <a:lnTo>
                  <a:pt x="6110110" y="4686318"/>
                </a:lnTo>
                <a:lnTo>
                  <a:pt x="6083282" y="5064697"/>
                </a:lnTo>
                <a:lnTo>
                  <a:pt x="6082751" y="5072187"/>
                </a:lnTo>
                <a:lnTo>
                  <a:pt x="6082350" y="5077841"/>
                </a:lnTo>
                <a:lnTo>
                  <a:pt x="3877380" y="4904176"/>
                </a:lnTo>
                <a:lnTo>
                  <a:pt x="1864008" y="4814229"/>
                </a:lnTo>
                <a:lnTo>
                  <a:pt x="842608" y="4783186"/>
                </a:lnTo>
                <a:lnTo>
                  <a:pt x="842098" y="4790384"/>
                </a:lnTo>
                <a:lnTo>
                  <a:pt x="664046" y="4777759"/>
                </a:lnTo>
                <a:lnTo>
                  <a:pt x="32123" y="4758554"/>
                </a:lnTo>
                <a:lnTo>
                  <a:pt x="32123" y="4757558"/>
                </a:lnTo>
                <a:lnTo>
                  <a:pt x="0" y="4756724"/>
                </a:lnTo>
                <a:lnTo>
                  <a:pt x="2294" y="4668428"/>
                </a:lnTo>
                <a:lnTo>
                  <a:pt x="32123" y="4669203"/>
                </a:lnTo>
                <a:lnTo>
                  <a:pt x="32123" y="4584722"/>
                </a:lnTo>
                <a:lnTo>
                  <a:pt x="182108" y="4584722"/>
                </a:lnTo>
                <a:lnTo>
                  <a:pt x="183789" y="4561015"/>
                </a:lnTo>
                <a:lnTo>
                  <a:pt x="507178" y="2"/>
                </a:lnTo>
                <a:lnTo>
                  <a:pt x="507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D0DB41-E0F6-41E6-AD3D-324B57ED5043}"/>
              </a:ext>
            </a:extLst>
          </p:cNvPr>
          <p:cNvSpPr/>
          <p:nvPr userDrawn="1"/>
        </p:nvSpPr>
        <p:spPr>
          <a:xfrm rot="21445476">
            <a:off x="4979236" y="1634540"/>
            <a:ext cx="1692767" cy="4817401"/>
          </a:xfrm>
          <a:custGeom>
            <a:avLst/>
            <a:gdLst>
              <a:gd name="connsiteX0" fmla="*/ 216299 w 1692767"/>
              <a:gd name="connsiteY0" fmla="*/ 0 h 4817401"/>
              <a:gd name="connsiteX1" fmla="*/ 1692767 w 1692767"/>
              <a:gd name="connsiteY1" fmla="*/ 66410 h 4817401"/>
              <a:gd name="connsiteX2" fmla="*/ 1479454 w 1692767"/>
              <a:gd name="connsiteY2" fmla="*/ 4808858 h 4817401"/>
              <a:gd name="connsiteX3" fmla="*/ 1118881 w 1692767"/>
              <a:gd name="connsiteY3" fmla="*/ 4792640 h 4817401"/>
              <a:gd name="connsiteX4" fmla="*/ 1119573 w 1692767"/>
              <a:gd name="connsiteY4" fmla="*/ 4812154 h 4817401"/>
              <a:gd name="connsiteX5" fmla="*/ 971553 w 1692767"/>
              <a:gd name="connsiteY5" fmla="*/ 4817401 h 4817401"/>
              <a:gd name="connsiteX6" fmla="*/ 971516 w 1692767"/>
              <a:gd name="connsiteY6" fmla="*/ 4816357 h 4817401"/>
              <a:gd name="connsiteX7" fmla="*/ 889257 w 1692767"/>
              <a:gd name="connsiteY7" fmla="*/ 4812657 h 4817401"/>
              <a:gd name="connsiteX8" fmla="*/ 889257 w 1692767"/>
              <a:gd name="connsiteY8" fmla="*/ 4814049 h 4817401"/>
              <a:gd name="connsiteX9" fmla="*/ 741144 w 1692767"/>
              <a:gd name="connsiteY9" fmla="*/ 4814048 h 4817401"/>
              <a:gd name="connsiteX10" fmla="*/ 741144 w 1692767"/>
              <a:gd name="connsiteY10" fmla="*/ 4811934 h 4817401"/>
              <a:gd name="connsiteX11" fmla="*/ 641126 w 1692767"/>
              <a:gd name="connsiteY11" fmla="*/ 4811934 h 4817401"/>
              <a:gd name="connsiteX12" fmla="*/ 641126 w 1692767"/>
              <a:gd name="connsiteY12" fmla="*/ 4809001 h 4817401"/>
              <a:gd name="connsiteX13" fmla="*/ 525612 w 1692767"/>
              <a:gd name="connsiteY13" fmla="*/ 4809000 h 4817401"/>
              <a:gd name="connsiteX14" fmla="*/ 525439 w 1692767"/>
              <a:gd name="connsiteY14" fmla="*/ 4812838 h 4817401"/>
              <a:gd name="connsiteX15" fmla="*/ 304172 w 1692767"/>
              <a:gd name="connsiteY15" fmla="*/ 4802885 h 4817401"/>
              <a:gd name="connsiteX16" fmla="*/ 167917 w 1692767"/>
              <a:gd name="connsiteY16" fmla="*/ 4802886 h 4817401"/>
              <a:gd name="connsiteX17" fmla="*/ 167312 w 1692767"/>
              <a:gd name="connsiteY17" fmla="*/ 4816340 h 4817401"/>
              <a:gd name="connsiteX18" fmla="*/ 0 w 1692767"/>
              <a:gd name="connsiteY18" fmla="*/ 4808814 h 4817401"/>
              <a:gd name="connsiteX19" fmla="*/ 2986 w 1692767"/>
              <a:gd name="connsiteY19" fmla="*/ 4742448 h 4817401"/>
              <a:gd name="connsiteX20" fmla="*/ 3969 w 1692767"/>
              <a:gd name="connsiteY20" fmla="*/ 4720579 h 48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2767" h="4817401">
                <a:moveTo>
                  <a:pt x="216299" y="0"/>
                </a:moveTo>
                <a:lnTo>
                  <a:pt x="1692767" y="66410"/>
                </a:lnTo>
                <a:lnTo>
                  <a:pt x="1479454" y="4808858"/>
                </a:lnTo>
                <a:lnTo>
                  <a:pt x="1118881" y="4792640"/>
                </a:lnTo>
                <a:lnTo>
                  <a:pt x="1119573" y="4812154"/>
                </a:lnTo>
                <a:lnTo>
                  <a:pt x="971553" y="4817401"/>
                </a:lnTo>
                <a:lnTo>
                  <a:pt x="971516" y="4816357"/>
                </a:lnTo>
                <a:lnTo>
                  <a:pt x="889257" y="4812657"/>
                </a:lnTo>
                <a:lnTo>
                  <a:pt x="889257" y="4814049"/>
                </a:lnTo>
                <a:lnTo>
                  <a:pt x="741144" y="4814048"/>
                </a:lnTo>
                <a:lnTo>
                  <a:pt x="741144" y="4811934"/>
                </a:lnTo>
                <a:lnTo>
                  <a:pt x="641126" y="4811934"/>
                </a:lnTo>
                <a:lnTo>
                  <a:pt x="641126" y="4809001"/>
                </a:lnTo>
                <a:lnTo>
                  <a:pt x="525612" y="4809000"/>
                </a:lnTo>
                <a:lnTo>
                  <a:pt x="525439" y="4812838"/>
                </a:lnTo>
                <a:lnTo>
                  <a:pt x="304172" y="4802885"/>
                </a:lnTo>
                <a:lnTo>
                  <a:pt x="167917" y="4802886"/>
                </a:lnTo>
                <a:lnTo>
                  <a:pt x="167312" y="4816340"/>
                </a:lnTo>
                <a:lnTo>
                  <a:pt x="0" y="4808814"/>
                </a:lnTo>
                <a:lnTo>
                  <a:pt x="2986" y="4742448"/>
                </a:lnTo>
                <a:lnTo>
                  <a:pt x="3969" y="4720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AE8707-D952-4C69-84E2-851A8FB5C8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0900"/>
            <a:ext cx="12192000" cy="92710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06CB938-2572-4A98-95A1-FC46199145A7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 bwMode="gray">
          <a:xfrm>
            <a:off x="5087938" y="0"/>
            <a:ext cx="7104062" cy="6458184"/>
          </a:xfrm>
          <a:custGeom>
            <a:avLst/>
            <a:gdLst>
              <a:gd name="connsiteX0" fmla="*/ 0 w 7104062"/>
              <a:gd name="connsiteY0" fmla="*/ 0 h 6458184"/>
              <a:gd name="connsiteX1" fmla="*/ 7104062 w 7104062"/>
              <a:gd name="connsiteY1" fmla="*/ 0 h 6458184"/>
              <a:gd name="connsiteX2" fmla="*/ 7104062 w 7104062"/>
              <a:gd name="connsiteY2" fmla="*/ 6327521 h 6458184"/>
              <a:gd name="connsiteX3" fmla="*/ 6672349 w 7104062"/>
              <a:gd name="connsiteY3" fmla="*/ 6318780 h 6458184"/>
              <a:gd name="connsiteX4" fmla="*/ 6586474 w 7104062"/>
              <a:gd name="connsiteY4" fmla="*/ 6317583 h 6458184"/>
              <a:gd name="connsiteX5" fmla="*/ 6523333 w 7104062"/>
              <a:gd name="connsiteY5" fmla="*/ 6316371 h 6458184"/>
              <a:gd name="connsiteX6" fmla="*/ 6426548 w 7104062"/>
              <a:gd name="connsiteY6" fmla="*/ 6315354 h 6458184"/>
              <a:gd name="connsiteX7" fmla="*/ 6217205 w 7104062"/>
              <a:gd name="connsiteY7" fmla="*/ 6312437 h 6458184"/>
              <a:gd name="connsiteX8" fmla="*/ 6010664 w 7104062"/>
              <a:gd name="connsiteY8" fmla="*/ 6310988 h 6458184"/>
              <a:gd name="connsiteX9" fmla="*/ 5899801 w 7104062"/>
              <a:gd name="connsiteY9" fmla="*/ 6309825 h 6458184"/>
              <a:gd name="connsiteX10" fmla="*/ 5836925 w 7104062"/>
              <a:gd name="connsiteY10" fmla="*/ 6309770 h 6458184"/>
              <a:gd name="connsiteX11" fmla="*/ 5736694 w 7104062"/>
              <a:gd name="connsiteY11" fmla="*/ 6309066 h 6458184"/>
              <a:gd name="connsiteX12" fmla="*/ 5228969 w 7104062"/>
              <a:gd name="connsiteY12" fmla="*/ 6309238 h 6458184"/>
              <a:gd name="connsiteX13" fmla="*/ 5228884 w 7104062"/>
              <a:gd name="connsiteY13" fmla="*/ 6309238 h 6458184"/>
              <a:gd name="connsiteX14" fmla="*/ 4874224 w 7104062"/>
              <a:gd name="connsiteY14" fmla="*/ 6311602 h 6458184"/>
              <a:gd name="connsiteX15" fmla="*/ 4822901 w 7104062"/>
              <a:gd name="connsiteY15" fmla="*/ 6312210 h 6458184"/>
              <a:gd name="connsiteX16" fmla="*/ 4783463 w 7104062"/>
              <a:gd name="connsiteY16" fmla="*/ 6312499 h 6458184"/>
              <a:gd name="connsiteX17" fmla="*/ 4692745 w 7104062"/>
              <a:gd name="connsiteY17" fmla="*/ 6313752 h 6458184"/>
              <a:gd name="connsiteX18" fmla="*/ 4505999 w 7104062"/>
              <a:gd name="connsiteY18" fmla="*/ 6315964 h 6458184"/>
              <a:gd name="connsiteX19" fmla="*/ 4393395 w 7104062"/>
              <a:gd name="connsiteY19" fmla="*/ 6317887 h 6458184"/>
              <a:gd name="connsiteX20" fmla="*/ 4316621 w 7104062"/>
              <a:gd name="connsiteY20" fmla="*/ 6318948 h 6458184"/>
              <a:gd name="connsiteX21" fmla="*/ 4240509 w 7104062"/>
              <a:gd name="connsiteY21" fmla="*/ 6320498 h 6458184"/>
              <a:gd name="connsiteX22" fmla="*/ 4123636 w 7104062"/>
              <a:gd name="connsiteY22" fmla="*/ 6322493 h 6458184"/>
              <a:gd name="connsiteX23" fmla="*/ 3927510 w 7104062"/>
              <a:gd name="connsiteY23" fmla="*/ 6326872 h 6458184"/>
              <a:gd name="connsiteX24" fmla="*/ 3827242 w 7104062"/>
              <a:gd name="connsiteY24" fmla="*/ 6328914 h 6458184"/>
              <a:gd name="connsiteX25" fmla="*/ 3784518 w 7104062"/>
              <a:gd name="connsiteY25" fmla="*/ 6330065 h 6458184"/>
              <a:gd name="connsiteX26" fmla="*/ 3726562 w 7104062"/>
              <a:gd name="connsiteY26" fmla="*/ 6331359 h 6458184"/>
              <a:gd name="connsiteX27" fmla="*/ 2885990 w 7104062"/>
              <a:gd name="connsiteY27" fmla="*/ 6356775 h 6458184"/>
              <a:gd name="connsiteX28" fmla="*/ 2823633 w 7104062"/>
              <a:gd name="connsiteY28" fmla="*/ 6359144 h 6458184"/>
              <a:gd name="connsiteX29" fmla="*/ 2776393 w 7104062"/>
              <a:gd name="connsiteY29" fmla="*/ 6360724 h 6458184"/>
              <a:gd name="connsiteX30" fmla="*/ 2666072 w 7104062"/>
              <a:gd name="connsiteY30" fmla="*/ 6365128 h 6458184"/>
              <a:gd name="connsiteX31" fmla="*/ 2441347 w 7104062"/>
              <a:gd name="connsiteY31" fmla="*/ 6373665 h 6458184"/>
              <a:gd name="connsiteX32" fmla="*/ 2304840 w 7104062"/>
              <a:gd name="connsiteY32" fmla="*/ 6379550 h 6458184"/>
              <a:gd name="connsiteX33" fmla="*/ 2212685 w 7104062"/>
              <a:gd name="connsiteY33" fmla="*/ 6383229 h 6458184"/>
              <a:gd name="connsiteX34" fmla="*/ 2120179 w 7104062"/>
              <a:gd name="connsiteY34" fmla="*/ 6387511 h 6458184"/>
              <a:gd name="connsiteX35" fmla="*/ 1979700 w 7104062"/>
              <a:gd name="connsiteY35" fmla="*/ 6393568 h 6458184"/>
              <a:gd name="connsiteX36" fmla="*/ 1742418 w 7104062"/>
              <a:gd name="connsiteY36" fmla="*/ 6404998 h 6458184"/>
              <a:gd name="connsiteX37" fmla="*/ 1621964 w 7104062"/>
              <a:gd name="connsiteY37" fmla="*/ 6410574 h 6458184"/>
              <a:gd name="connsiteX38" fmla="*/ 1570100 w 7104062"/>
              <a:gd name="connsiteY38" fmla="*/ 6413300 h 6458184"/>
              <a:gd name="connsiteX39" fmla="*/ 1500479 w 7104062"/>
              <a:gd name="connsiteY39" fmla="*/ 6416653 h 6458184"/>
              <a:gd name="connsiteX40" fmla="*/ 1027084 w 7104062"/>
              <a:gd name="connsiteY40" fmla="*/ 6441818 h 6458184"/>
              <a:gd name="connsiteX41" fmla="*/ 984099 w 7104062"/>
              <a:gd name="connsiteY41" fmla="*/ 6442046 h 6458184"/>
              <a:gd name="connsiteX42" fmla="*/ 988378 w 7104062"/>
              <a:gd name="connsiteY42" fmla="*/ 6441757 h 6458184"/>
              <a:gd name="connsiteX43" fmla="*/ 1028700 w 7104062"/>
              <a:gd name="connsiteY43" fmla="*/ 6438964 h 6458184"/>
              <a:gd name="connsiteX44" fmla="*/ 106388 w 7104062"/>
              <a:gd name="connsiteY44" fmla="*/ 6457258 h 6458184"/>
              <a:gd name="connsiteX45" fmla="*/ 105154 w 7104062"/>
              <a:gd name="connsiteY45" fmla="*/ 6457269 h 6458184"/>
              <a:gd name="connsiteX46" fmla="*/ 0 w 7104062"/>
              <a:gd name="connsiteY46" fmla="*/ 6458184 h 645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104062" h="6458184">
                <a:moveTo>
                  <a:pt x="0" y="0"/>
                </a:moveTo>
                <a:lnTo>
                  <a:pt x="7104062" y="0"/>
                </a:lnTo>
                <a:lnTo>
                  <a:pt x="7104062" y="6327521"/>
                </a:lnTo>
                <a:cubicBezTo>
                  <a:pt x="6963848" y="6324271"/>
                  <a:pt x="6820051" y="6321325"/>
                  <a:pt x="6672349" y="6318780"/>
                </a:cubicBezTo>
                <a:lnTo>
                  <a:pt x="6586474" y="6317583"/>
                </a:lnTo>
                <a:lnTo>
                  <a:pt x="6523333" y="6316371"/>
                </a:lnTo>
                <a:lnTo>
                  <a:pt x="6426548" y="6315354"/>
                </a:lnTo>
                <a:lnTo>
                  <a:pt x="6217205" y="6312437"/>
                </a:lnTo>
                <a:lnTo>
                  <a:pt x="6010664" y="6310988"/>
                </a:lnTo>
                <a:lnTo>
                  <a:pt x="5899801" y="6309825"/>
                </a:lnTo>
                <a:lnTo>
                  <a:pt x="5836925" y="6309770"/>
                </a:lnTo>
                <a:lnTo>
                  <a:pt x="5736694" y="6309066"/>
                </a:lnTo>
                <a:lnTo>
                  <a:pt x="5228969" y="6309238"/>
                </a:lnTo>
                <a:lnTo>
                  <a:pt x="5228884" y="6309238"/>
                </a:lnTo>
                <a:cubicBezTo>
                  <a:pt x="5112861" y="6309712"/>
                  <a:pt x="4994673" y="6310491"/>
                  <a:pt x="4874224" y="6311602"/>
                </a:cubicBezTo>
                <a:lnTo>
                  <a:pt x="4822901" y="6312210"/>
                </a:lnTo>
                <a:lnTo>
                  <a:pt x="4783463" y="6312499"/>
                </a:lnTo>
                <a:lnTo>
                  <a:pt x="4692745" y="6313752"/>
                </a:lnTo>
                <a:lnTo>
                  <a:pt x="4505999" y="6315964"/>
                </a:lnTo>
                <a:lnTo>
                  <a:pt x="4393395" y="6317887"/>
                </a:lnTo>
                <a:lnTo>
                  <a:pt x="4316621" y="6318948"/>
                </a:lnTo>
                <a:lnTo>
                  <a:pt x="4240509" y="6320498"/>
                </a:lnTo>
                <a:lnTo>
                  <a:pt x="4123636" y="6322493"/>
                </a:lnTo>
                <a:lnTo>
                  <a:pt x="3927510" y="6326872"/>
                </a:lnTo>
                <a:lnTo>
                  <a:pt x="3827242" y="6328914"/>
                </a:lnTo>
                <a:lnTo>
                  <a:pt x="3784518" y="6330065"/>
                </a:lnTo>
                <a:lnTo>
                  <a:pt x="3726562" y="6331359"/>
                </a:lnTo>
                <a:cubicBezTo>
                  <a:pt x="3456815" y="6338085"/>
                  <a:pt x="3176879" y="6346482"/>
                  <a:pt x="2885990" y="6356775"/>
                </a:cubicBezTo>
                <a:lnTo>
                  <a:pt x="2823633" y="6359144"/>
                </a:lnTo>
                <a:lnTo>
                  <a:pt x="2776393" y="6360724"/>
                </a:lnTo>
                <a:lnTo>
                  <a:pt x="2666072" y="6365128"/>
                </a:lnTo>
                <a:lnTo>
                  <a:pt x="2441347" y="6373665"/>
                </a:lnTo>
                <a:lnTo>
                  <a:pt x="2304840" y="6379550"/>
                </a:lnTo>
                <a:lnTo>
                  <a:pt x="2212685" y="6383229"/>
                </a:lnTo>
                <a:lnTo>
                  <a:pt x="2120179" y="6387511"/>
                </a:lnTo>
                <a:lnTo>
                  <a:pt x="1979700" y="6393568"/>
                </a:lnTo>
                <a:lnTo>
                  <a:pt x="1742418" y="6404998"/>
                </a:lnTo>
                <a:lnTo>
                  <a:pt x="1621964" y="6410574"/>
                </a:lnTo>
                <a:lnTo>
                  <a:pt x="1570100" y="6413300"/>
                </a:lnTo>
                <a:lnTo>
                  <a:pt x="1500479" y="6416653"/>
                </a:lnTo>
                <a:lnTo>
                  <a:pt x="1027084" y="6441818"/>
                </a:lnTo>
                <a:lnTo>
                  <a:pt x="984099" y="6442046"/>
                </a:lnTo>
                <a:lnTo>
                  <a:pt x="988378" y="6441757"/>
                </a:lnTo>
                <a:lnTo>
                  <a:pt x="1028700" y="6438964"/>
                </a:lnTo>
                <a:cubicBezTo>
                  <a:pt x="705390" y="6447124"/>
                  <a:pt x="398998" y="6453451"/>
                  <a:pt x="106388" y="6457258"/>
                </a:cubicBezTo>
                <a:lnTo>
                  <a:pt x="105154" y="6457269"/>
                </a:lnTo>
                <a:lnTo>
                  <a:pt x="0" y="64581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C1D9B-FAC0-E043-BEAD-462C77E0725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5060F-3A57-4907-868B-A7D2F3B35A3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2403567"/>
            <a:ext cx="4231141" cy="1128774"/>
          </a:xfrm>
        </p:spPr>
        <p:txBody>
          <a:bodyPr vert="horz" bIns="0" anchor="b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86F7E22-9F9D-41E3-99F2-E44EB53A25D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3889" y="3532188"/>
            <a:ext cx="4231122" cy="714135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Subheadline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5BE43-658A-4D34-B05D-AFCB9DC2A0A4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DA62-3DBF-4D90-8BE4-4FAB996874E3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CC5F4F0F-9EA2-44C0-A774-CA8D0F092C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D2E3C-E937-4CCA-9340-7D856F8C9500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704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20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E85BA0-8DA3-4798-9FF0-B99F56AEB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enter agenda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98C52-0661-426C-9600-09447FEB3A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1665287"/>
            <a:ext cx="10944225" cy="4319587"/>
          </a:xfrm>
        </p:spPr>
        <p:txBody>
          <a:bodyPr/>
          <a:lstStyle>
            <a:lvl1pPr>
              <a:tabLst>
                <a:tab pos="10939463" algn="r"/>
              </a:tabLst>
              <a:defRPr sz="2400"/>
            </a:lvl1pPr>
            <a:lvl2pPr>
              <a:tabLst>
                <a:tab pos="10939463" algn="r"/>
              </a:tabLst>
              <a:defRPr sz="2400"/>
            </a:lvl2pPr>
            <a:lvl3pPr>
              <a:tabLst>
                <a:tab pos="10939463" algn="r"/>
              </a:tabLst>
              <a:defRPr sz="2400"/>
            </a:lvl3pPr>
            <a:lvl4pPr>
              <a:tabLst>
                <a:tab pos="10939463" algn="r"/>
              </a:tabLst>
              <a:defRPr sz="2400"/>
            </a:lvl4pPr>
            <a:lvl5pPr>
              <a:tabLst>
                <a:tab pos="10939463" algn="r"/>
              </a:tabLst>
              <a:defRPr sz="2400"/>
            </a:lvl5pPr>
          </a:lstStyle>
          <a:p>
            <a:pPr lvl="0"/>
            <a:r>
              <a:rPr lang="en-US" dirty="0"/>
              <a:t>Insert agenda topics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9A2636-4AA7-47D4-B400-0DFC6182CF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F173-5C2B-460F-A623-F2567CAF36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4133612-739D-40FE-919B-BB53B61D53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5926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65F91-2CED-4148-BF8E-CCC9E6C9FFF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665287"/>
            <a:ext cx="10944225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E85BA0-8DA3-4798-9FF0-B99F56AEB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9B160A-521B-495E-835E-6FCBAE63DEF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94D8C-D600-4D8B-9F53-37F4E0660F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BFAD789-2CA8-4CF1-AED5-E7EF7B82B9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3679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7BB32D7-30F1-40C2-8B62-5C665068ED1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ABA465-5676-4248-8114-5124831825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447443" y="1662735"/>
            <a:ext cx="4120670" cy="4321985"/>
          </a:xfrm>
          <a:solidFill>
            <a:schemeClr val="bg1">
              <a:lumMod val="65000"/>
            </a:schemeClr>
          </a:solidFill>
        </p:spPr>
        <p:txBody>
          <a:bodyPr l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D859A-80FF-4681-B009-69E7109A9062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72096-D230-4E2B-95F8-15BC44E147D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889" y="1665287"/>
            <a:ext cx="6572249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B9F3A4-465F-4AE0-8818-C5337259E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090D46-621F-43EC-985D-0C80886844E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A8EF36-624B-4A56-89E7-34456CF4143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6CFA894-A0A8-456E-9AE3-666A2C054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4584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4533" userDrawn="1">
          <p15:clr>
            <a:srgbClr val="FBAE40"/>
          </p15:clr>
        </p15:guide>
        <p15:guide id="10" pos="469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small" preserve="1" userDrawn="1">
  <p:cSld name="Content and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7BB32D7-30F1-40C2-8B62-5C665068ED1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39846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ABA465-5676-4248-8114-5124831825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759825" y="1662889"/>
            <a:ext cx="2824163" cy="4321985"/>
          </a:xfrm>
          <a:solidFill>
            <a:schemeClr val="bg1">
              <a:lumMod val="65000"/>
            </a:schemeClr>
          </a:solidFill>
        </p:spPr>
        <p:txBody>
          <a:bodyPr l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D859A-80FF-4681-B009-69E7109A9062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72096-D230-4E2B-95F8-15BC44E147D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889" y="1665287"/>
            <a:ext cx="7885111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B9F3A4-465F-4AE0-8818-C5337259E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60FB97-7CB8-4851-AE99-5FA22E9741F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99ED-3D60-4938-815A-8069E83CD2D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96961A0-2254-4713-AF77-8FE912A898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1940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10" pos="551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Title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3E30882-9D8C-4F6C-A732-2A67C2A594F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subheadline in black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8C623-9AED-45B8-9D5A-AB7F5EB0C71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©Condair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8EC0B-BAE6-4703-ACCA-6D064D11DC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1665288"/>
            <a:ext cx="5299049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content here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DD68DA8-C87D-427F-90B5-8785845516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5053" y="1665288"/>
            <a:ext cx="5299049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content here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60BC3F-C0E0-41A4-AE03-FBC1FAEC287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3887" y="2485189"/>
            <a:ext cx="5299200" cy="34996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760D73-BC2C-40D9-8CF5-CC7E8C7BCDC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55052" y="2485190"/>
            <a:ext cx="5313061" cy="3499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57A2DF6-C837-4DB7-A0DB-A5BA4E010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headline in color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2AC2AA-7F24-4A9B-9F60-9E2C74D47E0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FC87A-07B8-457A-95FD-75B0EE998B0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8C2FBF9-36F3-47AF-98DB-E03A11BDB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712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32" userDrawn="1">
          <p15:clr>
            <a:srgbClr val="FBAE40"/>
          </p15:clr>
        </p15:guide>
        <p15:guide id="10" pos="3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D71D12E-DC1B-4054-99C0-2DD8C7F5F7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5930900"/>
            <a:ext cx="12192000" cy="927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350069"/>
            <a:ext cx="8964613" cy="467239"/>
          </a:xfrm>
          <a:prstGeom prst="rect">
            <a:avLst/>
          </a:prstGeom>
        </p:spPr>
        <p:txBody>
          <a:bodyPr vert="horz" lIns="0" tIns="0" rIns="0" bIns="3600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65287"/>
            <a:ext cx="10944225" cy="431958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Nineth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5771" y="6576681"/>
            <a:ext cx="5690848" cy="137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14.04.2022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44" y="6576681"/>
            <a:ext cx="359569" cy="137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F175FC-9032-4341-A730-277EC2FC2D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7DE6F-6D48-4F63-B372-0944B22F8B9E}"/>
              </a:ext>
            </a:extLst>
          </p:cNvPr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06" r:id="rId2"/>
    <p:sldLayoutId id="2147483762" r:id="rId3"/>
    <p:sldLayoutId id="2147483809" r:id="rId4"/>
    <p:sldLayoutId id="2147483807" r:id="rId5"/>
    <p:sldLayoutId id="2147483792" r:id="rId6"/>
    <p:sldLayoutId id="2147483793" r:id="rId7"/>
    <p:sldLayoutId id="2147483811" r:id="rId8"/>
    <p:sldLayoutId id="2147483805" r:id="rId9"/>
    <p:sldLayoutId id="2147483794" r:id="rId10"/>
    <p:sldLayoutId id="2147483795" r:id="rId11"/>
    <p:sldLayoutId id="2147483796" r:id="rId12"/>
    <p:sldLayoutId id="2147483812" r:id="rId13"/>
    <p:sldLayoutId id="2147483810" r:id="rId14"/>
    <p:sldLayoutId id="2147483808" r:id="rId15"/>
    <p:sldLayoutId id="2147483797" r:id="rId16"/>
    <p:sldLayoutId id="2147483803" r:id="rId17"/>
    <p:sldLayoutId id="2147483804" r:id="rId18"/>
    <p:sldLayoutId id="2147483813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B1E2D4-F4F6-458B-B099-BDE8BD6B9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Retrofit Systems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1C97EA-48E8-4BF8-8B7A-1805962C8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7F897F-2EFF-43ED-8F66-B221B83A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Products for a Better Life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540C635-7AB1-4DA4-9404-DA4E568E83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77529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6301BD-F8EE-44E4-8251-E57B7F28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66064"/>
            <a:ext cx="8964613" cy="467239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C1F3D2-883F-46A8-AA5E-A0E5A01CBCBA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When is the right time to upgrade?</a:t>
            </a:r>
          </a:p>
          <a:p>
            <a:r>
              <a:rPr lang="en-US" dirty="0">
                <a:solidFill>
                  <a:srgbClr val="000000"/>
                </a:solidFill>
              </a:rPr>
              <a:t>Why Retrofit?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Energy Efficiency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Reliability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Maintenance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New Technology</a:t>
            </a:r>
          </a:p>
          <a:p>
            <a:r>
              <a:rPr lang="en-US" dirty="0">
                <a:solidFill>
                  <a:srgbClr val="000000"/>
                </a:solidFill>
              </a:rPr>
              <a:t>The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2123C-E4E4-4E4A-B45B-6F3827A4D55A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/>
        <p:txBody>
          <a:bodyPr/>
          <a:lstStyle/>
          <a:p>
            <a:fld id="{3251ED81-9ADB-4041-AE60-74EEBF946F41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349F386-D992-47AD-B21E-5CF7CF08E92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02.04.2022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B210F4C-129D-4497-A0D6-445CD030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169391" cy="41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DBDE6C9-9807-4F38-92AA-256EFA038A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65B6CE7-5B07-45F4-91C3-32B570AD7ED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gray">
          <a:xfrm>
            <a:off x="9848382" y="421200"/>
            <a:ext cx="1722438" cy="331788"/>
            <a:chOff x="10052050" y="1195388"/>
            <a:chExt cx="1722438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28EEE60-37D5-4503-87B1-2237AA00A52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052050" y="1343025"/>
              <a:ext cx="387350" cy="101600"/>
            </a:xfrm>
            <a:custGeom>
              <a:avLst/>
              <a:gdLst>
                <a:gd name="T0" fmla="*/ 136 w 441"/>
                <a:gd name="T1" fmla="*/ 22 h 117"/>
                <a:gd name="T2" fmla="*/ 312 w 441"/>
                <a:gd name="T3" fmla="*/ 57 h 117"/>
                <a:gd name="T4" fmla="*/ 441 w 441"/>
                <a:gd name="T5" fmla="*/ 0 h 117"/>
                <a:gd name="T6" fmla="*/ 382 w 441"/>
                <a:gd name="T7" fmla="*/ 81 h 117"/>
                <a:gd name="T8" fmla="*/ 270 w 441"/>
                <a:gd name="T9" fmla="*/ 117 h 117"/>
                <a:gd name="T10" fmla="*/ 108 w 441"/>
                <a:gd name="T11" fmla="*/ 80 h 117"/>
                <a:gd name="T12" fmla="*/ 0 w 441"/>
                <a:gd name="T13" fmla="*/ 116 h 117"/>
                <a:gd name="T14" fmla="*/ 136 w 441"/>
                <a:gd name="T15" fmla="*/ 2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17">
                  <a:moveTo>
                    <a:pt x="136" y="22"/>
                  </a:moveTo>
                  <a:cubicBezTo>
                    <a:pt x="216" y="22"/>
                    <a:pt x="225" y="57"/>
                    <a:pt x="312" y="57"/>
                  </a:cubicBezTo>
                  <a:cubicBezTo>
                    <a:pt x="394" y="57"/>
                    <a:pt x="434" y="9"/>
                    <a:pt x="441" y="0"/>
                  </a:cubicBezTo>
                  <a:cubicBezTo>
                    <a:pt x="429" y="32"/>
                    <a:pt x="405" y="63"/>
                    <a:pt x="382" y="81"/>
                  </a:cubicBezTo>
                  <a:cubicBezTo>
                    <a:pt x="351" y="106"/>
                    <a:pt x="312" y="117"/>
                    <a:pt x="270" y="117"/>
                  </a:cubicBezTo>
                  <a:cubicBezTo>
                    <a:pt x="211" y="117"/>
                    <a:pt x="171" y="80"/>
                    <a:pt x="108" y="80"/>
                  </a:cubicBezTo>
                  <a:cubicBezTo>
                    <a:pt x="55" y="80"/>
                    <a:pt x="17" y="100"/>
                    <a:pt x="0" y="116"/>
                  </a:cubicBezTo>
                  <a:cubicBezTo>
                    <a:pt x="8" y="91"/>
                    <a:pt x="40" y="22"/>
                    <a:pt x="136" y="22"/>
                  </a:cubicBezTo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BF5E66-A64F-4C80-BFFF-BE0CC41455A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094913" y="1268413"/>
              <a:ext cx="388938" cy="101600"/>
            </a:xfrm>
            <a:custGeom>
              <a:avLst/>
              <a:gdLst>
                <a:gd name="T0" fmla="*/ 136 w 441"/>
                <a:gd name="T1" fmla="*/ 22 h 117"/>
                <a:gd name="T2" fmla="*/ 312 w 441"/>
                <a:gd name="T3" fmla="*/ 57 h 117"/>
                <a:gd name="T4" fmla="*/ 441 w 441"/>
                <a:gd name="T5" fmla="*/ 0 h 117"/>
                <a:gd name="T6" fmla="*/ 382 w 441"/>
                <a:gd name="T7" fmla="*/ 82 h 117"/>
                <a:gd name="T8" fmla="*/ 270 w 441"/>
                <a:gd name="T9" fmla="*/ 117 h 117"/>
                <a:gd name="T10" fmla="*/ 107 w 441"/>
                <a:gd name="T11" fmla="*/ 81 h 117"/>
                <a:gd name="T12" fmla="*/ 0 w 441"/>
                <a:gd name="T13" fmla="*/ 116 h 117"/>
                <a:gd name="T14" fmla="*/ 136 w 441"/>
                <a:gd name="T15" fmla="*/ 2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17">
                  <a:moveTo>
                    <a:pt x="136" y="22"/>
                  </a:moveTo>
                  <a:cubicBezTo>
                    <a:pt x="216" y="22"/>
                    <a:pt x="224" y="57"/>
                    <a:pt x="312" y="57"/>
                  </a:cubicBezTo>
                  <a:cubicBezTo>
                    <a:pt x="393" y="57"/>
                    <a:pt x="434" y="9"/>
                    <a:pt x="441" y="0"/>
                  </a:cubicBezTo>
                  <a:cubicBezTo>
                    <a:pt x="428" y="33"/>
                    <a:pt x="404" y="63"/>
                    <a:pt x="382" y="82"/>
                  </a:cubicBezTo>
                  <a:cubicBezTo>
                    <a:pt x="351" y="106"/>
                    <a:pt x="312" y="117"/>
                    <a:pt x="270" y="117"/>
                  </a:cubicBezTo>
                  <a:cubicBezTo>
                    <a:pt x="211" y="117"/>
                    <a:pt x="171" y="81"/>
                    <a:pt x="107" y="81"/>
                  </a:cubicBezTo>
                  <a:cubicBezTo>
                    <a:pt x="55" y="81"/>
                    <a:pt x="17" y="100"/>
                    <a:pt x="0" y="116"/>
                  </a:cubicBezTo>
                  <a:cubicBezTo>
                    <a:pt x="8" y="91"/>
                    <a:pt x="40" y="22"/>
                    <a:pt x="136" y="22"/>
                  </a:cubicBezTo>
                </a:path>
              </a:pathLst>
            </a:custGeom>
            <a:solidFill>
              <a:srgbClr val="8AB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2DAC1B7-BD04-4C54-87B5-970E39409C1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36188" y="1195388"/>
              <a:ext cx="387350" cy="101600"/>
            </a:xfrm>
            <a:custGeom>
              <a:avLst/>
              <a:gdLst>
                <a:gd name="T0" fmla="*/ 136 w 441"/>
                <a:gd name="T1" fmla="*/ 22 h 117"/>
                <a:gd name="T2" fmla="*/ 312 w 441"/>
                <a:gd name="T3" fmla="*/ 57 h 117"/>
                <a:gd name="T4" fmla="*/ 441 w 441"/>
                <a:gd name="T5" fmla="*/ 0 h 117"/>
                <a:gd name="T6" fmla="*/ 382 w 441"/>
                <a:gd name="T7" fmla="*/ 82 h 117"/>
                <a:gd name="T8" fmla="*/ 271 w 441"/>
                <a:gd name="T9" fmla="*/ 117 h 117"/>
                <a:gd name="T10" fmla="*/ 108 w 441"/>
                <a:gd name="T11" fmla="*/ 80 h 117"/>
                <a:gd name="T12" fmla="*/ 0 w 441"/>
                <a:gd name="T13" fmla="*/ 116 h 117"/>
                <a:gd name="T14" fmla="*/ 136 w 441"/>
                <a:gd name="T15" fmla="*/ 2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117">
                  <a:moveTo>
                    <a:pt x="136" y="22"/>
                  </a:moveTo>
                  <a:cubicBezTo>
                    <a:pt x="216" y="22"/>
                    <a:pt x="225" y="57"/>
                    <a:pt x="312" y="57"/>
                  </a:cubicBezTo>
                  <a:cubicBezTo>
                    <a:pt x="394" y="57"/>
                    <a:pt x="434" y="9"/>
                    <a:pt x="441" y="0"/>
                  </a:cubicBezTo>
                  <a:cubicBezTo>
                    <a:pt x="429" y="33"/>
                    <a:pt x="405" y="63"/>
                    <a:pt x="382" y="82"/>
                  </a:cubicBezTo>
                  <a:cubicBezTo>
                    <a:pt x="351" y="106"/>
                    <a:pt x="312" y="117"/>
                    <a:pt x="271" y="117"/>
                  </a:cubicBezTo>
                  <a:cubicBezTo>
                    <a:pt x="211" y="117"/>
                    <a:pt x="171" y="80"/>
                    <a:pt x="108" y="80"/>
                  </a:cubicBezTo>
                  <a:cubicBezTo>
                    <a:pt x="55" y="80"/>
                    <a:pt x="17" y="100"/>
                    <a:pt x="0" y="116"/>
                  </a:cubicBezTo>
                  <a:cubicBezTo>
                    <a:pt x="8" y="91"/>
                    <a:pt x="40" y="22"/>
                    <a:pt x="136" y="22"/>
                  </a:cubicBezTo>
                </a:path>
              </a:pathLst>
            </a:custGeom>
            <a:solidFill>
              <a:srgbClr val="CF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0F183F1-4BC9-4407-9626-BFA829FFA40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61625" y="1300163"/>
              <a:ext cx="184150" cy="227013"/>
            </a:xfrm>
            <a:custGeom>
              <a:avLst/>
              <a:gdLst>
                <a:gd name="T0" fmla="*/ 175 w 209"/>
                <a:gd name="T1" fmla="*/ 227 h 258"/>
                <a:gd name="T2" fmla="*/ 159 w 209"/>
                <a:gd name="T3" fmla="*/ 248 h 258"/>
                <a:gd name="T4" fmla="*/ 104 w 209"/>
                <a:gd name="T5" fmla="*/ 258 h 258"/>
                <a:gd name="T6" fmla="*/ 0 w 209"/>
                <a:gd name="T7" fmla="*/ 153 h 258"/>
                <a:gd name="T8" fmla="*/ 138 w 209"/>
                <a:gd name="T9" fmla="*/ 0 h 258"/>
                <a:gd name="T10" fmla="*/ 196 w 209"/>
                <a:gd name="T11" fmla="*/ 14 h 258"/>
                <a:gd name="T12" fmla="*/ 209 w 209"/>
                <a:gd name="T13" fmla="*/ 30 h 258"/>
                <a:gd name="T14" fmla="*/ 206 w 209"/>
                <a:gd name="T15" fmla="*/ 38 h 258"/>
                <a:gd name="T16" fmla="*/ 189 w 209"/>
                <a:gd name="T17" fmla="*/ 64 h 258"/>
                <a:gd name="T18" fmla="*/ 176 w 209"/>
                <a:gd name="T19" fmla="*/ 73 h 258"/>
                <a:gd name="T20" fmla="*/ 160 w 209"/>
                <a:gd name="T21" fmla="*/ 68 h 258"/>
                <a:gd name="T22" fmla="*/ 138 w 209"/>
                <a:gd name="T23" fmla="*/ 63 h 258"/>
                <a:gd name="T24" fmla="*/ 77 w 209"/>
                <a:gd name="T25" fmla="*/ 149 h 258"/>
                <a:gd name="T26" fmla="*/ 120 w 209"/>
                <a:gd name="T27" fmla="*/ 194 h 258"/>
                <a:gd name="T28" fmla="*/ 144 w 209"/>
                <a:gd name="T29" fmla="*/ 190 h 258"/>
                <a:gd name="T30" fmla="*/ 166 w 209"/>
                <a:gd name="T31" fmla="*/ 198 h 258"/>
                <a:gd name="T32" fmla="*/ 175 w 209"/>
                <a:gd name="T33" fmla="*/ 22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258">
                  <a:moveTo>
                    <a:pt x="175" y="227"/>
                  </a:moveTo>
                  <a:cubicBezTo>
                    <a:pt x="179" y="241"/>
                    <a:pt x="165" y="245"/>
                    <a:pt x="159" y="248"/>
                  </a:cubicBezTo>
                  <a:cubicBezTo>
                    <a:pt x="142" y="255"/>
                    <a:pt x="123" y="258"/>
                    <a:pt x="104" y="258"/>
                  </a:cubicBezTo>
                  <a:cubicBezTo>
                    <a:pt x="31" y="258"/>
                    <a:pt x="0" y="209"/>
                    <a:pt x="0" y="153"/>
                  </a:cubicBezTo>
                  <a:cubicBezTo>
                    <a:pt x="0" y="76"/>
                    <a:pt x="56" y="0"/>
                    <a:pt x="138" y="0"/>
                  </a:cubicBezTo>
                  <a:cubicBezTo>
                    <a:pt x="161" y="0"/>
                    <a:pt x="181" y="6"/>
                    <a:pt x="196" y="14"/>
                  </a:cubicBezTo>
                  <a:cubicBezTo>
                    <a:pt x="204" y="18"/>
                    <a:pt x="209" y="24"/>
                    <a:pt x="209" y="30"/>
                  </a:cubicBezTo>
                  <a:cubicBezTo>
                    <a:pt x="209" y="33"/>
                    <a:pt x="208" y="35"/>
                    <a:pt x="206" y="38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85" y="70"/>
                    <a:pt x="181" y="73"/>
                    <a:pt x="176" y="73"/>
                  </a:cubicBezTo>
                  <a:cubicBezTo>
                    <a:pt x="170" y="73"/>
                    <a:pt x="167" y="70"/>
                    <a:pt x="160" y="68"/>
                  </a:cubicBezTo>
                  <a:cubicBezTo>
                    <a:pt x="154" y="66"/>
                    <a:pt x="149" y="63"/>
                    <a:pt x="138" y="63"/>
                  </a:cubicBezTo>
                  <a:cubicBezTo>
                    <a:pt x="109" y="63"/>
                    <a:pt x="77" y="94"/>
                    <a:pt x="77" y="149"/>
                  </a:cubicBezTo>
                  <a:cubicBezTo>
                    <a:pt x="77" y="182"/>
                    <a:pt x="95" y="194"/>
                    <a:pt x="120" y="194"/>
                  </a:cubicBezTo>
                  <a:cubicBezTo>
                    <a:pt x="127" y="194"/>
                    <a:pt x="135" y="193"/>
                    <a:pt x="144" y="190"/>
                  </a:cubicBezTo>
                  <a:cubicBezTo>
                    <a:pt x="150" y="189"/>
                    <a:pt x="162" y="184"/>
                    <a:pt x="166" y="198"/>
                  </a:cubicBezTo>
                  <a:lnTo>
                    <a:pt x="175" y="227"/>
                  </a:lnTo>
                  <a:close/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B23EF01-56F4-43EC-9A4E-F915B54926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633075" y="1300163"/>
              <a:ext cx="217488" cy="227013"/>
            </a:xfrm>
            <a:custGeom>
              <a:avLst/>
              <a:gdLst>
                <a:gd name="T0" fmla="*/ 112 w 248"/>
                <a:gd name="T1" fmla="*/ 195 h 258"/>
                <a:gd name="T2" fmla="*/ 78 w 248"/>
                <a:gd name="T3" fmla="*/ 150 h 258"/>
                <a:gd name="T4" fmla="*/ 137 w 248"/>
                <a:gd name="T5" fmla="*/ 63 h 258"/>
                <a:gd name="T6" fmla="*/ 170 w 248"/>
                <a:gd name="T7" fmla="*/ 109 h 258"/>
                <a:gd name="T8" fmla="*/ 112 w 248"/>
                <a:gd name="T9" fmla="*/ 195 h 258"/>
                <a:gd name="T10" fmla="*/ 143 w 248"/>
                <a:gd name="T11" fmla="*/ 0 h 258"/>
                <a:gd name="T12" fmla="*/ 1 w 248"/>
                <a:gd name="T13" fmla="*/ 155 h 258"/>
                <a:gd name="T14" fmla="*/ 105 w 248"/>
                <a:gd name="T15" fmla="*/ 258 h 258"/>
                <a:gd name="T16" fmla="*/ 247 w 248"/>
                <a:gd name="T17" fmla="*/ 103 h 258"/>
                <a:gd name="T18" fmla="*/ 143 w 248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58">
                  <a:moveTo>
                    <a:pt x="112" y="195"/>
                  </a:moveTo>
                  <a:cubicBezTo>
                    <a:pt x="88" y="195"/>
                    <a:pt x="78" y="177"/>
                    <a:pt x="78" y="150"/>
                  </a:cubicBezTo>
                  <a:cubicBezTo>
                    <a:pt x="79" y="102"/>
                    <a:pt x="104" y="63"/>
                    <a:pt x="137" y="63"/>
                  </a:cubicBezTo>
                  <a:cubicBezTo>
                    <a:pt x="160" y="63"/>
                    <a:pt x="170" y="81"/>
                    <a:pt x="170" y="109"/>
                  </a:cubicBezTo>
                  <a:cubicBezTo>
                    <a:pt x="169" y="159"/>
                    <a:pt x="144" y="195"/>
                    <a:pt x="112" y="195"/>
                  </a:cubicBezTo>
                  <a:moveTo>
                    <a:pt x="143" y="0"/>
                  </a:moveTo>
                  <a:cubicBezTo>
                    <a:pt x="56" y="0"/>
                    <a:pt x="3" y="73"/>
                    <a:pt x="1" y="155"/>
                  </a:cubicBezTo>
                  <a:cubicBezTo>
                    <a:pt x="0" y="213"/>
                    <a:pt x="36" y="258"/>
                    <a:pt x="105" y="258"/>
                  </a:cubicBezTo>
                  <a:cubicBezTo>
                    <a:pt x="196" y="258"/>
                    <a:pt x="245" y="185"/>
                    <a:pt x="247" y="103"/>
                  </a:cubicBezTo>
                  <a:cubicBezTo>
                    <a:pt x="248" y="45"/>
                    <a:pt x="212" y="0"/>
                    <a:pt x="143" y="0"/>
                  </a:cubicBezTo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4533097-AC80-4DFA-88A6-10C6BAAFD3F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53738" y="1300163"/>
              <a:ext cx="230188" cy="222250"/>
            </a:xfrm>
            <a:custGeom>
              <a:avLst/>
              <a:gdLst>
                <a:gd name="T0" fmla="*/ 79 w 261"/>
                <a:gd name="T1" fmla="*/ 233 h 252"/>
                <a:gd name="T2" fmla="*/ 59 w 261"/>
                <a:gd name="T3" fmla="*/ 252 h 252"/>
                <a:gd name="T4" fmla="*/ 16 w 261"/>
                <a:gd name="T5" fmla="*/ 252 h 252"/>
                <a:gd name="T6" fmla="*/ 3 w 261"/>
                <a:gd name="T7" fmla="*/ 235 h 252"/>
                <a:gd name="T8" fmla="*/ 37 w 261"/>
                <a:gd name="T9" fmla="*/ 54 h 252"/>
                <a:gd name="T10" fmla="*/ 63 w 261"/>
                <a:gd name="T11" fmla="*/ 21 h 252"/>
                <a:gd name="T12" fmla="*/ 159 w 261"/>
                <a:gd name="T13" fmla="*/ 0 h 252"/>
                <a:gd name="T14" fmla="*/ 249 w 261"/>
                <a:gd name="T15" fmla="*/ 114 h 252"/>
                <a:gd name="T16" fmla="*/ 228 w 261"/>
                <a:gd name="T17" fmla="*/ 233 h 252"/>
                <a:gd name="T18" fmla="*/ 208 w 261"/>
                <a:gd name="T19" fmla="*/ 252 h 252"/>
                <a:gd name="T20" fmla="*/ 165 w 261"/>
                <a:gd name="T21" fmla="*/ 252 h 252"/>
                <a:gd name="T22" fmla="*/ 152 w 261"/>
                <a:gd name="T23" fmla="*/ 235 h 252"/>
                <a:gd name="T24" fmla="*/ 174 w 261"/>
                <a:gd name="T25" fmla="*/ 108 h 252"/>
                <a:gd name="T26" fmla="*/ 175 w 261"/>
                <a:gd name="T27" fmla="*/ 94 h 252"/>
                <a:gd name="T28" fmla="*/ 148 w 261"/>
                <a:gd name="T29" fmla="*/ 65 h 252"/>
                <a:gd name="T30" fmla="*/ 126 w 261"/>
                <a:gd name="T31" fmla="*/ 67 h 252"/>
                <a:gd name="T32" fmla="*/ 105 w 261"/>
                <a:gd name="T33" fmla="*/ 87 h 252"/>
                <a:gd name="T34" fmla="*/ 79 w 261"/>
                <a:gd name="T35" fmla="*/ 23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252">
                  <a:moveTo>
                    <a:pt x="79" y="233"/>
                  </a:moveTo>
                  <a:cubicBezTo>
                    <a:pt x="76" y="245"/>
                    <a:pt x="70" y="252"/>
                    <a:pt x="59" y="252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6" y="252"/>
                    <a:pt x="0" y="246"/>
                    <a:pt x="3" y="235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41" y="33"/>
                    <a:pt x="51" y="27"/>
                    <a:pt x="63" y="21"/>
                  </a:cubicBezTo>
                  <a:cubicBezTo>
                    <a:pt x="88" y="8"/>
                    <a:pt x="126" y="0"/>
                    <a:pt x="159" y="0"/>
                  </a:cubicBezTo>
                  <a:cubicBezTo>
                    <a:pt x="236" y="0"/>
                    <a:pt x="261" y="50"/>
                    <a:pt x="249" y="11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26" y="245"/>
                    <a:pt x="220" y="252"/>
                    <a:pt x="208" y="252"/>
                  </a:cubicBezTo>
                  <a:cubicBezTo>
                    <a:pt x="165" y="252"/>
                    <a:pt x="165" y="252"/>
                    <a:pt x="165" y="252"/>
                  </a:cubicBezTo>
                  <a:cubicBezTo>
                    <a:pt x="155" y="252"/>
                    <a:pt x="150" y="246"/>
                    <a:pt x="152" y="235"/>
                  </a:cubicBezTo>
                  <a:cubicBezTo>
                    <a:pt x="174" y="108"/>
                    <a:pt x="174" y="108"/>
                    <a:pt x="174" y="108"/>
                  </a:cubicBezTo>
                  <a:cubicBezTo>
                    <a:pt x="175" y="103"/>
                    <a:pt x="175" y="98"/>
                    <a:pt x="175" y="94"/>
                  </a:cubicBezTo>
                  <a:cubicBezTo>
                    <a:pt x="175" y="77"/>
                    <a:pt x="168" y="65"/>
                    <a:pt x="148" y="65"/>
                  </a:cubicBezTo>
                  <a:cubicBezTo>
                    <a:pt x="140" y="65"/>
                    <a:pt x="132" y="66"/>
                    <a:pt x="126" y="67"/>
                  </a:cubicBezTo>
                  <a:cubicBezTo>
                    <a:pt x="112" y="69"/>
                    <a:pt x="108" y="74"/>
                    <a:pt x="105" y="87"/>
                  </a:cubicBezTo>
                  <a:lnTo>
                    <a:pt x="79" y="233"/>
                  </a:lnTo>
                  <a:close/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A030D1F-DA5C-4A5E-A6F8-67ABBF478FE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1095038" y="1206500"/>
              <a:ext cx="241300" cy="320675"/>
            </a:xfrm>
            <a:custGeom>
              <a:avLst/>
              <a:gdLst>
                <a:gd name="T0" fmla="*/ 154 w 274"/>
                <a:gd name="T1" fmla="*/ 262 h 364"/>
                <a:gd name="T2" fmla="*/ 110 w 274"/>
                <a:gd name="T3" fmla="*/ 302 h 364"/>
                <a:gd name="T4" fmla="*/ 75 w 274"/>
                <a:gd name="T5" fmla="*/ 257 h 364"/>
                <a:gd name="T6" fmla="*/ 139 w 274"/>
                <a:gd name="T7" fmla="*/ 169 h 364"/>
                <a:gd name="T8" fmla="*/ 170 w 274"/>
                <a:gd name="T9" fmla="*/ 174 h 364"/>
                <a:gd name="T10" fmla="*/ 154 w 274"/>
                <a:gd name="T11" fmla="*/ 262 h 364"/>
                <a:gd name="T12" fmla="*/ 259 w 274"/>
                <a:gd name="T13" fmla="*/ 1 h 364"/>
                <a:gd name="T14" fmla="*/ 216 w 274"/>
                <a:gd name="T15" fmla="*/ 7 h 364"/>
                <a:gd name="T16" fmla="*/ 196 w 274"/>
                <a:gd name="T17" fmla="*/ 24 h 364"/>
                <a:gd name="T18" fmla="*/ 181 w 274"/>
                <a:gd name="T19" fmla="*/ 114 h 364"/>
                <a:gd name="T20" fmla="*/ 142 w 274"/>
                <a:gd name="T21" fmla="*/ 107 h 364"/>
                <a:gd name="T22" fmla="*/ 0 w 274"/>
                <a:gd name="T23" fmla="*/ 265 h 364"/>
                <a:gd name="T24" fmla="*/ 102 w 274"/>
                <a:gd name="T25" fmla="*/ 364 h 364"/>
                <a:gd name="T26" fmla="*/ 228 w 274"/>
                <a:gd name="T27" fmla="*/ 266 h 364"/>
                <a:gd name="T28" fmla="*/ 273 w 274"/>
                <a:gd name="T29" fmla="*/ 15 h 364"/>
                <a:gd name="T30" fmla="*/ 259 w 274"/>
                <a:gd name="T31" fmla="*/ 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364">
                  <a:moveTo>
                    <a:pt x="154" y="262"/>
                  </a:moveTo>
                  <a:cubicBezTo>
                    <a:pt x="148" y="293"/>
                    <a:pt x="129" y="302"/>
                    <a:pt x="110" y="302"/>
                  </a:cubicBezTo>
                  <a:cubicBezTo>
                    <a:pt x="92" y="302"/>
                    <a:pt x="75" y="287"/>
                    <a:pt x="75" y="257"/>
                  </a:cubicBezTo>
                  <a:cubicBezTo>
                    <a:pt x="75" y="222"/>
                    <a:pt x="91" y="169"/>
                    <a:pt x="139" y="169"/>
                  </a:cubicBezTo>
                  <a:cubicBezTo>
                    <a:pt x="152" y="169"/>
                    <a:pt x="162" y="170"/>
                    <a:pt x="170" y="174"/>
                  </a:cubicBezTo>
                  <a:lnTo>
                    <a:pt x="154" y="262"/>
                  </a:lnTo>
                  <a:close/>
                  <a:moveTo>
                    <a:pt x="259" y="1"/>
                  </a:moveTo>
                  <a:cubicBezTo>
                    <a:pt x="245" y="2"/>
                    <a:pt x="230" y="4"/>
                    <a:pt x="216" y="7"/>
                  </a:cubicBezTo>
                  <a:cubicBezTo>
                    <a:pt x="209" y="8"/>
                    <a:pt x="199" y="10"/>
                    <a:pt x="196" y="24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70" y="110"/>
                    <a:pt x="156" y="107"/>
                    <a:pt x="142" y="107"/>
                  </a:cubicBezTo>
                  <a:cubicBezTo>
                    <a:pt x="56" y="107"/>
                    <a:pt x="0" y="179"/>
                    <a:pt x="0" y="265"/>
                  </a:cubicBezTo>
                  <a:cubicBezTo>
                    <a:pt x="0" y="332"/>
                    <a:pt x="50" y="364"/>
                    <a:pt x="102" y="364"/>
                  </a:cubicBezTo>
                  <a:cubicBezTo>
                    <a:pt x="173" y="364"/>
                    <a:pt x="217" y="331"/>
                    <a:pt x="228" y="266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4" y="4"/>
                    <a:pt x="267" y="0"/>
                    <a:pt x="259" y="1"/>
                  </a:cubicBezTo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6B8015E-7DD2-4F2F-930F-A825577DD76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1314113" y="1300163"/>
              <a:ext cx="200025" cy="227013"/>
            </a:xfrm>
            <a:custGeom>
              <a:avLst/>
              <a:gdLst>
                <a:gd name="T0" fmla="*/ 146 w 227"/>
                <a:gd name="T1" fmla="*/ 168 h 258"/>
                <a:gd name="T2" fmla="*/ 99 w 227"/>
                <a:gd name="T3" fmla="*/ 200 h 258"/>
                <a:gd name="T4" fmla="*/ 71 w 227"/>
                <a:gd name="T5" fmla="*/ 177 h 258"/>
                <a:gd name="T6" fmla="*/ 119 w 227"/>
                <a:gd name="T7" fmla="*/ 146 h 258"/>
                <a:gd name="T8" fmla="*/ 149 w 227"/>
                <a:gd name="T9" fmla="*/ 149 h 258"/>
                <a:gd name="T10" fmla="*/ 146 w 227"/>
                <a:gd name="T11" fmla="*/ 168 h 258"/>
                <a:gd name="T12" fmla="*/ 130 w 227"/>
                <a:gd name="T13" fmla="*/ 0 h 258"/>
                <a:gd name="T14" fmla="*/ 51 w 227"/>
                <a:gd name="T15" fmla="*/ 16 h 258"/>
                <a:gd name="T16" fmla="*/ 41 w 227"/>
                <a:gd name="T17" fmla="*/ 39 h 258"/>
                <a:gd name="T18" fmla="*/ 51 w 227"/>
                <a:gd name="T19" fmla="*/ 63 h 258"/>
                <a:gd name="T20" fmla="*/ 73 w 227"/>
                <a:gd name="T21" fmla="*/ 70 h 258"/>
                <a:gd name="T22" fmla="*/ 119 w 227"/>
                <a:gd name="T23" fmla="*/ 59 h 258"/>
                <a:gd name="T24" fmla="*/ 159 w 227"/>
                <a:gd name="T25" fmla="*/ 94 h 258"/>
                <a:gd name="T26" fmla="*/ 158 w 227"/>
                <a:gd name="T27" fmla="*/ 100 h 258"/>
                <a:gd name="T28" fmla="*/ 120 w 227"/>
                <a:gd name="T29" fmla="*/ 97 h 258"/>
                <a:gd name="T30" fmla="*/ 4 w 227"/>
                <a:gd name="T31" fmla="*/ 189 h 258"/>
                <a:gd name="T32" fmla="*/ 91 w 227"/>
                <a:gd name="T33" fmla="*/ 258 h 258"/>
                <a:gd name="T34" fmla="*/ 214 w 227"/>
                <a:gd name="T35" fmla="*/ 171 h 258"/>
                <a:gd name="T36" fmla="*/ 225 w 227"/>
                <a:gd name="T37" fmla="*/ 108 h 258"/>
                <a:gd name="T38" fmla="*/ 227 w 227"/>
                <a:gd name="T39" fmla="*/ 84 h 258"/>
                <a:gd name="T40" fmla="*/ 130 w 227"/>
                <a:gd name="T4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7" h="258">
                  <a:moveTo>
                    <a:pt x="146" y="168"/>
                  </a:moveTo>
                  <a:cubicBezTo>
                    <a:pt x="143" y="189"/>
                    <a:pt x="124" y="200"/>
                    <a:pt x="99" y="200"/>
                  </a:cubicBezTo>
                  <a:cubicBezTo>
                    <a:pt x="81" y="200"/>
                    <a:pt x="71" y="191"/>
                    <a:pt x="71" y="177"/>
                  </a:cubicBezTo>
                  <a:cubicBezTo>
                    <a:pt x="71" y="153"/>
                    <a:pt x="95" y="146"/>
                    <a:pt x="119" y="146"/>
                  </a:cubicBezTo>
                  <a:cubicBezTo>
                    <a:pt x="130" y="146"/>
                    <a:pt x="141" y="148"/>
                    <a:pt x="149" y="149"/>
                  </a:cubicBezTo>
                  <a:lnTo>
                    <a:pt x="146" y="168"/>
                  </a:lnTo>
                  <a:close/>
                  <a:moveTo>
                    <a:pt x="130" y="0"/>
                  </a:moveTo>
                  <a:cubicBezTo>
                    <a:pt x="99" y="0"/>
                    <a:pt x="77" y="6"/>
                    <a:pt x="51" y="16"/>
                  </a:cubicBezTo>
                  <a:cubicBezTo>
                    <a:pt x="44" y="19"/>
                    <a:pt x="35" y="25"/>
                    <a:pt x="41" y="3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7" y="77"/>
                    <a:pt x="67" y="73"/>
                    <a:pt x="73" y="70"/>
                  </a:cubicBezTo>
                  <a:cubicBezTo>
                    <a:pt x="86" y="65"/>
                    <a:pt x="103" y="59"/>
                    <a:pt x="119" y="59"/>
                  </a:cubicBezTo>
                  <a:cubicBezTo>
                    <a:pt x="148" y="59"/>
                    <a:pt x="162" y="71"/>
                    <a:pt x="159" y="94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45" y="98"/>
                    <a:pt x="133" y="97"/>
                    <a:pt x="120" y="97"/>
                  </a:cubicBezTo>
                  <a:cubicBezTo>
                    <a:pt x="60" y="97"/>
                    <a:pt x="0" y="120"/>
                    <a:pt x="4" y="189"/>
                  </a:cubicBezTo>
                  <a:cubicBezTo>
                    <a:pt x="5" y="234"/>
                    <a:pt x="46" y="258"/>
                    <a:pt x="91" y="258"/>
                  </a:cubicBezTo>
                  <a:cubicBezTo>
                    <a:pt x="161" y="258"/>
                    <a:pt x="204" y="228"/>
                    <a:pt x="214" y="171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6" y="99"/>
                    <a:pt x="227" y="91"/>
                    <a:pt x="227" y="84"/>
                  </a:cubicBezTo>
                  <a:cubicBezTo>
                    <a:pt x="227" y="31"/>
                    <a:pt x="191" y="0"/>
                    <a:pt x="130" y="0"/>
                  </a:cubicBezTo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EB778F5-E085-4D69-B115-5EFEE60F98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17313" y="1301750"/>
              <a:ext cx="104775" cy="220663"/>
            </a:xfrm>
            <a:custGeom>
              <a:avLst/>
              <a:gdLst>
                <a:gd name="T0" fmla="*/ 39 w 118"/>
                <a:gd name="T1" fmla="*/ 24 h 250"/>
                <a:gd name="T2" fmla="*/ 59 w 118"/>
                <a:gd name="T3" fmla="*/ 6 h 250"/>
                <a:gd name="T4" fmla="*/ 103 w 118"/>
                <a:gd name="T5" fmla="*/ 1 h 250"/>
                <a:gd name="T6" fmla="*/ 117 w 118"/>
                <a:gd name="T7" fmla="*/ 15 h 250"/>
                <a:gd name="T8" fmla="*/ 79 w 118"/>
                <a:gd name="T9" fmla="*/ 231 h 250"/>
                <a:gd name="T10" fmla="*/ 59 w 118"/>
                <a:gd name="T11" fmla="*/ 250 h 250"/>
                <a:gd name="T12" fmla="*/ 15 w 118"/>
                <a:gd name="T13" fmla="*/ 250 h 250"/>
                <a:gd name="T14" fmla="*/ 2 w 118"/>
                <a:gd name="T15" fmla="*/ 233 h 250"/>
                <a:gd name="T16" fmla="*/ 39 w 118"/>
                <a:gd name="T17" fmla="*/ 2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50">
                  <a:moveTo>
                    <a:pt x="39" y="24"/>
                  </a:moveTo>
                  <a:cubicBezTo>
                    <a:pt x="42" y="10"/>
                    <a:pt x="52" y="8"/>
                    <a:pt x="59" y="6"/>
                  </a:cubicBezTo>
                  <a:cubicBezTo>
                    <a:pt x="73" y="4"/>
                    <a:pt x="89" y="1"/>
                    <a:pt x="103" y="1"/>
                  </a:cubicBezTo>
                  <a:cubicBezTo>
                    <a:pt x="112" y="0"/>
                    <a:pt x="118" y="4"/>
                    <a:pt x="117" y="15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77" y="243"/>
                    <a:pt x="71" y="250"/>
                    <a:pt x="59" y="250"/>
                  </a:cubicBezTo>
                  <a:cubicBezTo>
                    <a:pt x="15" y="250"/>
                    <a:pt x="15" y="250"/>
                    <a:pt x="15" y="250"/>
                  </a:cubicBezTo>
                  <a:cubicBezTo>
                    <a:pt x="6" y="250"/>
                    <a:pt x="0" y="244"/>
                    <a:pt x="2" y="233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5CF51D47-B019-45AE-869A-35AB27C6310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53825" y="1206500"/>
              <a:ext cx="84138" cy="73025"/>
            </a:xfrm>
            <a:custGeom>
              <a:avLst/>
              <a:gdLst>
                <a:gd name="T0" fmla="*/ 53 w 95"/>
                <a:gd name="T1" fmla="*/ 0 h 83"/>
                <a:gd name="T2" fmla="*/ 92 w 95"/>
                <a:gd name="T3" fmla="*/ 44 h 83"/>
                <a:gd name="T4" fmla="*/ 44 w 95"/>
                <a:gd name="T5" fmla="*/ 83 h 83"/>
                <a:gd name="T6" fmla="*/ 4 w 95"/>
                <a:gd name="T7" fmla="*/ 39 h 83"/>
                <a:gd name="T8" fmla="*/ 53 w 9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83">
                  <a:moveTo>
                    <a:pt x="53" y="0"/>
                  </a:moveTo>
                  <a:cubicBezTo>
                    <a:pt x="78" y="0"/>
                    <a:pt x="95" y="19"/>
                    <a:pt x="92" y="44"/>
                  </a:cubicBezTo>
                  <a:cubicBezTo>
                    <a:pt x="88" y="65"/>
                    <a:pt x="71" y="83"/>
                    <a:pt x="44" y="83"/>
                  </a:cubicBezTo>
                  <a:cubicBezTo>
                    <a:pt x="19" y="83"/>
                    <a:pt x="0" y="65"/>
                    <a:pt x="4" y="39"/>
                  </a:cubicBezTo>
                  <a:cubicBezTo>
                    <a:pt x="7" y="19"/>
                    <a:pt x="27" y="0"/>
                    <a:pt x="53" y="0"/>
                  </a:cubicBezTo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1D4277C-101C-4EA0-91D7-1CD923DF3E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615738" y="1301750"/>
              <a:ext cx="158750" cy="220663"/>
            </a:xfrm>
            <a:custGeom>
              <a:avLst/>
              <a:gdLst>
                <a:gd name="T0" fmla="*/ 29 w 180"/>
                <a:gd name="T1" fmla="*/ 78 h 251"/>
                <a:gd name="T2" fmla="*/ 127 w 180"/>
                <a:gd name="T3" fmla="*/ 1 h 251"/>
                <a:gd name="T4" fmla="*/ 165 w 180"/>
                <a:gd name="T5" fmla="*/ 2 h 251"/>
                <a:gd name="T6" fmla="*/ 178 w 180"/>
                <a:gd name="T7" fmla="*/ 20 h 251"/>
                <a:gd name="T8" fmla="*/ 172 w 180"/>
                <a:gd name="T9" fmla="*/ 52 h 251"/>
                <a:gd name="T10" fmla="*/ 152 w 180"/>
                <a:gd name="T11" fmla="*/ 63 h 251"/>
                <a:gd name="T12" fmla="*/ 143 w 180"/>
                <a:gd name="T13" fmla="*/ 63 h 251"/>
                <a:gd name="T14" fmla="*/ 102 w 180"/>
                <a:gd name="T15" fmla="*/ 98 h 251"/>
                <a:gd name="T16" fmla="*/ 79 w 180"/>
                <a:gd name="T17" fmla="*/ 232 h 251"/>
                <a:gd name="T18" fmla="*/ 59 w 180"/>
                <a:gd name="T19" fmla="*/ 251 h 251"/>
                <a:gd name="T20" fmla="*/ 15 w 180"/>
                <a:gd name="T21" fmla="*/ 251 h 251"/>
                <a:gd name="T22" fmla="*/ 2 w 180"/>
                <a:gd name="T23" fmla="*/ 234 h 251"/>
                <a:gd name="T24" fmla="*/ 29 w 180"/>
                <a:gd name="T2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251">
                  <a:moveTo>
                    <a:pt x="29" y="78"/>
                  </a:moveTo>
                  <a:cubicBezTo>
                    <a:pt x="40" y="20"/>
                    <a:pt x="81" y="1"/>
                    <a:pt x="127" y="1"/>
                  </a:cubicBezTo>
                  <a:cubicBezTo>
                    <a:pt x="139" y="1"/>
                    <a:pt x="151" y="0"/>
                    <a:pt x="165" y="2"/>
                  </a:cubicBezTo>
                  <a:cubicBezTo>
                    <a:pt x="176" y="4"/>
                    <a:pt x="180" y="10"/>
                    <a:pt x="178" y="20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0" y="63"/>
                    <a:pt x="162" y="63"/>
                    <a:pt x="152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18" y="63"/>
                    <a:pt x="107" y="73"/>
                    <a:pt x="102" y="98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77" y="244"/>
                    <a:pt x="71" y="251"/>
                    <a:pt x="59" y="251"/>
                  </a:cubicBezTo>
                  <a:cubicBezTo>
                    <a:pt x="15" y="251"/>
                    <a:pt x="15" y="251"/>
                    <a:pt x="15" y="251"/>
                  </a:cubicBezTo>
                  <a:cubicBezTo>
                    <a:pt x="6" y="251"/>
                    <a:pt x="0" y="245"/>
                    <a:pt x="2" y="234"/>
                  </a:cubicBezTo>
                  <a:lnTo>
                    <a:pt x="29" y="78"/>
                  </a:lnTo>
                  <a:close/>
                </a:path>
              </a:pathLst>
            </a:custGeom>
            <a:solidFill>
              <a:srgbClr val="006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1247DA1-49F5-458E-8726-AF4C79D2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Why Retrofit?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B3090-F34D-40CD-AF53-0E57D9FBA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8FD4E5-BF77-47FB-BAFF-544EBFA51C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02.04.2022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3D955-4A86-4AED-8F9D-AA46EE0499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1EA993-49FE-4AF7-AEEA-3D16243363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2">
            <a:extLst>
              <a:ext uri="{FF2B5EF4-FFF2-40B4-BE49-F238E27FC236}">
                <a16:creationId xmlns:a16="http://schemas.microsoft.com/office/drawing/2014/main" id="{15617513-BC19-4036-BF40-C3352ECF1BC3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err="1"/>
              <a:t>Asten</a:t>
            </a:r>
            <a:r>
              <a:rPr lang="en-US"/>
              <a:t> Johnson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D0C334-6042-4030-B808-F935129506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736012" y="1264217"/>
            <a:ext cx="3455988" cy="774063"/>
          </a:xfrm>
        </p:spPr>
        <p:txBody>
          <a:bodyPr/>
          <a:lstStyle/>
          <a:p>
            <a:r>
              <a:rPr lang="en-US"/>
              <a:t>Improve Energy Efficiency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1A32136-FA80-43CC-AF5F-A31A0056D844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736012" y="2485189"/>
            <a:ext cx="2934535" cy="3499684"/>
          </a:xfrm>
        </p:spPr>
        <p:txBody>
          <a:bodyPr/>
          <a:lstStyle/>
          <a:p>
            <a:pPr lvl="1"/>
            <a:r>
              <a:rPr lang="en-US"/>
              <a:t>More economical to run</a:t>
            </a:r>
          </a:p>
          <a:p>
            <a:pPr lvl="1"/>
            <a:r>
              <a:rPr lang="en-US"/>
              <a:t>Consumes less energy</a:t>
            </a:r>
          </a:p>
          <a:p>
            <a:pPr lvl="1"/>
            <a:r>
              <a:rPr lang="en-US"/>
              <a:t>Designed to reduce our collective Carbon footprint</a:t>
            </a:r>
          </a:p>
          <a:p>
            <a:pPr lvl="2"/>
            <a:r>
              <a:rPr lang="en-US"/>
              <a:t>adiabatic minimizes the need to rely on AC units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9B18-A956-4A66-8CFE-F33E360B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 Energy Efficiency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DFD4B-DC6F-4011-86FA-9469C860C19E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54EF5915-6DCA-4479-8C89-89007995BD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D343439-46C0-4C25-8B00-8ECDC711A458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/>
              <a:t>02.04.2022</a:t>
            </a:r>
          </a:p>
        </p:txBody>
      </p:sp>
      <p:pic>
        <p:nvPicPr>
          <p:cNvPr id="25" name="Picture Placeholder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9D01BBF-F273-4BFB-A77B-26FA43FE6FB4}"/>
              </a:ext>
            </a:extLst>
          </p:cNvPr>
          <p:cNvPicPr>
            <a:picLocks noGrp="1" noChangeAspect="1"/>
          </p:cNvPicPr>
          <p:nvPr>
            <p:ph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26" y="1785242"/>
            <a:ext cx="3857369" cy="3699335"/>
          </a:xfrm>
        </p:spPr>
      </p:pic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4B246B8-D65F-47AE-B58D-F7C50EC7F80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876" y="1348765"/>
            <a:ext cx="3456000" cy="774063"/>
          </a:xfrm>
        </p:spPr>
        <p:txBody>
          <a:bodyPr/>
          <a:lstStyle/>
          <a:p>
            <a:r>
              <a:rPr lang="en-US"/>
              <a:t>The Scope: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4FD4E29A-346C-4428-9B3E-B9BAAFBD4E0D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23874" y="2168666"/>
            <a:ext cx="3455987" cy="3499685"/>
          </a:xfrm>
        </p:spPr>
        <p:txBody>
          <a:bodyPr/>
          <a:lstStyle/>
          <a:p>
            <a:r>
              <a:rPr lang="en-US"/>
              <a:t>In-space Electrode Steam serving a 100,000 </a:t>
            </a:r>
            <a:r>
              <a:rPr lang="en-US" err="1"/>
              <a:t>sqft</a:t>
            </a:r>
            <a:r>
              <a:rPr lang="en-US"/>
              <a:t>. facility</a:t>
            </a:r>
          </a:p>
          <a:p>
            <a:r>
              <a:rPr lang="en-US"/>
              <a:t>They needed to Increase productivity and reduce product waste</a:t>
            </a:r>
          </a:p>
          <a:p>
            <a:r>
              <a:rPr lang="en-US"/>
              <a:t>Solution: High Pressure Adiabatic DRS</a:t>
            </a:r>
          </a:p>
          <a:p>
            <a:r>
              <a:rPr lang="en-US"/>
              <a:t>Condair provided design, installation, testing, and training</a:t>
            </a:r>
          </a:p>
          <a:p>
            <a:r>
              <a:rPr lang="en-US"/>
              <a:t>Annual savings of approximately $60,000 (CAD)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9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9ED981-8AF7-432B-8838-588AC042194F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/>
              <a:t>Rock and Roll Hall of Fame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3F0EB7-F0A8-4978-AB5E-C9B84BDF9B3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The Scope: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36AB65-A936-4BF9-A329-92C7B83E31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12123" y="1665287"/>
            <a:ext cx="3455988" cy="774063"/>
          </a:xfrm>
        </p:spPr>
        <p:txBody>
          <a:bodyPr/>
          <a:lstStyle/>
          <a:p>
            <a:r>
              <a:rPr lang="en-US" dirty="0"/>
              <a:t>What makes us more reliable?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6FFF34-A299-40BD-82B3-30C7B58FB2D3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r>
              <a:rPr lang="en-US"/>
              <a:t>Unique Glass covered main design building</a:t>
            </a:r>
          </a:p>
          <a:p>
            <a:r>
              <a:rPr lang="en-US"/>
              <a:t>Previously used 6 humidifiers w/ 2 always being down for maintence</a:t>
            </a:r>
          </a:p>
          <a:p>
            <a:r>
              <a:rPr lang="en-US"/>
              <a:t>Solution: RS Series and High Pressure Adiabatic DRS</a:t>
            </a:r>
          </a:p>
          <a:p>
            <a:r>
              <a:rPr lang="en-US"/>
              <a:t>Condair provided design, installation, testing, and training</a:t>
            </a:r>
          </a:p>
          <a:p>
            <a:r>
              <a:rPr lang="en-US"/>
              <a:t>Integrated the system into their BMS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A10E73E-B235-491D-A6EB-4819B0B024B0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112083" y="2485189"/>
            <a:ext cx="3857369" cy="3499684"/>
          </a:xfrm>
        </p:spPr>
        <p:txBody>
          <a:bodyPr/>
          <a:lstStyle/>
          <a:p>
            <a:pPr lvl="1"/>
            <a:r>
              <a:rPr lang="en-US" dirty="0"/>
              <a:t>Precise and accurate humidity control</a:t>
            </a:r>
          </a:p>
          <a:p>
            <a:pPr lvl="1"/>
            <a:r>
              <a:rPr lang="en-US" dirty="0"/>
              <a:t>Lower operating costs resulting in energy savings</a:t>
            </a:r>
          </a:p>
          <a:p>
            <a:pPr lvl="1"/>
            <a:r>
              <a:rPr lang="en-US" dirty="0"/>
              <a:t>Protects museum artifacts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9B18-A956-4A66-8CFE-F33E360B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Reliability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DFD4B-DC6F-4011-86FA-9469C860C19E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54EF5915-6DCA-4479-8C89-89007995BD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4175CAB-3C37-44EF-B4CD-FE5E2E212155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/>
              <a:t>02.04.2022</a:t>
            </a:r>
          </a:p>
        </p:txBody>
      </p:sp>
      <p:pic>
        <p:nvPicPr>
          <p:cNvPr id="20" name="Content Placeholder 19" descr="A picture containing outdoor, sky, sign&#10;&#10;Description automatically generated">
            <a:extLst>
              <a:ext uri="{FF2B5EF4-FFF2-40B4-BE49-F238E27FC236}">
                <a16:creationId xmlns:a16="http://schemas.microsoft.com/office/drawing/2014/main" id="{3E337DB5-0D69-4542-9F36-5EC870575630}"/>
              </a:ext>
            </a:extLst>
          </p:cNvPr>
          <p:cNvPicPr>
            <a:picLocks noGrp="1" noChangeAspect="1"/>
          </p:cNvPicPr>
          <p:nvPr>
            <p:ph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10" y="2214463"/>
            <a:ext cx="3857369" cy="2506551"/>
          </a:xfrm>
        </p:spPr>
      </p:pic>
    </p:spTree>
    <p:extLst>
      <p:ext uri="{BB962C8B-B14F-4D97-AF65-F5344CB8AC3E}">
        <p14:creationId xmlns:p14="http://schemas.microsoft.com/office/powerpoint/2010/main" val="87252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1">
            <a:extLst>
              <a:ext uri="{FF2B5EF4-FFF2-40B4-BE49-F238E27FC236}">
                <a16:creationId xmlns:a16="http://schemas.microsoft.com/office/drawing/2014/main" id="{B47FE8A9-BB3A-4AD3-AEFC-6833C389F8A3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err="1"/>
              <a:t>Prescientx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7074E-A108-4100-9920-7DBD64546F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887" y="1389990"/>
            <a:ext cx="3456000" cy="774063"/>
          </a:xfrm>
        </p:spPr>
        <p:txBody>
          <a:bodyPr/>
          <a:lstStyle/>
          <a:p>
            <a:r>
              <a:rPr lang="en-US" dirty="0"/>
              <a:t>The Scope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4E1E38-AE24-4D80-9150-C0AACB4505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12125" y="1389990"/>
            <a:ext cx="3455988" cy="774063"/>
          </a:xfrm>
        </p:spPr>
        <p:txBody>
          <a:bodyPr/>
          <a:lstStyle/>
          <a:p>
            <a:r>
              <a:rPr lang="en-US" dirty="0"/>
              <a:t>Easier to Maintain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9F15672-80E6-4723-B2D8-1BEE7EE7A789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23887" y="2209891"/>
            <a:ext cx="3455987" cy="3499685"/>
          </a:xfrm>
        </p:spPr>
        <p:txBody>
          <a:bodyPr/>
          <a:lstStyle/>
          <a:p>
            <a:r>
              <a:rPr lang="en-US" dirty="0"/>
              <a:t>Create Healthy and safe environments</a:t>
            </a:r>
          </a:p>
          <a:p>
            <a:r>
              <a:rPr lang="en-US" dirty="0"/>
              <a:t>Keeping facility 40%-60% </a:t>
            </a:r>
            <a:r>
              <a:rPr lang="en-US" dirty="0" err="1"/>
              <a:t>rH</a:t>
            </a:r>
            <a:r>
              <a:rPr lang="en-US" dirty="0"/>
              <a:t> to produce a healthy work environment</a:t>
            </a:r>
          </a:p>
          <a:p>
            <a:r>
              <a:rPr lang="en-US" dirty="0"/>
              <a:t>Mix of office and production spaces</a:t>
            </a:r>
          </a:p>
          <a:p>
            <a:r>
              <a:rPr lang="en-US" dirty="0"/>
              <a:t>Easy Installation and minimal maintenance</a:t>
            </a:r>
          </a:p>
          <a:p>
            <a:r>
              <a:rPr lang="en-US" dirty="0"/>
              <a:t>Solution: EL and TE Series</a:t>
            </a:r>
          </a:p>
          <a:p>
            <a:r>
              <a:rPr lang="en-US" dirty="0"/>
              <a:t>No contractor is needed for regular maintenance.</a:t>
            </a:r>
          </a:p>
          <a:p>
            <a:r>
              <a:rPr lang="en-US" dirty="0"/>
              <a:t>They were able to stay open during pandemic due to ensuring a safe and clean indoor space, impressing the ministry of </a:t>
            </a:r>
            <a:r>
              <a:rPr lang="en-US" dirty="0" err="1"/>
              <a:t>Labour</a:t>
            </a:r>
            <a:r>
              <a:rPr lang="en-US" dirty="0"/>
              <a:t>.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6742F04-CC33-47C5-B716-7CCA6562951C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112084" y="2209891"/>
            <a:ext cx="3455988" cy="3499684"/>
          </a:xfrm>
        </p:spPr>
        <p:txBody>
          <a:bodyPr/>
          <a:lstStyle/>
          <a:p>
            <a:r>
              <a:rPr lang="en-US" dirty="0"/>
              <a:t>Engineered with maintenance in mind</a:t>
            </a:r>
          </a:p>
          <a:p>
            <a:r>
              <a:rPr lang="en-US" dirty="0"/>
              <a:t>Systems are built to last and maintain!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9B18-A956-4A66-8CFE-F33E360B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Maintenance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DFD4B-DC6F-4011-86FA-9469C860C19E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54EF5915-6DCA-4479-8C89-89007995BD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726F3A8-045A-4241-816A-4FF75877B2A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/>
              <a:t>02.04.2022</a:t>
            </a:r>
          </a:p>
        </p:txBody>
      </p:sp>
      <p:pic>
        <p:nvPicPr>
          <p:cNvPr id="1026" name="Picture 2" descr="Prescientx">
            <a:extLst>
              <a:ext uri="{FF2B5EF4-FFF2-40B4-BE49-F238E27FC236}">
                <a16:creationId xmlns:a16="http://schemas.microsoft.com/office/drawing/2014/main" id="{7A95EE97-62A5-426A-A897-5C87ACC1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6" y="1672514"/>
            <a:ext cx="3312399" cy="21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dair TE (Tile Evaporative) ">
            <a:extLst>
              <a:ext uri="{FF2B5EF4-FFF2-40B4-BE49-F238E27FC236}">
                <a16:creationId xmlns:a16="http://schemas.microsoft.com/office/drawing/2014/main" id="{7FA32678-5259-4AA3-B567-A08389B1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7" y="3779391"/>
            <a:ext cx="3312388" cy="20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31AC4A-84A7-4A2F-BD1C-C56B2785C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54" t="26780" r="35911" b="57716"/>
          <a:stretch/>
        </p:blipFill>
        <p:spPr>
          <a:xfrm>
            <a:off x="8112069" y="3316503"/>
            <a:ext cx="3726275" cy="25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8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9ED981-8AF7-432B-8838-588AC042194F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Newman Center for Performing Arts at Denver University, Denver CO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9798E6A-656A-4BB4-8F15-7179F7B090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The scope: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85A5382-F493-46D5-905B-A526DF01CC3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04494" y="1625866"/>
            <a:ext cx="3455988" cy="774063"/>
          </a:xfrm>
        </p:spPr>
        <p:txBody>
          <a:bodyPr/>
          <a:lstStyle/>
          <a:p>
            <a:r>
              <a:rPr lang="en-US"/>
              <a:t>Why the new technology??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6FFF34-A299-40BD-82B3-30C7B58FB2D3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23888" y="2485189"/>
            <a:ext cx="2550136" cy="3499685"/>
          </a:xfrm>
        </p:spPr>
        <p:txBody>
          <a:bodyPr/>
          <a:lstStyle/>
          <a:p>
            <a:r>
              <a:rPr lang="en-US"/>
              <a:t>Previous generator was a gas unit w/ short absorption manifolds</a:t>
            </a:r>
          </a:p>
          <a:p>
            <a:r>
              <a:rPr lang="en-US"/>
              <a:t>Needed to update the system w/in the same footprint</a:t>
            </a:r>
          </a:p>
          <a:p>
            <a:r>
              <a:rPr lang="en-US"/>
              <a:t>Installed DL and RO w/in the same footprint</a:t>
            </a:r>
          </a:p>
          <a:p>
            <a:endParaRPr lang="en-US"/>
          </a:p>
        </p:txBody>
      </p:sp>
      <p:pic>
        <p:nvPicPr>
          <p:cNvPr id="6" name="Picture Placeholder 5" descr="A picture containing indoor, ceiling, hall, auditorium&#10;&#10;Description automatically generated">
            <a:extLst>
              <a:ext uri="{FF2B5EF4-FFF2-40B4-BE49-F238E27FC236}">
                <a16:creationId xmlns:a16="http://schemas.microsoft.com/office/drawing/2014/main" id="{C843E63C-65BD-4B0D-9DA4-A377513D7EEC}"/>
              </a:ext>
            </a:extLst>
          </p:cNvPr>
          <p:cNvPicPr>
            <a:picLocks noGrp="1" noChangeAspect="1"/>
          </p:cNvPicPr>
          <p:nvPr>
            <p:ph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3995090" y="2439351"/>
            <a:ext cx="4201778" cy="2369818"/>
          </a:xfr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C4078E5-D22E-4BC9-AAEF-9C570C6E9401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604453" y="2445767"/>
            <a:ext cx="3096460" cy="3499684"/>
          </a:xfrm>
        </p:spPr>
        <p:txBody>
          <a:bodyPr/>
          <a:lstStyle/>
          <a:p>
            <a:pPr lvl="1"/>
            <a:r>
              <a:rPr lang="en-US"/>
              <a:t>Improve air quality in vulnerable times</a:t>
            </a:r>
          </a:p>
          <a:p>
            <a:pPr lvl="1"/>
            <a:r>
              <a:rPr lang="en-US"/>
              <a:t>Resistive, Steam Exchange, Gas,  Direct Room and In Duct whatever solution is needed can be found</a:t>
            </a:r>
          </a:p>
          <a:p>
            <a:pPr lvl="1"/>
            <a:r>
              <a:rPr lang="en-US"/>
              <a:t>Improving load capacity to maintain 40-60%.  The results are in… Healthy living is necessary!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9B18-A956-4A66-8CFE-F33E360B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Innovative New Technology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DFD4B-DC6F-4011-86FA-9469C860C19E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54EF5915-6DCA-4479-8C89-89007995BD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0ACF54B0-4EFF-4560-8512-9BE159DA6802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/>
              <a:t>02.04.2022</a:t>
            </a:r>
          </a:p>
        </p:txBody>
      </p:sp>
    </p:spTree>
    <p:extLst>
      <p:ext uri="{BB962C8B-B14F-4D97-AF65-F5344CB8AC3E}">
        <p14:creationId xmlns:p14="http://schemas.microsoft.com/office/powerpoint/2010/main" val="411436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9ED981-8AF7-432B-8838-588AC042194F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/>
              <a:t>Better Products for a Better Life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9B18-A956-4A66-8CFE-F33E360B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Opportunity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D0EC8-76D7-45CA-B41C-6CD99C1492A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02.04.2022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BF603-375F-4EBE-8F19-F3E2DA46F3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4EF5915-6DCA-4479-8C89-89007995BD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49C715-F9D3-4AFC-93C4-BE45E88AE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2" t="9549" r="46419" b="57478"/>
          <a:stretch/>
        </p:blipFill>
        <p:spPr>
          <a:xfrm>
            <a:off x="6770762" y="1311101"/>
            <a:ext cx="4555138" cy="4605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40CD81-DEEC-4928-B905-DFE91B28A8FB}"/>
              </a:ext>
            </a:extLst>
          </p:cNvPr>
          <p:cNvGrpSpPr/>
          <p:nvPr/>
        </p:nvGrpSpPr>
        <p:grpSpPr>
          <a:xfrm>
            <a:off x="677577" y="1311101"/>
            <a:ext cx="5489223" cy="4443257"/>
            <a:chOff x="810837" y="1311101"/>
            <a:chExt cx="5489223" cy="4443257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75B5EF7F-6C27-4AD2-B64F-38E9CC648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175" y="1327451"/>
              <a:ext cx="1109825" cy="19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381803BD-A27C-4A39-AFBE-AFA0EDD91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614" y="4178900"/>
              <a:ext cx="1233446" cy="151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4D3B654F-56E7-4FD9-8B83-F04F2CC4A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530" y="1311101"/>
              <a:ext cx="1704975" cy="259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B614698A-0EB3-4B10-90AD-4ECE517E8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017" y="3631403"/>
              <a:ext cx="1607229" cy="157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C2AD605D-67A6-4BE6-AABB-93FCB6C5C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347" y="4239013"/>
              <a:ext cx="1683867" cy="151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D0D4CEB9-905D-4D74-9090-0702E38B2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93" y="4137930"/>
              <a:ext cx="896662" cy="1530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Users\nbelmar\Pictures\Photos\ML_Princess.png">
              <a:extLst>
                <a:ext uri="{FF2B5EF4-FFF2-40B4-BE49-F238E27FC236}">
                  <a16:creationId xmlns:a16="http://schemas.microsoft.com/office/drawing/2014/main" id="{4DFC4499-FB87-4E63-AC2A-45354D0CC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924" y="1635299"/>
              <a:ext cx="671405" cy="3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7D55BDF6-253D-478D-93F7-C5FAE9042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360" y="1635775"/>
              <a:ext cx="910951" cy="143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>
              <a:extLst>
                <a:ext uri="{FF2B5EF4-FFF2-40B4-BE49-F238E27FC236}">
                  <a16:creationId xmlns:a16="http://schemas.microsoft.com/office/drawing/2014/main" id="{145903B8-28E0-4287-87C1-24A95CFC2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316" y="2871744"/>
              <a:ext cx="1721558" cy="132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F760C61-6AB3-4F27-BE26-66E5AE643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022" y="2165885"/>
              <a:ext cx="752439" cy="136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35B26C5D-22C5-4A65-AF2A-C383F3E8A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4630" l="10000" r="90000">
                          <a14:foregroundMark x1="67654" y1="16296" x2="36173" y2="15370"/>
                          <a14:foregroundMark x1="36173" y1="15370" x2="52963" y2="26481"/>
                          <a14:foregroundMark x1="26667" y1="18519" x2="33827" y2="17407"/>
                          <a14:foregroundMark x1="16173" y1="16852" x2="15062" y2="19074"/>
                          <a14:foregroundMark x1="16543" y1="15741" x2="29259" y2="14630"/>
                          <a14:foregroundMark x1="20988" y1="17407" x2="35309" y2="19074"/>
                          <a14:foregroundMark x1="35679" y1="19630" x2="13827" y2="15741"/>
                          <a14:foregroundMark x1="30370" y1="15741" x2="43951" y2="13519"/>
                          <a14:foregroundMark x1="39753" y1="94630" x2="43951" y2="90185"/>
                          <a14:foregroundMark x1="19877" y1="73148" x2="24074" y2="71481"/>
                          <a14:backgroundMark x1="50741" y1="18519" x2="50741" y2="18519"/>
                          <a14:backgroundMark x1="46322" y1="18303" x2="45559" y2="182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37" y="3229873"/>
              <a:ext cx="1375505" cy="91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155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F9B4E4-A037-4C02-9092-7A6B6D9ED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355" y="4162580"/>
            <a:ext cx="4845094" cy="848497"/>
          </a:xfrm>
        </p:spPr>
        <p:txBody>
          <a:bodyPr/>
          <a:lstStyle/>
          <a:p>
            <a:r>
              <a:rPr lang="en-US" b="0" i="0">
                <a:effectLst/>
                <a:latin typeface="Segoe UI" panose="020B0502040204020203" pitchFamily="34" charset="0"/>
              </a:rPr>
              <a:t>Northern Regional Sales Manager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0CCDC-4D4C-4364-8438-F233477F8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354" y="3846352"/>
            <a:ext cx="4845094" cy="271984"/>
          </a:xfrm>
        </p:spPr>
        <p:txBody>
          <a:bodyPr/>
          <a:lstStyle/>
          <a:p>
            <a:r>
              <a:rPr lang="en-US"/>
              <a:t>David Ball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E85A11-C4A5-4319-9633-1B941196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Thank you!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EF60-BAFA-432D-B9D4-E304503A8C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D2D7674-6E64-4AE9-8FAA-B5EEF1D07062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193533B-D226-4665-8748-EC62909BF428}"/>
              </a:ext>
            </a:extLst>
          </p:cNvPr>
          <p:cNvSpPr txBox="1">
            <a:spLocks/>
          </p:cNvSpPr>
          <p:nvPr/>
        </p:nvSpPr>
        <p:spPr bwMode="white">
          <a:xfrm>
            <a:off x="623890" y="4772182"/>
            <a:ext cx="4845094" cy="848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rgbClr val="006AB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rgbClr val="006AB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rgbClr val="006AB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rgbClr val="006AB3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Segoe UI" panose="020B0502040204020203" pitchFamily="34" charset="0"/>
              </a:rPr>
              <a:t>Technical Product Manager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FB63383-9BB9-4D7B-B916-D7E70E7C485A}"/>
              </a:ext>
            </a:extLst>
          </p:cNvPr>
          <p:cNvSpPr txBox="1">
            <a:spLocks/>
          </p:cNvSpPr>
          <p:nvPr/>
        </p:nvSpPr>
        <p:spPr bwMode="white">
          <a:xfrm>
            <a:off x="623889" y="4455954"/>
            <a:ext cx="4845094" cy="2719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Sagar Shah</a:t>
            </a:r>
          </a:p>
        </p:txBody>
      </p:sp>
    </p:spTree>
    <p:extLst>
      <p:ext uri="{BB962C8B-B14F-4D97-AF65-F5344CB8AC3E}">
        <p14:creationId xmlns:p14="http://schemas.microsoft.com/office/powerpoint/2010/main" val="1982584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CON1000"/>
  <p:tag name="TEMPLATEID" val="Condair"/>
  <p:tag name="LANGUAGEID" val="1033"/>
  <p:tag name="COLORTHEMEID" val="1"/>
  <p:tag name="BRANDID" val="Condair"/>
  <p:tag name="CLIENT" val="CON"/>
  <p:tag name="VERSION" val="1000"/>
  <p:tag name="REFERENCEDATE" val="44665"/>
  <p:tag name="DATE" val="14.04.2022"/>
  <p:tag name="SLIDO_APP_VERSION" val="1.2.3.2819"/>
  <p:tag name="SLIDO_PRESENTATION_ID" val="00000000-0000-0000-0000-000000000000"/>
  <p:tag name="SLIDO_EVENT_UUID" val="1b4bed4c-77f5-4b45-922f-fac6b50708af"/>
  <p:tag name="SLIDO_EVENT_SECTION_UUID" val="dd445a17-7683-4bb9-bb7f-00c063786e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Clai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Title Slide">
  <a:themeElements>
    <a:clrScheme name="Condai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6AB3"/>
      </a:accent1>
      <a:accent2>
        <a:srgbClr val="8BB3DB"/>
      </a:accent2>
      <a:accent3>
        <a:srgbClr val="D0E1F2"/>
      </a:accent3>
      <a:accent4>
        <a:srgbClr val="83AC77"/>
      </a:accent4>
      <a:accent5>
        <a:srgbClr val="E0A03A"/>
      </a:accent5>
      <a:accent6>
        <a:srgbClr val="F1DB0E"/>
      </a:accent6>
      <a:hlink>
        <a:srgbClr val="0563C1"/>
      </a:hlink>
      <a:folHlink>
        <a:srgbClr val="954F72"/>
      </a:folHlink>
    </a:clrScheme>
    <a:fontScheme name="Condai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rimary Blue">
      <a:srgbClr val="016AB3"/>
    </a:custClr>
    <a:custClr name="Primary Dark Blue">
      <a:srgbClr val="16365D"/>
    </a:custClr>
    <a:custClr name="Primary Green">
      <a:srgbClr val="ABD052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Secondary Medium Blue">
      <a:srgbClr val="8BB3DB"/>
    </a:custClr>
    <a:custClr name="Secondary Light Blue">
      <a:srgbClr val="D0E1F2"/>
    </a:custClr>
    <a:custClr name="Secondary Sand">
      <a:srgbClr val="F7E1B9"/>
    </a:custClr>
    <a:custClr name="Secondary Dark Grey">
      <a:srgbClr val="78797B"/>
    </a:custClr>
    <a:custClr name="Secondary Medium Grey">
      <a:srgbClr val="BFBFC0"/>
    </a:custClr>
    <a:custClr name="Secondary Light Grey">
      <a:srgbClr val="E0E1E1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Tertiary Blue">
      <a:srgbClr val="5F8AC7"/>
    </a:custClr>
    <a:custClr name="Tertiary Yellow">
      <a:srgbClr val="F1DB0E"/>
    </a:custClr>
    <a:custClr name="Tertiary Orange">
      <a:srgbClr val="E0A03A"/>
    </a:custClr>
    <a:custClr name="Tertiary Fuschia">
      <a:srgbClr val="CD2564"/>
    </a:custClr>
    <a:custClr name="Tertiary Purple">
      <a:srgbClr val="7666A7"/>
    </a:custClr>
    <a:custClr name="Tertiary Dark Green">
      <a:srgbClr val="02716B"/>
    </a:custClr>
    <a:custClr name="Tertiary Olive Green">
      <a:srgbClr val="83AC77"/>
    </a:custClr>
    <a:custClr name="Tertiary Aqua">
      <a:srgbClr val="33ADC5"/>
    </a:custClr>
    <a:custClr name="Tertiary Blue Grey">
      <a:srgbClr val="8099B7"/>
    </a:custClr>
    <a:custClr name="Empty Area">
      <a:srgbClr val="FFFFFF"/>
    </a:custClr>
  </a:custClrLst>
  <a:extLst>
    <a:ext uri="{05A4C25C-085E-4340-85A3-A5531E510DB2}">
      <thm15:themeFamily xmlns:thm15="http://schemas.microsoft.com/office/thememl/2012/main" name="Condair_20220125(1).potx" id="{DEC3EA36-751F-41E0-B0F0-AA97FFBCA4A9}" vid="{B33256DC-CBB5-4AE0-8124-BE3512586F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Blue">
      <a:srgbClr val="016AB3"/>
    </a:custClr>
    <a:custClr name="Primary Dark Blue">
      <a:srgbClr val="16365D"/>
    </a:custClr>
    <a:custClr name="Primary Green">
      <a:srgbClr val="ABD052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Secondary Medium Blue">
      <a:srgbClr val="8BB3DB"/>
    </a:custClr>
    <a:custClr name="Secondary Light Blue">
      <a:srgbClr val="D0E1F2"/>
    </a:custClr>
    <a:custClr name="Secondary Sand">
      <a:srgbClr val="F7E1B9"/>
    </a:custClr>
    <a:custClr name="Secondary Dark Grey">
      <a:srgbClr val="78797B"/>
    </a:custClr>
    <a:custClr name="Secondary Medium Grey">
      <a:srgbClr val="BFBFC0"/>
    </a:custClr>
    <a:custClr name="Secondary Light Grey">
      <a:srgbClr val="E0E1E1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Tertiary Blue">
      <a:srgbClr val="5F8AC7"/>
    </a:custClr>
    <a:custClr name="Tertiary Yellow">
      <a:srgbClr val="F1DB0E"/>
    </a:custClr>
    <a:custClr name="Tertiary Orange">
      <a:srgbClr val="E0A03A"/>
    </a:custClr>
    <a:custClr name="Tertiary Fuschia">
      <a:srgbClr val="CD2564"/>
    </a:custClr>
    <a:custClr name="Tertiary Purple">
      <a:srgbClr val="7666A7"/>
    </a:custClr>
    <a:custClr name="Tertiary Dark Green">
      <a:srgbClr val="02716B"/>
    </a:custClr>
    <a:custClr name="Tertiary Olive Green">
      <a:srgbClr val="83AC77"/>
    </a:custClr>
    <a:custClr name="Tertiary Aqua">
      <a:srgbClr val="33ADC5"/>
    </a:custClr>
    <a:custClr name="Tertiary Blue Grey">
      <a:srgbClr val="8099B7"/>
    </a:custClr>
    <a:custClr name="Empty Area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Blue">
      <a:srgbClr val="016AB3"/>
    </a:custClr>
    <a:custClr name="Primary Dark Blue">
      <a:srgbClr val="16365D"/>
    </a:custClr>
    <a:custClr name="Primary Green">
      <a:srgbClr val="ABD052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Secondary Medium Blue">
      <a:srgbClr val="8BB3DB"/>
    </a:custClr>
    <a:custClr name="Secondary Light Blue">
      <a:srgbClr val="D0E1F2"/>
    </a:custClr>
    <a:custClr name="Secondary Sand">
      <a:srgbClr val="F7E1B9"/>
    </a:custClr>
    <a:custClr name="Secondary Dark Grey">
      <a:srgbClr val="78797B"/>
    </a:custClr>
    <a:custClr name="Secondary Medium Grey">
      <a:srgbClr val="BFBFC0"/>
    </a:custClr>
    <a:custClr name="Secondary Light Grey">
      <a:srgbClr val="E0E1E1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Tertiary Blue">
      <a:srgbClr val="5F8AC7"/>
    </a:custClr>
    <a:custClr name="Tertiary Yellow">
      <a:srgbClr val="F1DB0E"/>
    </a:custClr>
    <a:custClr name="Tertiary Orange">
      <a:srgbClr val="E0A03A"/>
    </a:custClr>
    <a:custClr name="Tertiary Fuschia">
      <a:srgbClr val="CD2564"/>
    </a:custClr>
    <a:custClr name="Tertiary Purple">
      <a:srgbClr val="7666A7"/>
    </a:custClr>
    <a:custClr name="Tertiary Dark Green">
      <a:srgbClr val="02716B"/>
    </a:custClr>
    <a:custClr name="Tertiary Olive Green">
      <a:srgbClr val="83AC77"/>
    </a:custClr>
    <a:custClr name="Tertiary Aqua">
      <a:srgbClr val="33ADC5"/>
    </a:custClr>
    <a:custClr name="Tertiary Blue Grey">
      <a:srgbClr val="8099B7"/>
    </a:custClr>
    <a:custClr name="Empty Area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Computed" displayName="Computed" id="53257404-71b1-4da8-b21f-7c70510aaa3e" isdomainofvalue="False" dataSourceId="273f200d-048a-4611-a9ab-869aeb464e99"/>
</file>

<file path=customXml/item2.xml><?xml version="1.0" encoding="utf-8"?>
<VariableList UniqueId="151cb07b-0250-43f9-8cee-29dbf4bd253b" Name="AD_HOC" ContentType="XML" MajorVersion="0" MinorVersion="1" isLocalCopy="False" IsBaseObject="False" DataSourceId="abbbbead-44ad-44f1-bb61-af0127982181" DataSourceMajorVersion="0" DataSourceMinorVersion="1"/>
</file>

<file path=customXml/item3.xml><?xml version="1.0" encoding="utf-8"?>
<VariableList UniqueId="903b7e31-b11c-48da-836d-9c3b4008813f" Name="System" ContentType="XML" MajorVersion="0" MinorVersion="1" isLocalCopy="False" IsBaseObject="False" DataSourceId="8885d7d4-5a0b-4ae0-81a3-d87724584cc0" DataSourceMajorVersion="0" DataSourceMinorVersion="1"/>
</file>

<file path=customXml/item4.xml><?xml version="1.0" encoding="utf-8"?>
<VariableListDefinition name="AD_HOC" displayName="AD_HOC" id="151cb07b-0250-43f9-8cee-29dbf4bd253b" isdomainofvalue="False" dataSourceId="abbbbead-44ad-44f1-bb61-af0127982181"/>
</file>

<file path=customXml/item5.xml><?xml version="1.0" encoding="utf-8"?>
<VariableListDefinition name="System" displayName="System" id="903b7e31-b11c-48da-836d-9c3b4008813f" isdomainofvalue="False" dataSourceId="8885d7d4-5a0b-4ae0-81a3-d87724584cc0"/>
</file>

<file path=customXml/item6.xml><?xml version="1.0" encoding="utf-8"?>
<VariableList UniqueId="53257404-71b1-4da8-b21f-7c70510aaa3e" Name="Computed" ContentType="XML" MajorVersion="0" MinorVersion="1" isLocalCopy="False" IsBaseObject="False" DataSourceId="273f200d-048a-4611-a9ab-869aeb464e99" DataSourceMajorVersion="0" DataSourceMinorVersion="1"/>
</file>

<file path=customXml/item7.xml><?xml version="1.0" encoding="utf-8"?>
<AllExternalAdhocVariableMappings/>
</file>

<file path=customXml/itemProps1.xml><?xml version="1.0" encoding="utf-8"?>
<ds:datastoreItem xmlns:ds="http://schemas.openxmlformats.org/officeDocument/2006/customXml" ds:itemID="{342212A3-7A06-4715-AD65-1087FF1EF3F7}">
  <ds:schemaRefs/>
</ds:datastoreItem>
</file>

<file path=customXml/itemProps2.xml><?xml version="1.0" encoding="utf-8"?>
<ds:datastoreItem xmlns:ds="http://schemas.openxmlformats.org/officeDocument/2006/customXml" ds:itemID="{D60D3A41-B1A2-4F0B-A7BF-A211787E2473}">
  <ds:schemaRefs/>
</ds:datastoreItem>
</file>

<file path=customXml/itemProps3.xml><?xml version="1.0" encoding="utf-8"?>
<ds:datastoreItem xmlns:ds="http://schemas.openxmlformats.org/officeDocument/2006/customXml" ds:itemID="{6E355EE6-7E3B-492A-9BC8-A878BEFC18A7}">
  <ds:schemaRefs/>
</ds:datastoreItem>
</file>

<file path=customXml/itemProps4.xml><?xml version="1.0" encoding="utf-8"?>
<ds:datastoreItem xmlns:ds="http://schemas.openxmlformats.org/officeDocument/2006/customXml" ds:itemID="{1DB3D305-0B5B-4842-9714-D4DD246971A4}">
  <ds:schemaRefs/>
</ds:datastoreItem>
</file>

<file path=customXml/itemProps5.xml><?xml version="1.0" encoding="utf-8"?>
<ds:datastoreItem xmlns:ds="http://schemas.openxmlformats.org/officeDocument/2006/customXml" ds:itemID="{66764A27-7E60-46FF-B914-2F0F40B8250C}">
  <ds:schemaRefs/>
</ds:datastoreItem>
</file>

<file path=customXml/itemProps6.xml><?xml version="1.0" encoding="utf-8"?>
<ds:datastoreItem xmlns:ds="http://schemas.openxmlformats.org/officeDocument/2006/customXml" ds:itemID="{C45C07CD-0C82-4DD7-97D9-8AF076F5BA1B}">
  <ds:schemaRefs/>
</ds:datastoreItem>
</file>

<file path=customXml/itemProps7.xml><?xml version="1.0" encoding="utf-8"?>
<ds:datastoreItem xmlns:ds="http://schemas.openxmlformats.org/officeDocument/2006/customXml" ds:itemID="{AD395C25-EE46-40BA-A76E-E8422B8CB1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Condair</Template>
  <TotalTime>0</TotalTime>
  <Words>511</Words>
  <Application>Microsoft Office PowerPoint</Application>
  <PresentationFormat>Widescreen</PresentationFormat>
  <Paragraphs>103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</vt:lpstr>
      <vt:lpstr>Title Slide</vt:lpstr>
      <vt:lpstr>Better Products for a Better Life  </vt:lpstr>
      <vt:lpstr>Agenda</vt:lpstr>
      <vt:lpstr>Why Retrofit?</vt:lpstr>
      <vt:lpstr>Improve Energy Efficiency </vt:lpstr>
      <vt:lpstr>Improve Reliability</vt:lpstr>
      <vt:lpstr>Improve Maintenance </vt:lpstr>
      <vt:lpstr>Introduce Innovative New Technology</vt:lpstr>
      <vt:lpstr>The Opportunity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Humidity and Beyond: DA Series</dc:title>
  <dc:creator>Upadhyaya, Ashutosh</dc:creator>
  <cp:lastModifiedBy>Cassidy, Naomi</cp:lastModifiedBy>
  <cp:revision>22</cp:revision>
  <cp:lastPrinted>2021-06-17T10:11:41Z</cp:lastPrinted>
  <dcterms:created xsi:type="dcterms:W3CDTF">2022-04-14T20:10:44Z</dcterms:created>
  <dcterms:modified xsi:type="dcterms:W3CDTF">2022-06-13T19:07:25Z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1.2.3.2819</vt:lpwstr>
  </property>
</Properties>
</file>