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theme/themeOverride3.xml" ContentType="application/vnd.openxmlformats-officedocument.themeOverride+xml"/>
  <Override PartName="/ppt/tags/tag5.xml" ContentType="application/vnd.openxmlformats-officedocument.presentationml.tags+xml"/>
  <Override PartName="/ppt/theme/themeOverride4.xml" ContentType="application/vnd.openxmlformats-officedocument.themeOverride+xml"/>
  <Override PartName="/ppt/tags/tag6.xml" ContentType="application/vnd.openxmlformats-officedocument.presentationml.tags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ags/tag7.xml" ContentType="application/vnd.openxmlformats-officedocument.presentationml.tags+xml"/>
  <Override PartName="/ppt/theme/themeOverride18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charts/chart1.xml" ContentType="application/vnd.openxmlformats-officedocument.drawingml.chart+xml"/>
  <Override PartName="/ppt/theme/themeOverride19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0.xml" ContentType="application/vnd.openxmlformats-officedocument.themeOverride+xml"/>
  <Override PartName="/ppt/drawings/drawing2.xml" ContentType="application/vnd.openxmlformats-officedocument.drawingml.chartshape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8"/>
  </p:sldMasterIdLst>
  <p:notesMasterIdLst>
    <p:notesMasterId r:id="rId72"/>
  </p:notesMasterIdLst>
  <p:handoutMasterIdLst>
    <p:handoutMasterId r:id="rId73"/>
  </p:handoutMasterIdLst>
  <p:sldIdLst>
    <p:sldId id="411" r:id="rId9"/>
    <p:sldId id="258" r:id="rId10"/>
    <p:sldId id="514" r:id="rId11"/>
    <p:sldId id="512" r:id="rId12"/>
    <p:sldId id="303" r:id="rId13"/>
    <p:sldId id="513" r:id="rId14"/>
    <p:sldId id="304" r:id="rId15"/>
    <p:sldId id="305" r:id="rId16"/>
    <p:sldId id="306" r:id="rId17"/>
    <p:sldId id="307" r:id="rId18"/>
    <p:sldId id="485" r:id="rId19"/>
    <p:sldId id="486" r:id="rId20"/>
    <p:sldId id="490" r:id="rId21"/>
    <p:sldId id="491" r:id="rId22"/>
    <p:sldId id="492" r:id="rId23"/>
    <p:sldId id="493" r:id="rId24"/>
    <p:sldId id="494" r:id="rId25"/>
    <p:sldId id="495" r:id="rId26"/>
    <p:sldId id="517" r:id="rId27"/>
    <p:sldId id="487" r:id="rId28"/>
    <p:sldId id="488" r:id="rId29"/>
    <p:sldId id="489" r:id="rId30"/>
    <p:sldId id="522" r:id="rId31"/>
    <p:sldId id="521" r:id="rId32"/>
    <p:sldId id="325" r:id="rId33"/>
    <p:sldId id="326" r:id="rId34"/>
    <p:sldId id="327" r:id="rId35"/>
    <p:sldId id="328" r:id="rId36"/>
    <p:sldId id="516" r:id="rId37"/>
    <p:sldId id="515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6" r:id="rId47"/>
    <p:sldId id="277" r:id="rId48"/>
    <p:sldId id="275" r:id="rId49"/>
    <p:sldId id="278" r:id="rId50"/>
    <p:sldId id="279" r:id="rId51"/>
    <p:sldId id="280" r:id="rId52"/>
    <p:sldId id="281" r:id="rId53"/>
    <p:sldId id="282" r:id="rId54"/>
    <p:sldId id="283" r:id="rId55"/>
    <p:sldId id="284" r:id="rId56"/>
    <p:sldId id="285" r:id="rId57"/>
    <p:sldId id="290" r:id="rId58"/>
    <p:sldId id="291" r:id="rId59"/>
    <p:sldId id="292" r:id="rId60"/>
    <p:sldId id="293" r:id="rId61"/>
    <p:sldId id="294" r:id="rId62"/>
    <p:sldId id="295" r:id="rId63"/>
    <p:sldId id="296" r:id="rId64"/>
    <p:sldId id="297" r:id="rId65"/>
    <p:sldId id="298" r:id="rId66"/>
    <p:sldId id="299" r:id="rId67"/>
    <p:sldId id="300" r:id="rId68"/>
    <p:sldId id="378" r:id="rId69"/>
    <p:sldId id="379" r:id="rId70"/>
    <p:sldId id="511" r:id="rId71"/>
  </p:sldIdLst>
  <p:sldSz cx="12192000" cy="6858000"/>
  <p:notesSz cx="6797675" cy="9872663"/>
  <p:custDataLst>
    <p:custData r:id="rId5"/>
    <p:custData r:id="rId4"/>
    <p:custData r:id="rId7"/>
    <p:custData r:id="rId3"/>
    <p:custData r:id="rId2"/>
    <p:custData r:id="rId1"/>
    <p:custData r:id="rId6"/>
    <p:tags r:id="rId74"/>
  </p:custDataLst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AC7"/>
    <a:srgbClr val="8099B7"/>
    <a:srgbClr val="CD2564"/>
    <a:srgbClr val="ABD052"/>
    <a:srgbClr val="CEE0F4"/>
    <a:srgbClr val="B4C7E7"/>
    <a:srgbClr val="CC2263"/>
    <a:srgbClr val="0069B3"/>
    <a:srgbClr val="006AB3"/>
    <a:srgbClr val="CF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097A50-0BD6-437B-8436-3F64951C9FF9}" v="2" dt="2022-09-13T21:07:00.690"/>
  </p1510:revLst>
</p1510:revInfo>
</file>

<file path=ppt/tableStyles.xml><?xml version="1.0" encoding="utf-8"?>
<a:tblStyleLst xmlns:a="http://schemas.openxmlformats.org/drawingml/2006/main" def="{5C22544A-1AA1-4342-B048-85BDC9FD1C3A}">
  <a:tblStyle styleId="{5C22544A-1AA1-4342-B048-85BDC9FD1C3A}" styleName="Condair">
    <a:wholeTbl>
      <a:tcTxStyle>
        <a:fontRef idx="minor">
          <a:prstClr val="black"/>
        </a:fontRef>
        <a:schemeClr val="tx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bg2"/>
              </a:solidFill>
            </a:ln>
          </a:insideH>
          <a:insideV>
            <a:ln w="12700" cmpd="sng">
              <a:solidFill>
                <a:schemeClr val="bg2"/>
              </a:solidFill>
            </a:ln>
          </a:insideV>
        </a:tcBdr>
        <a:fill>
          <a:solidFill>
            <a:srgbClr val="CFE1F2"/>
          </a:solidFill>
        </a:fill>
      </a:tcStyle>
    </a:wholeTbl>
    <a:band1H>
      <a:tcStyle>
        <a:tcBdr/>
        <a:fill>
          <a:solidFill>
            <a:srgbClr val="D9D9D9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E1F2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2"/>
      </a:tcTxStyle>
      <a:tcStyle>
        <a:tcBdr>
          <a:top>
            <a:ln w="12700" cmpd="sng">
              <a:solidFill>
                <a:schemeClr val="bg2"/>
              </a:solidFill>
            </a:ln>
          </a:top>
        </a:tcBdr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bg2"/>
      </a:tcTxStyle>
      <a:tcStyle>
        <a:tcBdr/>
        <a:fill>
          <a:solidFill>
            <a:srgbClr val="016AB3"/>
          </a:solidFill>
        </a:fill>
      </a:tcStyle>
    </a:firstCol>
    <a:lastRow>
      <a:tcTxStyle b="on">
        <a:fontRef idx="minor">
          <a:prstClr val="black"/>
        </a:fontRef>
        <a:schemeClr val="bg2"/>
      </a:tcTxStyle>
      <a:tcStyle>
        <a:tcBdr>
          <a:top>
            <a:ln w="12700" cmpd="sng">
              <a:solidFill>
                <a:schemeClr val="bg2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bg2"/>
      </a:tcTxStyle>
      <a:tcStyle>
        <a:tcBdr>
          <a:bottom>
            <a:ln w="12700" cmpd="sng">
              <a:solidFill>
                <a:schemeClr val="bg2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82538" autoAdjust="0"/>
  </p:normalViewPr>
  <p:slideViewPr>
    <p:cSldViewPr snapToGrid="0">
      <p:cViewPr varScale="1">
        <p:scale>
          <a:sx n="110" d="100"/>
          <a:sy n="110" d="100"/>
        </p:scale>
        <p:origin x="522" y="108"/>
      </p:cViewPr>
      <p:guideLst/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294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tags" Target="tags/tag1.xml"/><Relationship Id="rId79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1.xml"/><Relationship Id="rId51" Type="http://schemas.openxmlformats.org/officeDocument/2006/relationships/slide" Target="slides/slide43.xml"/><Relationship Id="rId72" Type="http://schemas.openxmlformats.org/officeDocument/2006/relationships/notesMaster" Target="notesMasters/notesMaster1.xml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openxmlformats.org/officeDocument/2006/relationships/slide" Target="slides/slide63.xml"/><Relationship Id="rId2" Type="http://schemas.openxmlformats.org/officeDocument/2006/relationships/customXml" Target="../customXml/item2.xml"/><Relationship Id="rId29" Type="http://schemas.openxmlformats.org/officeDocument/2006/relationships/slide" Target="slides/slide2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h, Sagar" userId="08e72776-9585-4bdc-893e-c38caa8c823a" providerId="ADAL" clId="{6F22A05E-7483-40E5-9740-EBCCC7F25769}"/>
    <pc:docChg chg="undo custSel addSld delSld modSld">
      <pc:chgData name="Shah, Sagar" userId="08e72776-9585-4bdc-893e-c38caa8c823a" providerId="ADAL" clId="{6F22A05E-7483-40E5-9740-EBCCC7F25769}" dt="2022-03-29T17:53:56.439" v="1138" actId="47"/>
      <pc:docMkLst>
        <pc:docMk/>
      </pc:docMkLst>
      <pc:sldChg chg="modSp mod">
        <pc:chgData name="Shah, Sagar" userId="08e72776-9585-4bdc-893e-c38caa8c823a" providerId="ADAL" clId="{6F22A05E-7483-40E5-9740-EBCCC7F25769}" dt="2022-03-29T15:32:23.256" v="6" actId="20577"/>
        <pc:sldMkLst>
          <pc:docMk/>
          <pc:sldMk cId="3537927506" sldId="265"/>
        </pc:sldMkLst>
        <pc:spChg chg="mod">
          <ac:chgData name="Shah, Sagar" userId="08e72776-9585-4bdc-893e-c38caa8c823a" providerId="ADAL" clId="{6F22A05E-7483-40E5-9740-EBCCC7F25769}" dt="2022-03-29T15:32:23.256" v="6" actId="20577"/>
          <ac:spMkLst>
            <pc:docMk/>
            <pc:sldMk cId="3537927506" sldId="265"/>
            <ac:spMk id="9" creationId="{00000000-0000-0000-0000-000000000000}"/>
          </ac:spMkLst>
        </pc:spChg>
      </pc:sldChg>
      <pc:sldChg chg="modNotes">
        <pc:chgData name="Shah, Sagar" userId="08e72776-9585-4bdc-893e-c38caa8c823a" providerId="ADAL" clId="{6F22A05E-7483-40E5-9740-EBCCC7F25769}" dt="2022-03-29T15:36:35.846" v="36" actId="368"/>
        <pc:sldMkLst>
          <pc:docMk/>
          <pc:sldMk cId="1759548035" sldId="267"/>
        </pc:sldMkLst>
      </pc:sldChg>
      <pc:sldChg chg="addSp delSp mod">
        <pc:chgData name="Shah, Sagar" userId="08e72776-9585-4bdc-893e-c38caa8c823a" providerId="ADAL" clId="{6F22A05E-7483-40E5-9740-EBCCC7F25769}" dt="2022-03-29T15:29:31.484" v="1" actId="478"/>
        <pc:sldMkLst>
          <pc:docMk/>
          <pc:sldMk cId="3218096828" sldId="326"/>
        </pc:sldMkLst>
        <pc:spChg chg="add del">
          <ac:chgData name="Shah, Sagar" userId="08e72776-9585-4bdc-893e-c38caa8c823a" providerId="ADAL" clId="{6F22A05E-7483-40E5-9740-EBCCC7F25769}" dt="2022-03-29T15:29:31.484" v="1" actId="478"/>
          <ac:spMkLst>
            <pc:docMk/>
            <pc:sldMk cId="3218096828" sldId="326"/>
            <ac:spMk id="6" creationId="{00000000-0000-0000-0000-000000000000}"/>
          </ac:spMkLst>
        </pc:spChg>
      </pc:sldChg>
      <pc:sldChg chg="modNotes">
        <pc:chgData name="Shah, Sagar" userId="08e72776-9585-4bdc-893e-c38caa8c823a" providerId="ADAL" clId="{6F22A05E-7483-40E5-9740-EBCCC7F25769}" dt="2022-03-29T15:36:35.821" v="22" actId="368"/>
        <pc:sldMkLst>
          <pc:docMk/>
          <pc:sldMk cId="1535992384" sldId="340"/>
        </pc:sldMkLst>
      </pc:sldChg>
      <pc:sldChg chg="modNotes">
        <pc:chgData name="Shah, Sagar" userId="08e72776-9585-4bdc-893e-c38caa8c823a" providerId="ADAL" clId="{6F22A05E-7483-40E5-9740-EBCCC7F25769}" dt="2022-03-29T15:36:35.831" v="28" actId="368"/>
        <pc:sldMkLst>
          <pc:docMk/>
          <pc:sldMk cId="1290867520" sldId="341"/>
        </pc:sldMkLst>
      </pc:sldChg>
      <pc:sldChg chg="modNotes">
        <pc:chgData name="Shah, Sagar" userId="08e72776-9585-4bdc-893e-c38caa8c823a" providerId="ADAL" clId="{6F22A05E-7483-40E5-9740-EBCCC7F25769}" dt="2022-03-29T15:36:35.835" v="30" actId="368"/>
        <pc:sldMkLst>
          <pc:docMk/>
          <pc:sldMk cId="1335474588" sldId="343"/>
        </pc:sldMkLst>
      </pc:sldChg>
      <pc:sldChg chg="modNotes">
        <pc:chgData name="Shah, Sagar" userId="08e72776-9585-4bdc-893e-c38caa8c823a" providerId="ADAL" clId="{6F22A05E-7483-40E5-9740-EBCCC7F25769}" dt="2022-03-29T15:36:35.784" v="8" actId="368"/>
        <pc:sldMkLst>
          <pc:docMk/>
          <pc:sldMk cId="2211927334" sldId="346"/>
        </pc:sldMkLst>
      </pc:sldChg>
      <pc:sldChg chg="modNotes">
        <pc:chgData name="Shah, Sagar" userId="08e72776-9585-4bdc-893e-c38caa8c823a" providerId="ADAL" clId="{6F22A05E-7483-40E5-9740-EBCCC7F25769}" dt="2022-03-29T15:36:35.789" v="10" actId="368"/>
        <pc:sldMkLst>
          <pc:docMk/>
          <pc:sldMk cId="421741254" sldId="348"/>
        </pc:sldMkLst>
      </pc:sldChg>
      <pc:sldChg chg="modNotes">
        <pc:chgData name="Shah, Sagar" userId="08e72776-9585-4bdc-893e-c38caa8c823a" providerId="ADAL" clId="{6F22A05E-7483-40E5-9740-EBCCC7F25769}" dt="2022-03-29T15:36:35.824" v="24" actId="368"/>
        <pc:sldMkLst>
          <pc:docMk/>
          <pc:sldMk cId="3213072675" sldId="350"/>
        </pc:sldMkLst>
      </pc:sldChg>
      <pc:sldChg chg="modNotes">
        <pc:chgData name="Shah, Sagar" userId="08e72776-9585-4bdc-893e-c38caa8c823a" providerId="ADAL" clId="{6F22A05E-7483-40E5-9740-EBCCC7F25769}" dt="2022-03-29T15:36:35.828" v="26" actId="368"/>
        <pc:sldMkLst>
          <pc:docMk/>
          <pc:sldMk cId="1854861974" sldId="351"/>
        </pc:sldMkLst>
      </pc:sldChg>
      <pc:sldChg chg="modNotes">
        <pc:chgData name="Shah, Sagar" userId="08e72776-9585-4bdc-893e-c38caa8c823a" providerId="ADAL" clId="{6F22A05E-7483-40E5-9740-EBCCC7F25769}" dt="2022-03-29T15:36:35.795" v="12" actId="368"/>
        <pc:sldMkLst>
          <pc:docMk/>
          <pc:sldMk cId="1557795382" sldId="353"/>
        </pc:sldMkLst>
      </pc:sldChg>
      <pc:sldChg chg="modNotes">
        <pc:chgData name="Shah, Sagar" userId="08e72776-9585-4bdc-893e-c38caa8c823a" providerId="ADAL" clId="{6F22A05E-7483-40E5-9740-EBCCC7F25769}" dt="2022-03-29T15:36:35.801" v="14" actId="368"/>
        <pc:sldMkLst>
          <pc:docMk/>
          <pc:sldMk cId="3248451399" sldId="365"/>
        </pc:sldMkLst>
      </pc:sldChg>
      <pc:sldChg chg="modNotes">
        <pc:chgData name="Shah, Sagar" userId="08e72776-9585-4bdc-893e-c38caa8c823a" providerId="ADAL" clId="{6F22A05E-7483-40E5-9740-EBCCC7F25769}" dt="2022-03-29T15:36:35.805" v="16" actId="368"/>
        <pc:sldMkLst>
          <pc:docMk/>
          <pc:sldMk cId="3006332183" sldId="370"/>
        </pc:sldMkLst>
      </pc:sldChg>
      <pc:sldChg chg="modNotes">
        <pc:chgData name="Shah, Sagar" userId="08e72776-9585-4bdc-893e-c38caa8c823a" providerId="ADAL" clId="{6F22A05E-7483-40E5-9740-EBCCC7F25769}" dt="2022-03-29T15:36:35.812" v="18" actId="368"/>
        <pc:sldMkLst>
          <pc:docMk/>
          <pc:sldMk cId="3312571781" sldId="380"/>
        </pc:sldMkLst>
      </pc:sldChg>
      <pc:sldChg chg="modNotes">
        <pc:chgData name="Shah, Sagar" userId="08e72776-9585-4bdc-893e-c38caa8c823a" providerId="ADAL" clId="{6F22A05E-7483-40E5-9740-EBCCC7F25769}" dt="2022-03-29T15:36:35.816" v="20" actId="368"/>
        <pc:sldMkLst>
          <pc:docMk/>
          <pc:sldMk cId="4266934779" sldId="383"/>
        </pc:sldMkLst>
      </pc:sldChg>
      <pc:sldChg chg="modNotes">
        <pc:chgData name="Shah, Sagar" userId="08e72776-9585-4bdc-893e-c38caa8c823a" providerId="ADAL" clId="{6F22A05E-7483-40E5-9740-EBCCC7F25769}" dt="2022-03-29T15:36:35.864" v="40" actId="368"/>
        <pc:sldMkLst>
          <pc:docMk/>
          <pc:sldMk cId="739468414" sldId="384"/>
        </pc:sldMkLst>
      </pc:sldChg>
      <pc:sldChg chg="modNotes">
        <pc:chgData name="Shah, Sagar" userId="08e72776-9585-4bdc-893e-c38caa8c823a" providerId="ADAL" clId="{6F22A05E-7483-40E5-9740-EBCCC7F25769}" dt="2022-03-29T15:36:35.872" v="44" actId="368"/>
        <pc:sldMkLst>
          <pc:docMk/>
          <pc:sldMk cId="2172670597" sldId="386"/>
        </pc:sldMkLst>
      </pc:sldChg>
      <pc:sldChg chg="modNotes">
        <pc:chgData name="Shah, Sagar" userId="08e72776-9585-4bdc-893e-c38caa8c823a" providerId="ADAL" clId="{6F22A05E-7483-40E5-9740-EBCCC7F25769}" dt="2022-03-29T15:36:35.883" v="48" actId="368"/>
        <pc:sldMkLst>
          <pc:docMk/>
          <pc:sldMk cId="150685646" sldId="389"/>
        </pc:sldMkLst>
      </pc:sldChg>
      <pc:sldChg chg="modNotes">
        <pc:chgData name="Shah, Sagar" userId="08e72776-9585-4bdc-893e-c38caa8c823a" providerId="ADAL" clId="{6F22A05E-7483-40E5-9740-EBCCC7F25769}" dt="2022-03-29T15:36:35.886" v="50" actId="368"/>
        <pc:sldMkLst>
          <pc:docMk/>
          <pc:sldMk cId="32330005" sldId="390"/>
        </pc:sldMkLst>
      </pc:sldChg>
      <pc:sldChg chg="modNotes">
        <pc:chgData name="Shah, Sagar" userId="08e72776-9585-4bdc-893e-c38caa8c823a" providerId="ADAL" clId="{6F22A05E-7483-40E5-9740-EBCCC7F25769}" dt="2022-03-29T15:36:35.890" v="52" actId="368"/>
        <pc:sldMkLst>
          <pc:docMk/>
          <pc:sldMk cId="1672741843" sldId="391"/>
        </pc:sldMkLst>
      </pc:sldChg>
      <pc:sldChg chg="modNotes">
        <pc:chgData name="Shah, Sagar" userId="08e72776-9585-4bdc-893e-c38caa8c823a" providerId="ADAL" clId="{6F22A05E-7483-40E5-9740-EBCCC7F25769}" dt="2022-03-29T15:36:35.894" v="54" actId="368"/>
        <pc:sldMkLst>
          <pc:docMk/>
          <pc:sldMk cId="3367013481" sldId="392"/>
        </pc:sldMkLst>
      </pc:sldChg>
      <pc:sldChg chg="modNotes">
        <pc:chgData name="Shah, Sagar" userId="08e72776-9585-4bdc-893e-c38caa8c823a" providerId="ADAL" clId="{6F22A05E-7483-40E5-9740-EBCCC7F25769}" dt="2022-03-29T15:36:35.902" v="58" actId="368"/>
        <pc:sldMkLst>
          <pc:docMk/>
          <pc:sldMk cId="3069141065" sldId="395"/>
        </pc:sldMkLst>
      </pc:sldChg>
      <pc:sldChg chg="modNotes">
        <pc:chgData name="Shah, Sagar" userId="08e72776-9585-4bdc-893e-c38caa8c823a" providerId="ADAL" clId="{6F22A05E-7483-40E5-9740-EBCCC7F25769}" dt="2022-03-29T15:36:35.898" v="56" actId="368"/>
        <pc:sldMkLst>
          <pc:docMk/>
          <pc:sldMk cId="3450020995" sldId="405"/>
        </pc:sldMkLst>
      </pc:sldChg>
      <pc:sldChg chg="modNotes">
        <pc:chgData name="Shah, Sagar" userId="08e72776-9585-4bdc-893e-c38caa8c823a" providerId="ADAL" clId="{6F22A05E-7483-40E5-9740-EBCCC7F25769}" dt="2022-03-29T15:36:35.838" v="32" actId="368"/>
        <pc:sldMkLst>
          <pc:docMk/>
          <pc:sldMk cId="1508380479" sldId="422"/>
        </pc:sldMkLst>
      </pc:sldChg>
      <pc:sldChg chg="modNotes">
        <pc:chgData name="Shah, Sagar" userId="08e72776-9585-4bdc-893e-c38caa8c823a" providerId="ADAL" clId="{6F22A05E-7483-40E5-9740-EBCCC7F25769}" dt="2022-03-29T15:36:35.842" v="34" actId="368"/>
        <pc:sldMkLst>
          <pc:docMk/>
          <pc:sldMk cId="3432211439" sldId="424"/>
        </pc:sldMkLst>
      </pc:sldChg>
      <pc:sldChg chg="addSp delSp modSp del mod">
        <pc:chgData name="Shah, Sagar" userId="08e72776-9585-4bdc-893e-c38caa8c823a" providerId="ADAL" clId="{6F22A05E-7483-40E5-9740-EBCCC7F25769}" dt="2022-03-29T16:26:01.515" v="1137" actId="47"/>
        <pc:sldMkLst>
          <pc:docMk/>
          <pc:sldMk cId="2044760" sldId="460"/>
        </pc:sldMkLst>
        <pc:spChg chg="del">
          <ac:chgData name="Shah, Sagar" userId="08e72776-9585-4bdc-893e-c38caa8c823a" providerId="ADAL" clId="{6F22A05E-7483-40E5-9740-EBCCC7F25769}" dt="2022-03-29T15:39:54.298" v="221" actId="478"/>
          <ac:spMkLst>
            <pc:docMk/>
            <pc:sldMk cId="2044760" sldId="460"/>
            <ac:spMk id="3" creationId="{025A7534-A5D4-4638-96E9-A1A8A6305181}"/>
          </ac:spMkLst>
        </pc:spChg>
        <pc:spChg chg="mod">
          <ac:chgData name="Shah, Sagar" userId="08e72776-9585-4bdc-893e-c38caa8c823a" providerId="ADAL" clId="{6F22A05E-7483-40E5-9740-EBCCC7F25769}" dt="2022-03-29T15:40:05.869" v="222" actId="14100"/>
          <ac:spMkLst>
            <pc:docMk/>
            <pc:sldMk cId="2044760" sldId="460"/>
            <ac:spMk id="10" creationId="{30617687-E98D-4206-88A9-F06F52F7CDA6}"/>
          </ac:spMkLst>
        </pc:spChg>
        <pc:spChg chg="add del mod">
          <ac:chgData name="Shah, Sagar" userId="08e72776-9585-4bdc-893e-c38caa8c823a" providerId="ADAL" clId="{6F22A05E-7483-40E5-9740-EBCCC7F25769}" dt="2022-03-29T15:40:05.869" v="222" actId="14100"/>
          <ac:spMkLst>
            <pc:docMk/>
            <pc:sldMk cId="2044760" sldId="460"/>
            <ac:spMk id="11" creationId="{D40FF4C5-2092-467C-86E1-C43BC2A963FD}"/>
          </ac:spMkLst>
        </pc:spChg>
        <pc:spChg chg="mod">
          <ac:chgData name="Shah, Sagar" userId="08e72776-9585-4bdc-893e-c38caa8c823a" providerId="ADAL" clId="{6F22A05E-7483-40E5-9740-EBCCC7F25769}" dt="2022-03-29T15:40:05.869" v="222" actId="14100"/>
          <ac:spMkLst>
            <pc:docMk/>
            <pc:sldMk cId="2044760" sldId="460"/>
            <ac:spMk id="12" creationId="{77D959BE-99C4-4A09-8A76-F4C294FBDB09}"/>
          </ac:spMkLst>
        </pc:spChg>
        <pc:spChg chg="mod">
          <ac:chgData name="Shah, Sagar" userId="08e72776-9585-4bdc-893e-c38caa8c823a" providerId="ADAL" clId="{6F22A05E-7483-40E5-9740-EBCCC7F25769}" dt="2022-03-29T15:40:19.473" v="225" actId="14100"/>
          <ac:spMkLst>
            <pc:docMk/>
            <pc:sldMk cId="2044760" sldId="460"/>
            <ac:spMk id="15" creationId="{E6D7BD4C-FB6E-4980-B1CA-C0CA3CDBB807}"/>
          </ac:spMkLst>
        </pc:spChg>
        <pc:spChg chg="add del mod">
          <ac:chgData name="Shah, Sagar" userId="08e72776-9585-4bdc-893e-c38caa8c823a" providerId="ADAL" clId="{6F22A05E-7483-40E5-9740-EBCCC7F25769}" dt="2022-03-29T15:40:17.281" v="224" actId="14100"/>
          <ac:spMkLst>
            <pc:docMk/>
            <pc:sldMk cId="2044760" sldId="460"/>
            <ac:spMk id="16" creationId="{7F7B6F53-9BB5-4D2B-AFCE-A48CC2478E0B}"/>
          </ac:spMkLst>
        </pc:spChg>
        <pc:spChg chg="mod">
          <ac:chgData name="Shah, Sagar" userId="08e72776-9585-4bdc-893e-c38caa8c823a" providerId="ADAL" clId="{6F22A05E-7483-40E5-9740-EBCCC7F25769}" dt="2022-03-29T15:41:00.412" v="287" actId="1037"/>
          <ac:spMkLst>
            <pc:docMk/>
            <pc:sldMk cId="2044760" sldId="460"/>
            <ac:spMk id="20" creationId="{03603418-56C0-4A9C-8073-FFA7F7BD8FA1}"/>
          </ac:spMkLst>
        </pc:spChg>
        <pc:spChg chg="mod">
          <ac:chgData name="Shah, Sagar" userId="08e72776-9585-4bdc-893e-c38caa8c823a" providerId="ADAL" clId="{6F22A05E-7483-40E5-9740-EBCCC7F25769}" dt="2022-03-29T15:41:00.412" v="287" actId="1037"/>
          <ac:spMkLst>
            <pc:docMk/>
            <pc:sldMk cId="2044760" sldId="460"/>
            <ac:spMk id="21" creationId="{A8DDA3B4-C9F2-4B42-B59F-F2235BFE4A1C}"/>
          </ac:spMkLst>
        </pc:spChg>
        <pc:spChg chg="mod">
          <ac:chgData name="Shah, Sagar" userId="08e72776-9585-4bdc-893e-c38caa8c823a" providerId="ADAL" clId="{6F22A05E-7483-40E5-9740-EBCCC7F25769}" dt="2022-03-29T15:40:05.869" v="222" actId="14100"/>
          <ac:spMkLst>
            <pc:docMk/>
            <pc:sldMk cId="2044760" sldId="460"/>
            <ac:spMk id="25" creationId="{491D04AD-1938-4F3E-807D-82F6E6761689}"/>
          </ac:spMkLst>
        </pc:spChg>
        <pc:spChg chg="mod">
          <ac:chgData name="Shah, Sagar" userId="08e72776-9585-4bdc-893e-c38caa8c823a" providerId="ADAL" clId="{6F22A05E-7483-40E5-9740-EBCCC7F25769}" dt="2022-03-29T15:40:05.869" v="222" actId="14100"/>
          <ac:spMkLst>
            <pc:docMk/>
            <pc:sldMk cId="2044760" sldId="460"/>
            <ac:spMk id="26" creationId="{3D361811-A9C3-46AA-91D0-FE425B1A9439}"/>
          </ac:spMkLst>
        </pc:spChg>
        <pc:spChg chg="mod">
          <ac:chgData name="Shah, Sagar" userId="08e72776-9585-4bdc-893e-c38caa8c823a" providerId="ADAL" clId="{6F22A05E-7483-40E5-9740-EBCCC7F25769}" dt="2022-03-29T15:38:18.145" v="146" actId="1037"/>
          <ac:spMkLst>
            <pc:docMk/>
            <pc:sldMk cId="2044760" sldId="460"/>
            <ac:spMk id="29" creationId="{E9BEABA6-4038-4027-B1F7-8290B9E3BD7A}"/>
          </ac:spMkLst>
        </pc:spChg>
        <pc:spChg chg="mod">
          <ac:chgData name="Shah, Sagar" userId="08e72776-9585-4bdc-893e-c38caa8c823a" providerId="ADAL" clId="{6F22A05E-7483-40E5-9740-EBCCC7F25769}" dt="2022-03-29T15:38:18.145" v="146" actId="1037"/>
          <ac:spMkLst>
            <pc:docMk/>
            <pc:sldMk cId="2044760" sldId="460"/>
            <ac:spMk id="32" creationId="{FF956B92-1B0B-4FB1-A8AF-1C7DA06E1940}"/>
          </ac:spMkLst>
        </pc:spChg>
        <pc:spChg chg="add del">
          <ac:chgData name="Shah, Sagar" userId="08e72776-9585-4bdc-893e-c38caa8c823a" providerId="ADAL" clId="{6F22A05E-7483-40E5-9740-EBCCC7F25769}" dt="2022-03-29T15:38:16.997" v="142" actId="478"/>
          <ac:spMkLst>
            <pc:docMk/>
            <pc:sldMk cId="2044760" sldId="460"/>
            <ac:spMk id="35" creationId="{E13FAA4B-1C8A-4716-B30E-9E043F61E16A}"/>
          </ac:spMkLst>
        </pc:spChg>
        <pc:spChg chg="mod">
          <ac:chgData name="Shah, Sagar" userId="08e72776-9585-4bdc-893e-c38caa8c823a" providerId="ADAL" clId="{6F22A05E-7483-40E5-9740-EBCCC7F25769}" dt="2022-03-29T15:40:05.869" v="222" actId="14100"/>
          <ac:spMkLst>
            <pc:docMk/>
            <pc:sldMk cId="2044760" sldId="460"/>
            <ac:spMk id="37" creationId="{DAAEA097-1FEE-4904-8A22-0D63461C79A8}"/>
          </ac:spMkLst>
        </pc:spChg>
        <pc:spChg chg="mod">
          <ac:chgData name="Shah, Sagar" userId="08e72776-9585-4bdc-893e-c38caa8c823a" providerId="ADAL" clId="{6F22A05E-7483-40E5-9740-EBCCC7F25769}" dt="2022-03-29T15:40:22.305" v="226" actId="14100"/>
          <ac:spMkLst>
            <pc:docMk/>
            <pc:sldMk cId="2044760" sldId="460"/>
            <ac:spMk id="38" creationId="{6CFD5689-F2BC-4EED-9E85-D92D13C3DE2C}"/>
          </ac:spMkLst>
        </pc:spChg>
        <pc:spChg chg="mod">
          <ac:chgData name="Shah, Sagar" userId="08e72776-9585-4bdc-893e-c38caa8c823a" providerId="ADAL" clId="{6F22A05E-7483-40E5-9740-EBCCC7F25769}" dt="2022-03-29T15:40:05.869" v="222" actId="14100"/>
          <ac:spMkLst>
            <pc:docMk/>
            <pc:sldMk cId="2044760" sldId="460"/>
            <ac:spMk id="42" creationId="{51C90935-048A-4AD2-9487-D6919DEED461}"/>
          </ac:spMkLst>
        </pc:spChg>
        <pc:spChg chg="mod">
          <ac:chgData name="Shah, Sagar" userId="08e72776-9585-4bdc-893e-c38caa8c823a" providerId="ADAL" clId="{6F22A05E-7483-40E5-9740-EBCCC7F25769}" dt="2022-03-29T15:40:05.869" v="222" actId="14100"/>
          <ac:spMkLst>
            <pc:docMk/>
            <pc:sldMk cId="2044760" sldId="460"/>
            <ac:spMk id="43" creationId="{4D0B0384-A40E-4BFC-9BC9-03D97496AF48}"/>
          </ac:spMkLst>
        </pc:spChg>
        <pc:spChg chg="mod">
          <ac:chgData name="Shah, Sagar" userId="08e72776-9585-4bdc-893e-c38caa8c823a" providerId="ADAL" clId="{6F22A05E-7483-40E5-9740-EBCCC7F25769}" dt="2022-03-29T15:38:18.145" v="146" actId="1037"/>
          <ac:spMkLst>
            <pc:docMk/>
            <pc:sldMk cId="2044760" sldId="460"/>
            <ac:spMk id="44" creationId="{8038940A-25AF-4449-933D-D768737644CC}"/>
          </ac:spMkLst>
        </pc:spChg>
        <pc:spChg chg="del">
          <ac:chgData name="Shah, Sagar" userId="08e72776-9585-4bdc-893e-c38caa8c823a" providerId="ADAL" clId="{6F22A05E-7483-40E5-9740-EBCCC7F25769}" dt="2022-03-29T15:39:53.568" v="220" actId="478"/>
          <ac:spMkLst>
            <pc:docMk/>
            <pc:sldMk cId="2044760" sldId="460"/>
            <ac:spMk id="45" creationId="{8ED49D54-0343-4EC9-8D33-CA2C6E36A96D}"/>
          </ac:spMkLst>
        </pc:spChg>
        <pc:spChg chg="add del mod">
          <ac:chgData name="Shah, Sagar" userId="08e72776-9585-4bdc-893e-c38caa8c823a" providerId="ADAL" clId="{6F22A05E-7483-40E5-9740-EBCCC7F25769}" dt="2022-03-29T15:39:51.628" v="218" actId="478"/>
          <ac:spMkLst>
            <pc:docMk/>
            <pc:sldMk cId="2044760" sldId="460"/>
            <ac:spMk id="46" creationId="{8DA05C99-0F4A-4BB8-B32E-07B6BE783F1A}"/>
          </ac:spMkLst>
        </pc:spChg>
        <pc:spChg chg="mod">
          <ac:chgData name="Shah, Sagar" userId="08e72776-9585-4bdc-893e-c38caa8c823a" providerId="ADAL" clId="{6F22A05E-7483-40E5-9740-EBCCC7F25769}" dt="2022-03-29T15:40:05.869" v="222" actId="14100"/>
          <ac:spMkLst>
            <pc:docMk/>
            <pc:sldMk cId="2044760" sldId="460"/>
            <ac:spMk id="48" creationId="{A4ADF10B-1216-45A1-B707-6645F81E3479}"/>
          </ac:spMkLst>
        </pc:spChg>
        <pc:spChg chg="add del mod">
          <ac:chgData name="Shah, Sagar" userId="08e72776-9585-4bdc-893e-c38caa8c823a" providerId="ADAL" clId="{6F22A05E-7483-40E5-9740-EBCCC7F25769}" dt="2022-03-29T15:39:52.676" v="219" actId="478"/>
          <ac:spMkLst>
            <pc:docMk/>
            <pc:sldMk cId="2044760" sldId="460"/>
            <ac:spMk id="50" creationId="{8355E87E-4D52-460B-8094-9F060AAD7292}"/>
          </ac:spMkLst>
        </pc:spChg>
        <pc:picChg chg="mod">
          <ac:chgData name="Shah, Sagar" userId="08e72776-9585-4bdc-893e-c38caa8c823a" providerId="ADAL" clId="{6F22A05E-7483-40E5-9740-EBCCC7F25769}" dt="2022-03-29T15:41:00.412" v="287" actId="1037"/>
          <ac:picMkLst>
            <pc:docMk/>
            <pc:sldMk cId="2044760" sldId="460"/>
            <ac:picMk id="24" creationId="{74F68796-F7D1-432F-A3C5-07EC3186B004}"/>
          </ac:picMkLst>
        </pc:picChg>
        <pc:picChg chg="mod">
          <ac:chgData name="Shah, Sagar" userId="08e72776-9585-4bdc-893e-c38caa8c823a" providerId="ADAL" clId="{6F22A05E-7483-40E5-9740-EBCCC7F25769}" dt="2022-03-29T15:40:30.638" v="250" actId="1035"/>
          <ac:picMkLst>
            <pc:docMk/>
            <pc:sldMk cId="2044760" sldId="460"/>
            <ac:picMk id="27" creationId="{7F37B736-DADE-43AF-A2D0-8FACE71860A7}"/>
          </ac:picMkLst>
        </pc:picChg>
        <pc:picChg chg="mod">
          <ac:chgData name="Shah, Sagar" userId="08e72776-9585-4bdc-893e-c38caa8c823a" providerId="ADAL" clId="{6F22A05E-7483-40E5-9740-EBCCC7F25769}" dt="2022-03-29T15:40:53.097" v="267" actId="1076"/>
          <ac:picMkLst>
            <pc:docMk/>
            <pc:sldMk cId="2044760" sldId="460"/>
            <ac:picMk id="33" creationId="{75296AD5-B685-4C94-9506-C8A81C846C4E}"/>
          </ac:picMkLst>
        </pc:picChg>
        <pc:picChg chg="add del mod">
          <ac:chgData name="Shah, Sagar" userId="08e72776-9585-4bdc-893e-c38caa8c823a" providerId="ADAL" clId="{6F22A05E-7483-40E5-9740-EBCCC7F25769}" dt="2022-03-29T15:40:36.197" v="260" actId="1076"/>
          <ac:picMkLst>
            <pc:docMk/>
            <pc:sldMk cId="2044760" sldId="460"/>
            <ac:picMk id="36" creationId="{524B454F-77D1-4916-8A38-16A77BE78912}"/>
          </ac:picMkLst>
        </pc:picChg>
        <pc:picChg chg="mod">
          <ac:chgData name="Shah, Sagar" userId="08e72776-9585-4bdc-893e-c38caa8c823a" providerId="ADAL" clId="{6F22A05E-7483-40E5-9740-EBCCC7F25769}" dt="2022-03-29T15:40:33.112" v="259" actId="1035"/>
          <ac:picMkLst>
            <pc:docMk/>
            <pc:sldMk cId="2044760" sldId="460"/>
            <ac:picMk id="39" creationId="{A1E1F96D-F88F-4C1B-BF2D-7D742DD918DC}"/>
          </ac:picMkLst>
        </pc:picChg>
        <pc:picChg chg="mod">
          <ac:chgData name="Shah, Sagar" userId="08e72776-9585-4bdc-893e-c38caa8c823a" providerId="ADAL" clId="{6F22A05E-7483-40E5-9740-EBCCC7F25769}" dt="2022-03-29T15:40:43.194" v="264" actId="1037"/>
          <ac:picMkLst>
            <pc:docMk/>
            <pc:sldMk cId="2044760" sldId="460"/>
            <ac:picMk id="47" creationId="{4848AF7E-0332-4141-A168-8A375D355FA4}"/>
          </ac:picMkLst>
        </pc:picChg>
        <pc:cxnChg chg="add del">
          <ac:chgData name="Shah, Sagar" userId="08e72776-9585-4bdc-893e-c38caa8c823a" providerId="ADAL" clId="{6F22A05E-7483-40E5-9740-EBCCC7F25769}" dt="2022-03-29T15:38:18.574" v="147" actId="478"/>
          <ac:cxnSpMkLst>
            <pc:docMk/>
            <pc:sldMk cId="2044760" sldId="460"/>
            <ac:cxnSpMk id="22" creationId="{29ED1810-D628-4FAE-B224-C2E91F08A64F}"/>
          </ac:cxnSpMkLst>
        </pc:cxnChg>
        <pc:cxnChg chg="mod">
          <ac:chgData name="Shah, Sagar" userId="08e72776-9585-4bdc-893e-c38caa8c823a" providerId="ADAL" clId="{6F22A05E-7483-40E5-9740-EBCCC7F25769}" dt="2022-03-29T15:38:16.093" v="139" actId="1076"/>
          <ac:cxnSpMkLst>
            <pc:docMk/>
            <pc:sldMk cId="2044760" sldId="460"/>
            <ac:cxnSpMk id="23" creationId="{540D4CED-EEA9-4118-8989-0F48728E5E9E}"/>
          </ac:cxnSpMkLst>
        </pc:cxnChg>
        <pc:cxnChg chg="mod">
          <ac:chgData name="Shah, Sagar" userId="08e72776-9585-4bdc-893e-c38caa8c823a" providerId="ADAL" clId="{6F22A05E-7483-40E5-9740-EBCCC7F25769}" dt="2022-03-29T15:38:16.398" v="140" actId="1076"/>
          <ac:cxnSpMkLst>
            <pc:docMk/>
            <pc:sldMk cId="2044760" sldId="460"/>
            <ac:cxnSpMk id="49" creationId="{3E17FAEB-7A65-4024-8831-2D8D6784C9BC}"/>
          </ac:cxnSpMkLst>
        </pc:cxnChg>
      </pc:sldChg>
      <pc:sldChg chg="modNotes">
        <pc:chgData name="Shah, Sagar" userId="08e72776-9585-4bdc-893e-c38caa8c823a" providerId="ADAL" clId="{6F22A05E-7483-40E5-9740-EBCCC7F25769}" dt="2022-03-29T15:36:35.858" v="38" actId="368"/>
        <pc:sldMkLst>
          <pc:docMk/>
          <pc:sldMk cId="3370343732" sldId="467"/>
        </pc:sldMkLst>
      </pc:sldChg>
      <pc:sldChg chg="modNotes">
        <pc:chgData name="Shah, Sagar" userId="08e72776-9585-4bdc-893e-c38caa8c823a" providerId="ADAL" clId="{6F22A05E-7483-40E5-9740-EBCCC7F25769}" dt="2022-03-29T15:36:35.869" v="42" actId="368"/>
        <pc:sldMkLst>
          <pc:docMk/>
          <pc:sldMk cId="860721471" sldId="471"/>
        </pc:sldMkLst>
      </pc:sldChg>
      <pc:sldChg chg="modNotes">
        <pc:chgData name="Shah, Sagar" userId="08e72776-9585-4bdc-893e-c38caa8c823a" providerId="ADAL" clId="{6F22A05E-7483-40E5-9740-EBCCC7F25769}" dt="2022-03-29T15:36:35.879" v="46" actId="368"/>
        <pc:sldMkLst>
          <pc:docMk/>
          <pc:sldMk cId="928434712" sldId="473"/>
        </pc:sldMkLst>
      </pc:sldChg>
      <pc:sldChg chg="addSp delSp modSp add del mod modClrScheme chgLayout">
        <pc:chgData name="Shah, Sagar" userId="08e72776-9585-4bdc-893e-c38caa8c823a" providerId="ADAL" clId="{6F22A05E-7483-40E5-9740-EBCCC7F25769}" dt="2022-03-29T17:53:56.439" v="1138" actId="47"/>
        <pc:sldMkLst>
          <pc:docMk/>
          <pc:sldMk cId="903081518" sldId="477"/>
        </pc:sldMkLst>
        <pc:spChg chg="add mod ord">
          <ac:chgData name="Shah, Sagar" userId="08e72776-9585-4bdc-893e-c38caa8c823a" providerId="ADAL" clId="{6F22A05E-7483-40E5-9740-EBCCC7F25769}" dt="2022-03-29T15:42:55.347" v="302" actId="26606"/>
          <ac:spMkLst>
            <pc:docMk/>
            <pc:sldMk cId="903081518" sldId="477"/>
            <ac:spMk id="2" creationId="{C45CB47B-D560-4E07-AB40-D0A27BC9A37E}"/>
          </ac:spMkLst>
        </pc:spChg>
        <pc:spChg chg="del">
          <ac:chgData name="Shah, Sagar" userId="08e72776-9585-4bdc-893e-c38caa8c823a" providerId="ADAL" clId="{6F22A05E-7483-40E5-9740-EBCCC7F25769}" dt="2022-03-29T15:42:45.722" v="291"/>
          <ac:spMkLst>
            <pc:docMk/>
            <pc:sldMk cId="903081518" sldId="477"/>
            <ac:spMk id="4" creationId="{6F9EC7FD-1501-4F19-92E7-5BBF18462912}"/>
          </ac:spMkLst>
        </pc:spChg>
        <pc:spChg chg="add del mod">
          <ac:chgData name="Shah, Sagar" userId="08e72776-9585-4bdc-893e-c38caa8c823a" providerId="ADAL" clId="{6F22A05E-7483-40E5-9740-EBCCC7F25769}" dt="2022-03-29T15:42:55.347" v="302" actId="26606"/>
          <ac:spMkLst>
            <pc:docMk/>
            <pc:sldMk cId="903081518" sldId="477"/>
            <ac:spMk id="7" creationId="{6D96784B-CB70-49CB-A7BA-B40DFA7A86AC}"/>
          </ac:spMkLst>
        </pc:spChg>
        <pc:spChg chg="add del mod">
          <ac:chgData name="Shah, Sagar" userId="08e72776-9585-4bdc-893e-c38caa8c823a" providerId="ADAL" clId="{6F22A05E-7483-40E5-9740-EBCCC7F25769}" dt="2022-03-29T15:42:55.347" v="302" actId="26606"/>
          <ac:spMkLst>
            <pc:docMk/>
            <pc:sldMk cId="903081518" sldId="477"/>
            <ac:spMk id="8" creationId="{A2397770-3329-4542-AF1A-2687D73EB87E}"/>
          </ac:spMkLst>
        </pc:spChg>
        <pc:spChg chg="del">
          <ac:chgData name="Shah, Sagar" userId="08e72776-9585-4bdc-893e-c38caa8c823a" providerId="ADAL" clId="{6F22A05E-7483-40E5-9740-EBCCC7F25769}" dt="2022-03-29T15:42:45.709" v="289"/>
          <ac:spMkLst>
            <pc:docMk/>
            <pc:sldMk cId="903081518" sldId="477"/>
            <ac:spMk id="9" creationId="{9AFF0EB9-C4FE-4A3C-A44D-D8688B2D3CC4}"/>
          </ac:spMkLst>
        </pc:spChg>
        <pc:spChg chg="add mod">
          <ac:chgData name="Shah, Sagar" userId="08e72776-9585-4bdc-893e-c38caa8c823a" providerId="ADAL" clId="{6F22A05E-7483-40E5-9740-EBCCC7F25769}" dt="2022-03-29T15:44:40.843" v="376" actId="14100"/>
          <ac:spMkLst>
            <pc:docMk/>
            <pc:sldMk cId="903081518" sldId="477"/>
            <ac:spMk id="13" creationId="{3EB66038-E28A-4113-9E3B-99E5262AE54E}"/>
          </ac:spMkLst>
        </pc:spChg>
        <pc:spChg chg="add mod">
          <ac:chgData name="Shah, Sagar" userId="08e72776-9585-4bdc-893e-c38caa8c823a" providerId="ADAL" clId="{6F22A05E-7483-40E5-9740-EBCCC7F25769}" dt="2022-03-29T15:44:28.032" v="371" actId="14100"/>
          <ac:spMkLst>
            <pc:docMk/>
            <pc:sldMk cId="903081518" sldId="477"/>
            <ac:spMk id="14" creationId="{2AB14E39-E30B-47D0-A848-0F0BF793E793}"/>
          </ac:spMkLst>
        </pc:spChg>
        <pc:spChg chg="add del mod">
          <ac:chgData name="Shah, Sagar" userId="08e72776-9585-4bdc-893e-c38caa8c823a" providerId="ADAL" clId="{6F22A05E-7483-40E5-9740-EBCCC7F25769}" dt="2022-03-29T15:42:55.347" v="302" actId="26606"/>
          <ac:spMkLst>
            <pc:docMk/>
            <pc:sldMk cId="903081518" sldId="477"/>
            <ac:spMk id="15" creationId="{5D511AA7-DE8C-81A6-D883-79330EE3EC10}"/>
          </ac:spMkLst>
        </pc:spChg>
        <pc:spChg chg="add mod">
          <ac:chgData name="Shah, Sagar" userId="08e72776-9585-4bdc-893e-c38caa8c823a" providerId="ADAL" clId="{6F22A05E-7483-40E5-9740-EBCCC7F25769}" dt="2022-03-29T15:45:22.751" v="395" actId="2711"/>
          <ac:spMkLst>
            <pc:docMk/>
            <pc:sldMk cId="903081518" sldId="477"/>
            <ac:spMk id="16" creationId="{1B1A2714-3A66-4759-8CE1-EB8BB428DCC3}"/>
          </ac:spMkLst>
        </pc:spChg>
        <pc:spChg chg="add del mod">
          <ac:chgData name="Shah, Sagar" userId="08e72776-9585-4bdc-893e-c38caa8c823a" providerId="ADAL" clId="{6F22A05E-7483-40E5-9740-EBCCC7F25769}" dt="2022-03-29T15:42:55.347" v="302" actId="26606"/>
          <ac:spMkLst>
            <pc:docMk/>
            <pc:sldMk cId="903081518" sldId="477"/>
            <ac:spMk id="17" creationId="{F6B8031A-54A8-D7F8-6A9B-D43A9F79522E}"/>
          </ac:spMkLst>
        </pc:spChg>
        <pc:spChg chg="add del mod">
          <ac:chgData name="Shah, Sagar" userId="08e72776-9585-4bdc-893e-c38caa8c823a" providerId="ADAL" clId="{6F22A05E-7483-40E5-9740-EBCCC7F25769}" dt="2022-03-29T15:42:55.347" v="302" actId="26606"/>
          <ac:spMkLst>
            <pc:docMk/>
            <pc:sldMk cId="903081518" sldId="477"/>
            <ac:spMk id="19" creationId="{36A9EDCD-E838-4162-C982-332E25EA4A57}"/>
          </ac:spMkLst>
        </pc:spChg>
        <pc:spChg chg="add mod">
          <ac:chgData name="Shah, Sagar" userId="08e72776-9585-4bdc-893e-c38caa8c823a" providerId="ADAL" clId="{6F22A05E-7483-40E5-9740-EBCCC7F25769}" dt="2022-03-29T15:44:24.309" v="370" actId="1076"/>
          <ac:spMkLst>
            <pc:docMk/>
            <pc:sldMk cId="903081518" sldId="477"/>
            <ac:spMk id="20" creationId="{43697B5F-4C8E-40C9-8B97-DA052A35F60E}"/>
          </ac:spMkLst>
        </pc:spChg>
        <pc:spChg chg="add del mod">
          <ac:chgData name="Shah, Sagar" userId="08e72776-9585-4bdc-893e-c38caa8c823a" providerId="ADAL" clId="{6F22A05E-7483-40E5-9740-EBCCC7F25769}" dt="2022-03-29T15:42:55.347" v="302" actId="26606"/>
          <ac:spMkLst>
            <pc:docMk/>
            <pc:sldMk cId="903081518" sldId="477"/>
            <ac:spMk id="21" creationId="{49BEC9BB-7944-5AD5-3B55-CC1729558BE6}"/>
          </ac:spMkLst>
        </pc:spChg>
        <pc:spChg chg="add mod">
          <ac:chgData name="Shah, Sagar" userId="08e72776-9585-4bdc-893e-c38caa8c823a" providerId="ADAL" clId="{6F22A05E-7483-40E5-9740-EBCCC7F25769}" dt="2022-03-29T15:45:02.894" v="392" actId="1035"/>
          <ac:spMkLst>
            <pc:docMk/>
            <pc:sldMk cId="903081518" sldId="477"/>
            <ac:spMk id="22" creationId="{CB1FF6B2-A19E-45F0-A148-446D86B746FF}"/>
          </ac:spMkLst>
        </pc:spChg>
        <pc:spChg chg="add del mod">
          <ac:chgData name="Shah, Sagar" userId="08e72776-9585-4bdc-893e-c38caa8c823a" providerId="ADAL" clId="{6F22A05E-7483-40E5-9740-EBCCC7F25769}" dt="2022-03-29T15:42:55.347" v="302" actId="26606"/>
          <ac:spMkLst>
            <pc:docMk/>
            <pc:sldMk cId="903081518" sldId="477"/>
            <ac:spMk id="23" creationId="{ABD20A5D-75F3-3A22-5737-25CA1EDAD30D}"/>
          </ac:spMkLst>
        </pc:spChg>
        <pc:picChg chg="add mod">
          <ac:chgData name="Shah, Sagar" userId="08e72776-9585-4bdc-893e-c38caa8c823a" providerId="ADAL" clId="{6F22A05E-7483-40E5-9740-EBCCC7F25769}" dt="2022-03-29T15:43:26.069" v="306" actId="14100"/>
          <ac:picMkLst>
            <pc:docMk/>
            <pc:sldMk cId="903081518" sldId="477"/>
            <ac:picMk id="10" creationId="{93810F90-D5F2-41F1-8054-EE9122B11DF1}"/>
          </ac:picMkLst>
        </pc:picChg>
        <pc:picChg chg="add mod">
          <ac:chgData name="Shah, Sagar" userId="08e72776-9585-4bdc-893e-c38caa8c823a" providerId="ADAL" clId="{6F22A05E-7483-40E5-9740-EBCCC7F25769}" dt="2022-03-29T15:44:49.103" v="380" actId="14100"/>
          <ac:picMkLst>
            <pc:docMk/>
            <pc:sldMk cId="903081518" sldId="477"/>
            <ac:picMk id="18" creationId="{3D4CD11A-9DBA-4FAF-A30A-7F241B65962E}"/>
          </ac:picMkLst>
        </pc:picChg>
        <pc:picChg chg="add mod">
          <ac:chgData name="Shah, Sagar" userId="08e72776-9585-4bdc-893e-c38caa8c823a" providerId="ADAL" clId="{6F22A05E-7483-40E5-9740-EBCCC7F25769}" dt="2022-03-29T15:44:45.619" v="378" actId="1076"/>
          <ac:picMkLst>
            <pc:docMk/>
            <pc:sldMk cId="903081518" sldId="477"/>
            <ac:picMk id="24" creationId="{A4D28EF8-E5DC-4AA7-A958-60D160DEC6F6}"/>
          </ac:picMkLst>
        </pc:picChg>
      </pc:sldChg>
      <pc:sldChg chg="addSp delSp modSp add mod">
        <pc:chgData name="Shah, Sagar" userId="08e72776-9585-4bdc-893e-c38caa8c823a" providerId="ADAL" clId="{6F22A05E-7483-40E5-9740-EBCCC7F25769}" dt="2022-03-29T16:25:42.684" v="1136" actId="1076"/>
        <pc:sldMkLst>
          <pc:docMk/>
          <pc:sldMk cId="1840925942" sldId="478"/>
        </pc:sldMkLst>
        <pc:spChg chg="mod">
          <ac:chgData name="Shah, Sagar" userId="08e72776-9585-4bdc-893e-c38caa8c823a" providerId="ADAL" clId="{6F22A05E-7483-40E5-9740-EBCCC7F25769}" dt="2022-03-29T16:05:31.558" v="1090" actId="20577"/>
          <ac:spMkLst>
            <pc:docMk/>
            <pc:sldMk cId="1840925942" sldId="478"/>
            <ac:spMk id="7" creationId="{6D96784B-CB70-49CB-A7BA-B40DFA7A86AC}"/>
          </ac:spMkLst>
        </pc:spChg>
        <pc:spChg chg="mod">
          <ac:chgData name="Shah, Sagar" userId="08e72776-9585-4bdc-893e-c38caa8c823a" providerId="ADAL" clId="{6F22A05E-7483-40E5-9740-EBCCC7F25769}" dt="2022-03-29T16:00:05.959" v="961" actId="1036"/>
          <ac:spMkLst>
            <pc:docMk/>
            <pc:sldMk cId="1840925942" sldId="478"/>
            <ac:spMk id="10" creationId="{30617687-E98D-4206-88A9-F06F52F7CDA6}"/>
          </ac:spMkLst>
        </pc:spChg>
        <pc:spChg chg="mod">
          <ac:chgData name="Shah, Sagar" userId="08e72776-9585-4bdc-893e-c38caa8c823a" providerId="ADAL" clId="{6F22A05E-7483-40E5-9740-EBCCC7F25769}" dt="2022-03-29T16:00:05.959" v="961" actId="1036"/>
          <ac:spMkLst>
            <pc:docMk/>
            <pc:sldMk cId="1840925942" sldId="478"/>
            <ac:spMk id="11" creationId="{D40FF4C5-2092-467C-86E1-C43BC2A963FD}"/>
          </ac:spMkLst>
        </pc:spChg>
        <pc:spChg chg="mod">
          <ac:chgData name="Shah, Sagar" userId="08e72776-9585-4bdc-893e-c38caa8c823a" providerId="ADAL" clId="{6F22A05E-7483-40E5-9740-EBCCC7F25769}" dt="2022-03-29T16:00:05.959" v="961" actId="1036"/>
          <ac:spMkLst>
            <pc:docMk/>
            <pc:sldMk cId="1840925942" sldId="478"/>
            <ac:spMk id="12" creationId="{77D959BE-99C4-4A09-8A76-F4C294FBDB09}"/>
          </ac:spMkLst>
        </pc:spChg>
        <pc:spChg chg="mod">
          <ac:chgData name="Shah, Sagar" userId="08e72776-9585-4bdc-893e-c38caa8c823a" providerId="ADAL" clId="{6F22A05E-7483-40E5-9740-EBCCC7F25769}" dt="2022-03-29T16:00:05.959" v="961" actId="1036"/>
          <ac:spMkLst>
            <pc:docMk/>
            <pc:sldMk cId="1840925942" sldId="478"/>
            <ac:spMk id="15" creationId="{E6D7BD4C-FB6E-4980-B1CA-C0CA3CDBB807}"/>
          </ac:spMkLst>
        </pc:spChg>
        <pc:spChg chg="mod">
          <ac:chgData name="Shah, Sagar" userId="08e72776-9585-4bdc-893e-c38caa8c823a" providerId="ADAL" clId="{6F22A05E-7483-40E5-9740-EBCCC7F25769}" dt="2022-03-29T16:00:05.959" v="961" actId="1036"/>
          <ac:spMkLst>
            <pc:docMk/>
            <pc:sldMk cId="1840925942" sldId="478"/>
            <ac:spMk id="16" creationId="{7F7B6F53-9BB5-4D2B-AFCE-A48CC2478E0B}"/>
          </ac:spMkLst>
        </pc:spChg>
        <pc:spChg chg="mod">
          <ac:chgData name="Shah, Sagar" userId="08e72776-9585-4bdc-893e-c38caa8c823a" providerId="ADAL" clId="{6F22A05E-7483-40E5-9740-EBCCC7F25769}" dt="2022-03-29T16:05:11.773" v="1062" actId="14100"/>
          <ac:spMkLst>
            <pc:docMk/>
            <pc:sldMk cId="1840925942" sldId="478"/>
            <ac:spMk id="17" creationId="{283BFD39-626E-43D9-8E14-89923477E7E6}"/>
          </ac:spMkLst>
        </pc:spChg>
        <pc:spChg chg="mod">
          <ac:chgData name="Shah, Sagar" userId="08e72776-9585-4bdc-893e-c38caa8c823a" providerId="ADAL" clId="{6F22A05E-7483-40E5-9740-EBCCC7F25769}" dt="2022-03-29T16:00:05.959" v="961" actId="1036"/>
          <ac:spMkLst>
            <pc:docMk/>
            <pc:sldMk cId="1840925942" sldId="478"/>
            <ac:spMk id="20" creationId="{03603418-56C0-4A9C-8073-FFA7F7BD8FA1}"/>
          </ac:spMkLst>
        </pc:spChg>
        <pc:spChg chg="mod">
          <ac:chgData name="Shah, Sagar" userId="08e72776-9585-4bdc-893e-c38caa8c823a" providerId="ADAL" clId="{6F22A05E-7483-40E5-9740-EBCCC7F25769}" dt="2022-03-29T16:00:05.959" v="961" actId="1036"/>
          <ac:spMkLst>
            <pc:docMk/>
            <pc:sldMk cId="1840925942" sldId="478"/>
            <ac:spMk id="21" creationId="{A8DDA3B4-C9F2-4B42-B59F-F2235BFE4A1C}"/>
          </ac:spMkLst>
        </pc:spChg>
        <pc:spChg chg="mod">
          <ac:chgData name="Shah, Sagar" userId="08e72776-9585-4bdc-893e-c38caa8c823a" providerId="ADAL" clId="{6F22A05E-7483-40E5-9740-EBCCC7F25769}" dt="2022-03-29T16:00:37.347" v="966" actId="14100"/>
          <ac:spMkLst>
            <pc:docMk/>
            <pc:sldMk cId="1840925942" sldId="478"/>
            <ac:spMk id="25" creationId="{491D04AD-1938-4F3E-807D-82F6E6761689}"/>
          </ac:spMkLst>
        </pc:spChg>
        <pc:spChg chg="mod">
          <ac:chgData name="Shah, Sagar" userId="08e72776-9585-4bdc-893e-c38caa8c823a" providerId="ADAL" clId="{6F22A05E-7483-40E5-9740-EBCCC7F25769}" dt="2022-03-29T16:00:05.959" v="961" actId="1036"/>
          <ac:spMkLst>
            <pc:docMk/>
            <pc:sldMk cId="1840925942" sldId="478"/>
            <ac:spMk id="26" creationId="{3D361811-A9C3-46AA-91D0-FE425B1A9439}"/>
          </ac:spMkLst>
        </pc:spChg>
        <pc:spChg chg="del">
          <ac:chgData name="Shah, Sagar" userId="08e72776-9585-4bdc-893e-c38caa8c823a" providerId="ADAL" clId="{6F22A05E-7483-40E5-9740-EBCCC7F25769}" dt="2022-03-29T16:03:16.537" v="1005" actId="478"/>
          <ac:spMkLst>
            <pc:docMk/>
            <pc:sldMk cId="1840925942" sldId="478"/>
            <ac:spMk id="29" creationId="{E9BEABA6-4038-4027-B1F7-8290B9E3BD7A}"/>
          </ac:spMkLst>
        </pc:spChg>
        <pc:spChg chg="del">
          <ac:chgData name="Shah, Sagar" userId="08e72776-9585-4bdc-893e-c38caa8c823a" providerId="ADAL" clId="{6F22A05E-7483-40E5-9740-EBCCC7F25769}" dt="2022-03-29T16:03:16.537" v="1005" actId="478"/>
          <ac:spMkLst>
            <pc:docMk/>
            <pc:sldMk cId="1840925942" sldId="478"/>
            <ac:spMk id="30" creationId="{9C3300F2-C0BC-4810-A180-04831F59A41B}"/>
          </ac:spMkLst>
        </pc:spChg>
        <pc:spChg chg="del">
          <ac:chgData name="Shah, Sagar" userId="08e72776-9585-4bdc-893e-c38caa8c823a" providerId="ADAL" clId="{6F22A05E-7483-40E5-9740-EBCCC7F25769}" dt="2022-03-29T16:03:16.537" v="1005" actId="478"/>
          <ac:spMkLst>
            <pc:docMk/>
            <pc:sldMk cId="1840925942" sldId="478"/>
            <ac:spMk id="32" creationId="{FF956B92-1B0B-4FB1-A8AF-1C7DA06E1940}"/>
          </ac:spMkLst>
        </pc:spChg>
        <pc:spChg chg="del">
          <ac:chgData name="Shah, Sagar" userId="08e72776-9585-4bdc-893e-c38caa8c823a" providerId="ADAL" clId="{6F22A05E-7483-40E5-9740-EBCCC7F25769}" dt="2022-03-29T16:03:16.537" v="1005" actId="478"/>
          <ac:spMkLst>
            <pc:docMk/>
            <pc:sldMk cId="1840925942" sldId="478"/>
            <ac:spMk id="35" creationId="{E13FAA4B-1C8A-4716-B30E-9E043F61E16A}"/>
          </ac:spMkLst>
        </pc:spChg>
        <pc:spChg chg="mod">
          <ac:chgData name="Shah, Sagar" userId="08e72776-9585-4bdc-893e-c38caa8c823a" providerId="ADAL" clId="{6F22A05E-7483-40E5-9740-EBCCC7F25769}" dt="2022-03-29T16:00:05.959" v="961" actId="1036"/>
          <ac:spMkLst>
            <pc:docMk/>
            <pc:sldMk cId="1840925942" sldId="478"/>
            <ac:spMk id="37" creationId="{DAAEA097-1FEE-4904-8A22-0D63461C79A8}"/>
          </ac:spMkLst>
        </pc:spChg>
        <pc:spChg chg="mod">
          <ac:chgData name="Shah, Sagar" userId="08e72776-9585-4bdc-893e-c38caa8c823a" providerId="ADAL" clId="{6F22A05E-7483-40E5-9740-EBCCC7F25769}" dt="2022-03-29T16:00:05.959" v="961" actId="1036"/>
          <ac:spMkLst>
            <pc:docMk/>
            <pc:sldMk cId="1840925942" sldId="478"/>
            <ac:spMk id="38" creationId="{6CFD5689-F2BC-4EED-9E85-D92D13C3DE2C}"/>
          </ac:spMkLst>
        </pc:spChg>
        <pc:spChg chg="del">
          <ac:chgData name="Shah, Sagar" userId="08e72776-9585-4bdc-893e-c38caa8c823a" providerId="ADAL" clId="{6F22A05E-7483-40E5-9740-EBCCC7F25769}" dt="2022-03-29T16:03:16.537" v="1005" actId="478"/>
          <ac:spMkLst>
            <pc:docMk/>
            <pc:sldMk cId="1840925942" sldId="478"/>
            <ac:spMk id="41" creationId="{2271F036-73A2-4C84-A585-E197260B869E}"/>
          </ac:spMkLst>
        </pc:spChg>
        <pc:spChg chg="mod">
          <ac:chgData name="Shah, Sagar" userId="08e72776-9585-4bdc-893e-c38caa8c823a" providerId="ADAL" clId="{6F22A05E-7483-40E5-9740-EBCCC7F25769}" dt="2022-03-29T16:00:05.959" v="961" actId="1036"/>
          <ac:spMkLst>
            <pc:docMk/>
            <pc:sldMk cId="1840925942" sldId="478"/>
            <ac:spMk id="42" creationId="{51C90935-048A-4AD2-9487-D6919DEED461}"/>
          </ac:spMkLst>
        </pc:spChg>
        <pc:spChg chg="add del mod">
          <ac:chgData name="Shah, Sagar" userId="08e72776-9585-4bdc-893e-c38caa8c823a" providerId="ADAL" clId="{6F22A05E-7483-40E5-9740-EBCCC7F25769}" dt="2022-03-29T16:00:05.959" v="961" actId="1036"/>
          <ac:spMkLst>
            <pc:docMk/>
            <pc:sldMk cId="1840925942" sldId="478"/>
            <ac:spMk id="43" creationId="{4D0B0384-A40E-4BFC-9BC9-03D97496AF48}"/>
          </ac:spMkLst>
        </pc:spChg>
        <pc:spChg chg="del">
          <ac:chgData name="Shah, Sagar" userId="08e72776-9585-4bdc-893e-c38caa8c823a" providerId="ADAL" clId="{6F22A05E-7483-40E5-9740-EBCCC7F25769}" dt="2022-03-29T16:03:16.537" v="1005" actId="478"/>
          <ac:spMkLst>
            <pc:docMk/>
            <pc:sldMk cId="1840925942" sldId="478"/>
            <ac:spMk id="44" creationId="{8038940A-25AF-4449-933D-D768737644CC}"/>
          </ac:spMkLst>
        </pc:spChg>
        <pc:spChg chg="add mod">
          <ac:chgData name="Shah, Sagar" userId="08e72776-9585-4bdc-893e-c38caa8c823a" providerId="ADAL" clId="{6F22A05E-7483-40E5-9740-EBCCC7F25769}" dt="2022-03-29T16:00:05.959" v="961" actId="1036"/>
          <ac:spMkLst>
            <pc:docMk/>
            <pc:sldMk cId="1840925942" sldId="478"/>
            <ac:spMk id="45" creationId="{966950C1-134B-4B25-959E-5E2B0AEDCDD5}"/>
          </ac:spMkLst>
        </pc:spChg>
        <pc:spChg chg="add mod">
          <ac:chgData name="Shah, Sagar" userId="08e72776-9585-4bdc-893e-c38caa8c823a" providerId="ADAL" clId="{6F22A05E-7483-40E5-9740-EBCCC7F25769}" dt="2022-03-29T16:00:05.959" v="961" actId="1036"/>
          <ac:spMkLst>
            <pc:docMk/>
            <pc:sldMk cId="1840925942" sldId="478"/>
            <ac:spMk id="46" creationId="{A122BE45-98B5-4AB2-A23B-8A122B9B8A39}"/>
          </ac:spMkLst>
        </pc:spChg>
        <pc:spChg chg="mod">
          <ac:chgData name="Shah, Sagar" userId="08e72776-9585-4bdc-893e-c38caa8c823a" providerId="ADAL" clId="{6F22A05E-7483-40E5-9740-EBCCC7F25769}" dt="2022-03-29T15:56:38.168" v="858" actId="1035"/>
          <ac:spMkLst>
            <pc:docMk/>
            <pc:sldMk cId="1840925942" sldId="478"/>
            <ac:spMk id="48" creationId="{A4ADF10B-1216-45A1-B707-6645F81E3479}"/>
          </ac:spMkLst>
        </pc:spChg>
        <pc:spChg chg="add mod">
          <ac:chgData name="Shah, Sagar" userId="08e72776-9585-4bdc-893e-c38caa8c823a" providerId="ADAL" clId="{6F22A05E-7483-40E5-9740-EBCCC7F25769}" dt="2022-03-29T16:00:05.959" v="961" actId="1036"/>
          <ac:spMkLst>
            <pc:docMk/>
            <pc:sldMk cId="1840925942" sldId="478"/>
            <ac:spMk id="50" creationId="{F912BBE5-7996-403C-ACAF-2DFC46A3A67A}"/>
          </ac:spMkLst>
        </pc:spChg>
        <pc:spChg chg="add mod">
          <ac:chgData name="Shah, Sagar" userId="08e72776-9585-4bdc-893e-c38caa8c823a" providerId="ADAL" clId="{6F22A05E-7483-40E5-9740-EBCCC7F25769}" dt="2022-03-29T16:00:05.959" v="961" actId="1036"/>
          <ac:spMkLst>
            <pc:docMk/>
            <pc:sldMk cId="1840925942" sldId="478"/>
            <ac:spMk id="51" creationId="{C2F3B6A4-72B2-4C2B-A771-334B61F8F14E}"/>
          </ac:spMkLst>
        </pc:spChg>
        <pc:spChg chg="add mod">
          <ac:chgData name="Shah, Sagar" userId="08e72776-9585-4bdc-893e-c38caa8c823a" providerId="ADAL" clId="{6F22A05E-7483-40E5-9740-EBCCC7F25769}" dt="2022-03-29T16:00:05.959" v="961" actId="1036"/>
          <ac:spMkLst>
            <pc:docMk/>
            <pc:sldMk cId="1840925942" sldId="478"/>
            <ac:spMk id="52" creationId="{F57355F2-1387-4C9E-A051-A8EC445E9DA4}"/>
          </ac:spMkLst>
        </pc:spChg>
        <pc:spChg chg="add mod">
          <ac:chgData name="Shah, Sagar" userId="08e72776-9585-4bdc-893e-c38caa8c823a" providerId="ADAL" clId="{6F22A05E-7483-40E5-9740-EBCCC7F25769}" dt="2022-03-29T16:00:20.125" v="965" actId="14100"/>
          <ac:spMkLst>
            <pc:docMk/>
            <pc:sldMk cId="1840925942" sldId="478"/>
            <ac:spMk id="53" creationId="{09FEB02B-D93B-49DF-83ED-8A6D6F7686BC}"/>
          </ac:spMkLst>
        </pc:spChg>
        <pc:spChg chg="add mod">
          <ac:chgData name="Shah, Sagar" userId="08e72776-9585-4bdc-893e-c38caa8c823a" providerId="ADAL" clId="{6F22A05E-7483-40E5-9740-EBCCC7F25769}" dt="2022-03-29T16:00:13.860" v="963" actId="14100"/>
          <ac:spMkLst>
            <pc:docMk/>
            <pc:sldMk cId="1840925942" sldId="478"/>
            <ac:spMk id="54" creationId="{C92B073D-43E2-462C-BBFA-D9F97D554FE1}"/>
          </ac:spMkLst>
        </pc:spChg>
        <pc:spChg chg="add del mod">
          <ac:chgData name="Shah, Sagar" userId="08e72776-9585-4bdc-893e-c38caa8c823a" providerId="ADAL" clId="{6F22A05E-7483-40E5-9740-EBCCC7F25769}" dt="2022-03-29T16:02:29.538" v="996" actId="478"/>
          <ac:spMkLst>
            <pc:docMk/>
            <pc:sldMk cId="1840925942" sldId="478"/>
            <ac:spMk id="69" creationId="{4ABFF80B-1864-4168-BCE5-4A3DC36E6408}"/>
          </ac:spMkLst>
        </pc:spChg>
        <pc:spChg chg="add mod">
          <ac:chgData name="Shah, Sagar" userId="08e72776-9585-4bdc-893e-c38caa8c823a" providerId="ADAL" clId="{6F22A05E-7483-40E5-9740-EBCCC7F25769}" dt="2022-03-29T16:03:33.399" v="1009" actId="20577"/>
          <ac:spMkLst>
            <pc:docMk/>
            <pc:sldMk cId="1840925942" sldId="478"/>
            <ac:spMk id="70" creationId="{7FF1D4B1-C280-4B58-A75D-0D005C8B9B62}"/>
          </ac:spMkLst>
        </pc:spChg>
        <pc:spChg chg="add del mod">
          <ac:chgData name="Shah, Sagar" userId="08e72776-9585-4bdc-893e-c38caa8c823a" providerId="ADAL" clId="{6F22A05E-7483-40E5-9740-EBCCC7F25769}" dt="2022-03-29T16:02:21.466" v="993" actId="478"/>
          <ac:spMkLst>
            <pc:docMk/>
            <pc:sldMk cId="1840925942" sldId="478"/>
            <ac:spMk id="71" creationId="{9F1DC2EC-0FA6-4B81-A8C2-D3D51B02323B}"/>
          </ac:spMkLst>
        </pc:spChg>
        <pc:spChg chg="add del mod">
          <ac:chgData name="Shah, Sagar" userId="08e72776-9585-4bdc-893e-c38caa8c823a" providerId="ADAL" clId="{6F22A05E-7483-40E5-9740-EBCCC7F25769}" dt="2022-03-29T16:02:41.730" v="999" actId="478"/>
          <ac:spMkLst>
            <pc:docMk/>
            <pc:sldMk cId="1840925942" sldId="478"/>
            <ac:spMk id="72" creationId="{6D62A83F-43C0-4268-9864-ABE8E7EBC2CC}"/>
          </ac:spMkLst>
        </pc:spChg>
        <pc:spChg chg="add mod">
          <ac:chgData name="Shah, Sagar" userId="08e72776-9585-4bdc-893e-c38caa8c823a" providerId="ADAL" clId="{6F22A05E-7483-40E5-9740-EBCCC7F25769}" dt="2022-03-29T16:03:36.477" v="1011" actId="20577"/>
          <ac:spMkLst>
            <pc:docMk/>
            <pc:sldMk cId="1840925942" sldId="478"/>
            <ac:spMk id="73" creationId="{1B596B27-7C39-47DB-AD27-D2547D0DC15D}"/>
          </ac:spMkLst>
        </pc:spChg>
        <pc:spChg chg="add mod">
          <ac:chgData name="Shah, Sagar" userId="08e72776-9585-4bdc-893e-c38caa8c823a" providerId="ADAL" clId="{6F22A05E-7483-40E5-9740-EBCCC7F25769}" dt="2022-03-29T16:03:26.539" v="1007" actId="20577"/>
          <ac:spMkLst>
            <pc:docMk/>
            <pc:sldMk cId="1840925942" sldId="478"/>
            <ac:spMk id="74" creationId="{B6BAF3CD-6B94-4E14-92D5-753F2A0897C0}"/>
          </ac:spMkLst>
        </pc:spChg>
        <pc:spChg chg="add mod">
          <ac:chgData name="Shah, Sagar" userId="08e72776-9585-4bdc-893e-c38caa8c823a" providerId="ADAL" clId="{6F22A05E-7483-40E5-9740-EBCCC7F25769}" dt="2022-03-29T16:03:45.009" v="1013" actId="20577"/>
          <ac:spMkLst>
            <pc:docMk/>
            <pc:sldMk cId="1840925942" sldId="478"/>
            <ac:spMk id="75" creationId="{2CB05789-A558-4AFD-B1FD-78C88A201E60}"/>
          </ac:spMkLst>
        </pc:spChg>
        <pc:spChg chg="add mod">
          <ac:chgData name="Shah, Sagar" userId="08e72776-9585-4bdc-893e-c38caa8c823a" providerId="ADAL" clId="{6F22A05E-7483-40E5-9740-EBCCC7F25769}" dt="2022-03-29T16:05:07.924" v="1061" actId="1038"/>
          <ac:spMkLst>
            <pc:docMk/>
            <pc:sldMk cId="1840925942" sldId="478"/>
            <ac:spMk id="76" creationId="{E5F6E56B-E4E4-4762-8315-A60CED1B2027}"/>
          </ac:spMkLst>
        </pc:spChg>
        <pc:picChg chg="mod">
          <ac:chgData name="Shah, Sagar" userId="08e72776-9585-4bdc-893e-c38caa8c823a" providerId="ADAL" clId="{6F22A05E-7483-40E5-9740-EBCCC7F25769}" dt="2022-03-29T16:00:05.959" v="961" actId="1036"/>
          <ac:picMkLst>
            <pc:docMk/>
            <pc:sldMk cId="1840925942" sldId="478"/>
            <ac:picMk id="24" creationId="{74F68796-F7D1-432F-A3C5-07EC3186B004}"/>
          </ac:picMkLst>
        </pc:picChg>
        <pc:picChg chg="mod">
          <ac:chgData name="Shah, Sagar" userId="08e72776-9585-4bdc-893e-c38caa8c823a" providerId="ADAL" clId="{6F22A05E-7483-40E5-9740-EBCCC7F25769}" dt="2022-03-29T16:00:05.959" v="961" actId="1036"/>
          <ac:picMkLst>
            <pc:docMk/>
            <pc:sldMk cId="1840925942" sldId="478"/>
            <ac:picMk id="27" creationId="{7F37B736-DADE-43AF-A2D0-8FACE71860A7}"/>
          </ac:picMkLst>
        </pc:picChg>
        <pc:picChg chg="mod">
          <ac:chgData name="Shah, Sagar" userId="08e72776-9585-4bdc-893e-c38caa8c823a" providerId="ADAL" clId="{6F22A05E-7483-40E5-9740-EBCCC7F25769}" dt="2022-03-29T16:00:05.959" v="961" actId="1036"/>
          <ac:picMkLst>
            <pc:docMk/>
            <pc:sldMk cId="1840925942" sldId="478"/>
            <ac:picMk id="33" creationId="{75296AD5-B685-4C94-9506-C8A81C846C4E}"/>
          </ac:picMkLst>
        </pc:picChg>
        <pc:picChg chg="mod">
          <ac:chgData name="Shah, Sagar" userId="08e72776-9585-4bdc-893e-c38caa8c823a" providerId="ADAL" clId="{6F22A05E-7483-40E5-9740-EBCCC7F25769}" dt="2022-03-29T16:00:05.959" v="961" actId="1036"/>
          <ac:picMkLst>
            <pc:docMk/>
            <pc:sldMk cId="1840925942" sldId="478"/>
            <ac:picMk id="36" creationId="{524B454F-77D1-4916-8A38-16A77BE78912}"/>
          </ac:picMkLst>
        </pc:picChg>
        <pc:picChg chg="mod">
          <ac:chgData name="Shah, Sagar" userId="08e72776-9585-4bdc-893e-c38caa8c823a" providerId="ADAL" clId="{6F22A05E-7483-40E5-9740-EBCCC7F25769}" dt="2022-03-29T16:00:05.959" v="961" actId="1036"/>
          <ac:picMkLst>
            <pc:docMk/>
            <pc:sldMk cId="1840925942" sldId="478"/>
            <ac:picMk id="39" creationId="{A1E1F96D-F88F-4C1B-BF2D-7D742DD918DC}"/>
          </ac:picMkLst>
        </pc:picChg>
        <pc:picChg chg="mod">
          <ac:chgData name="Shah, Sagar" userId="08e72776-9585-4bdc-893e-c38caa8c823a" providerId="ADAL" clId="{6F22A05E-7483-40E5-9740-EBCCC7F25769}" dt="2022-03-29T16:00:05.959" v="961" actId="1036"/>
          <ac:picMkLst>
            <pc:docMk/>
            <pc:sldMk cId="1840925942" sldId="478"/>
            <ac:picMk id="47" creationId="{4848AF7E-0332-4141-A168-8A375D355FA4}"/>
          </ac:picMkLst>
        </pc:picChg>
        <pc:picChg chg="add mod">
          <ac:chgData name="Shah, Sagar" userId="08e72776-9585-4bdc-893e-c38caa8c823a" providerId="ADAL" clId="{6F22A05E-7483-40E5-9740-EBCCC7F25769}" dt="2022-03-29T16:23:14.381" v="1093" actId="1076"/>
          <ac:picMkLst>
            <pc:docMk/>
            <pc:sldMk cId="1840925942" sldId="478"/>
            <ac:picMk id="79" creationId="{41328847-95E4-4D79-88A1-C488BF5394A3}"/>
          </ac:picMkLst>
        </pc:picChg>
        <pc:picChg chg="add mod">
          <ac:chgData name="Shah, Sagar" userId="08e72776-9585-4bdc-893e-c38caa8c823a" providerId="ADAL" clId="{6F22A05E-7483-40E5-9740-EBCCC7F25769}" dt="2022-03-29T16:23:34.549" v="1103" actId="1037"/>
          <ac:picMkLst>
            <pc:docMk/>
            <pc:sldMk cId="1840925942" sldId="478"/>
            <ac:picMk id="80" creationId="{32AA7636-1260-445E-BE87-20C36835E2FD}"/>
          </ac:picMkLst>
        </pc:picChg>
        <pc:picChg chg="add mod">
          <ac:chgData name="Shah, Sagar" userId="08e72776-9585-4bdc-893e-c38caa8c823a" providerId="ADAL" clId="{6F22A05E-7483-40E5-9740-EBCCC7F25769}" dt="2022-03-29T16:24:03.787" v="1120" actId="1038"/>
          <ac:picMkLst>
            <pc:docMk/>
            <pc:sldMk cId="1840925942" sldId="478"/>
            <ac:picMk id="81" creationId="{DDDE9AFD-A133-4F62-92C7-F467673DFA33}"/>
          </ac:picMkLst>
        </pc:picChg>
        <pc:picChg chg="add mod">
          <ac:chgData name="Shah, Sagar" userId="08e72776-9585-4bdc-893e-c38caa8c823a" providerId="ADAL" clId="{6F22A05E-7483-40E5-9740-EBCCC7F25769}" dt="2022-03-29T16:24:46.785" v="1132" actId="1076"/>
          <ac:picMkLst>
            <pc:docMk/>
            <pc:sldMk cId="1840925942" sldId="478"/>
            <ac:picMk id="83" creationId="{684CBED2-B59B-4FC7-9F81-A5ABEF5EEAE3}"/>
          </ac:picMkLst>
        </pc:picChg>
        <pc:picChg chg="add mod">
          <ac:chgData name="Shah, Sagar" userId="08e72776-9585-4bdc-893e-c38caa8c823a" providerId="ADAL" clId="{6F22A05E-7483-40E5-9740-EBCCC7F25769}" dt="2022-03-29T16:25:42.684" v="1136" actId="1076"/>
          <ac:picMkLst>
            <pc:docMk/>
            <pc:sldMk cId="1840925942" sldId="478"/>
            <ac:picMk id="85" creationId="{EB0BD5F3-7CAF-42B0-B284-D697CC9D2A2B}"/>
          </ac:picMkLst>
        </pc:picChg>
        <pc:cxnChg chg="add del">
          <ac:chgData name="Shah, Sagar" userId="08e72776-9585-4bdc-893e-c38caa8c823a" providerId="ADAL" clId="{6F22A05E-7483-40E5-9740-EBCCC7F25769}" dt="2022-03-29T15:58:29.558" v="911" actId="478"/>
          <ac:cxnSpMkLst>
            <pc:docMk/>
            <pc:sldMk cId="1840925942" sldId="478"/>
            <ac:cxnSpMk id="9" creationId="{91B7591F-7BE0-4327-9B3A-E295FAD07B42}"/>
          </ac:cxnSpMkLst>
        </pc:cxnChg>
        <pc:cxnChg chg="del mod">
          <ac:chgData name="Shah, Sagar" userId="08e72776-9585-4bdc-893e-c38caa8c823a" providerId="ADAL" clId="{6F22A05E-7483-40E5-9740-EBCCC7F25769}" dt="2022-03-29T16:04:53.285" v="1055" actId="478"/>
          <ac:cxnSpMkLst>
            <pc:docMk/>
            <pc:sldMk cId="1840925942" sldId="478"/>
            <ac:cxnSpMk id="13" creationId="{05EF0866-0F78-4EBC-A925-4C526AE3B2A7}"/>
          </ac:cxnSpMkLst>
        </pc:cxnChg>
        <pc:cxnChg chg="del mod">
          <ac:chgData name="Shah, Sagar" userId="08e72776-9585-4bdc-893e-c38caa8c823a" providerId="ADAL" clId="{6F22A05E-7483-40E5-9740-EBCCC7F25769}" dt="2022-03-29T16:04:52.649" v="1054" actId="478"/>
          <ac:cxnSpMkLst>
            <pc:docMk/>
            <pc:sldMk cId="1840925942" sldId="478"/>
            <ac:cxnSpMk id="14" creationId="{5F6E4B24-9C81-4104-9AB0-F4C67AA186EF}"/>
          </ac:cxnSpMkLst>
        </pc:cxnChg>
        <pc:cxnChg chg="del mod">
          <ac:chgData name="Shah, Sagar" userId="08e72776-9585-4bdc-893e-c38caa8c823a" providerId="ADAL" clId="{6F22A05E-7483-40E5-9740-EBCCC7F25769}" dt="2022-03-29T16:04:51.866" v="1053" actId="478"/>
          <ac:cxnSpMkLst>
            <pc:docMk/>
            <pc:sldMk cId="1840925942" sldId="478"/>
            <ac:cxnSpMk id="22" creationId="{29ED1810-D628-4FAE-B224-C2E91F08A64F}"/>
          </ac:cxnSpMkLst>
        </pc:cxnChg>
        <pc:cxnChg chg="del mod">
          <ac:chgData name="Shah, Sagar" userId="08e72776-9585-4bdc-893e-c38caa8c823a" providerId="ADAL" clId="{6F22A05E-7483-40E5-9740-EBCCC7F25769}" dt="2022-03-29T16:04:51.233" v="1052" actId="478"/>
          <ac:cxnSpMkLst>
            <pc:docMk/>
            <pc:sldMk cId="1840925942" sldId="478"/>
            <ac:cxnSpMk id="23" creationId="{540D4CED-EEA9-4118-8989-0F48728E5E9E}"/>
          </ac:cxnSpMkLst>
        </pc:cxnChg>
        <pc:cxnChg chg="del mod">
          <ac:chgData name="Shah, Sagar" userId="08e72776-9585-4bdc-893e-c38caa8c823a" providerId="ADAL" clId="{6F22A05E-7483-40E5-9740-EBCCC7F25769}" dt="2022-03-29T15:56:19.201" v="846" actId="478"/>
          <ac:cxnSpMkLst>
            <pc:docMk/>
            <pc:sldMk cId="1840925942" sldId="478"/>
            <ac:cxnSpMk id="40" creationId="{E9C34773-424E-450B-9642-B9F36C336DA6}"/>
          </ac:cxnSpMkLst>
        </pc:cxnChg>
        <pc:cxnChg chg="del mod">
          <ac:chgData name="Shah, Sagar" userId="08e72776-9585-4bdc-893e-c38caa8c823a" providerId="ADAL" clId="{6F22A05E-7483-40E5-9740-EBCCC7F25769}" dt="2022-03-29T16:04:53.915" v="1056" actId="478"/>
          <ac:cxnSpMkLst>
            <pc:docMk/>
            <pc:sldMk cId="1840925942" sldId="478"/>
            <ac:cxnSpMk id="49" creationId="{3E17FAEB-7A65-4024-8831-2D8D6784C9BC}"/>
          </ac:cxnSpMkLst>
        </pc:cxnChg>
        <pc:cxnChg chg="add del mod">
          <ac:chgData name="Shah, Sagar" userId="08e72776-9585-4bdc-893e-c38caa8c823a" providerId="ADAL" clId="{6F22A05E-7483-40E5-9740-EBCCC7F25769}" dt="2022-03-29T15:59:42.348" v="932" actId="478"/>
          <ac:cxnSpMkLst>
            <pc:docMk/>
            <pc:sldMk cId="1840925942" sldId="478"/>
            <ac:cxnSpMk id="55" creationId="{96BE6062-256F-46DE-BBC3-19894DFBFF1A}"/>
          </ac:cxnSpMkLst>
        </pc:cxnChg>
        <pc:cxnChg chg="add del mod">
          <ac:chgData name="Shah, Sagar" userId="08e72776-9585-4bdc-893e-c38caa8c823a" providerId="ADAL" clId="{6F22A05E-7483-40E5-9740-EBCCC7F25769}" dt="2022-03-29T15:59:44.129" v="934" actId="478"/>
          <ac:cxnSpMkLst>
            <pc:docMk/>
            <pc:sldMk cId="1840925942" sldId="478"/>
            <ac:cxnSpMk id="56" creationId="{2078B845-9198-4EFC-ADCA-8EF816C5B7A6}"/>
          </ac:cxnSpMkLst>
        </pc:cxnChg>
        <pc:cxnChg chg="add del mod">
          <ac:chgData name="Shah, Sagar" userId="08e72776-9585-4bdc-893e-c38caa8c823a" providerId="ADAL" clId="{6F22A05E-7483-40E5-9740-EBCCC7F25769}" dt="2022-03-29T15:59:45.153" v="936" actId="478"/>
          <ac:cxnSpMkLst>
            <pc:docMk/>
            <pc:sldMk cId="1840925942" sldId="478"/>
            <ac:cxnSpMk id="57" creationId="{2BD2484F-DC3D-450E-BD67-8D3FD871D5A1}"/>
          </ac:cxnSpMkLst>
        </pc:cxnChg>
        <pc:cxnChg chg="add del mod">
          <ac:chgData name="Shah, Sagar" userId="08e72776-9585-4bdc-893e-c38caa8c823a" providerId="ADAL" clId="{6F22A05E-7483-40E5-9740-EBCCC7F25769}" dt="2022-03-29T15:59:46.574" v="937" actId="478"/>
          <ac:cxnSpMkLst>
            <pc:docMk/>
            <pc:sldMk cId="1840925942" sldId="478"/>
            <ac:cxnSpMk id="58" creationId="{3CEDAFD3-37CB-47FF-8BF5-DD6D09FBA58C}"/>
          </ac:cxnSpMkLst>
        </pc:cxnChg>
        <pc:cxnChg chg="add del mod">
          <ac:chgData name="Shah, Sagar" userId="08e72776-9585-4bdc-893e-c38caa8c823a" providerId="ADAL" clId="{6F22A05E-7483-40E5-9740-EBCCC7F25769}" dt="2022-03-29T15:59:40.514" v="930" actId="478"/>
          <ac:cxnSpMkLst>
            <pc:docMk/>
            <pc:sldMk cId="1840925942" sldId="478"/>
            <ac:cxnSpMk id="59" creationId="{E78FBFDE-8E2D-45A1-950D-02B605C1CB36}"/>
          </ac:cxnSpMkLst>
        </pc:cxnChg>
        <pc:cxnChg chg="add del mod">
          <ac:chgData name="Shah, Sagar" userId="08e72776-9585-4bdc-893e-c38caa8c823a" providerId="ADAL" clId="{6F22A05E-7483-40E5-9740-EBCCC7F25769}" dt="2022-03-29T15:59:41.781" v="931" actId="478"/>
          <ac:cxnSpMkLst>
            <pc:docMk/>
            <pc:sldMk cId="1840925942" sldId="478"/>
            <ac:cxnSpMk id="60" creationId="{771D8A8F-5189-4090-8724-6066A4E97992}"/>
          </ac:cxnSpMkLst>
        </pc:cxnChg>
        <pc:cxnChg chg="add del mod">
          <ac:chgData name="Shah, Sagar" userId="08e72776-9585-4bdc-893e-c38caa8c823a" providerId="ADAL" clId="{6F22A05E-7483-40E5-9740-EBCCC7F25769}" dt="2022-03-29T15:59:43.397" v="933" actId="478"/>
          <ac:cxnSpMkLst>
            <pc:docMk/>
            <pc:sldMk cId="1840925942" sldId="478"/>
            <ac:cxnSpMk id="61" creationId="{C55F1D28-AD16-470B-9E6D-4B65D227970A}"/>
          </ac:cxnSpMkLst>
        </pc:cxnChg>
      </pc:sldChg>
    </pc:docChg>
  </pc:docChgLst>
  <pc:docChgLst>
    <pc:chgData name="Shah, Sagar" userId="08e72776-9585-4bdc-893e-c38caa8c823a" providerId="ADAL" clId="{AD097A50-0BD6-437B-8436-3F64951C9FF9}"/>
    <pc:docChg chg="addSld delSld modSld sldOrd">
      <pc:chgData name="Shah, Sagar" userId="08e72776-9585-4bdc-893e-c38caa8c823a" providerId="ADAL" clId="{AD097A50-0BD6-437B-8436-3F64951C9FF9}" dt="2022-09-13T21:07:40.095" v="13" actId="20577"/>
      <pc:docMkLst>
        <pc:docMk/>
      </pc:docMkLst>
      <pc:sldChg chg="add del">
        <pc:chgData name="Shah, Sagar" userId="08e72776-9585-4bdc-893e-c38caa8c823a" providerId="ADAL" clId="{AD097A50-0BD6-437B-8436-3F64951C9FF9}" dt="2022-09-13T21:06:22.910" v="3"/>
        <pc:sldMkLst>
          <pc:docMk/>
          <pc:sldMk cId="642946853" sldId="258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1779648778" sldId="260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2204512727" sldId="262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3537927506" sldId="265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1759548035" sldId="267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3312068228" sldId="268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3052780838" sldId="269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183310009" sldId="271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2452563209" sldId="272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2240660826" sldId="273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3911526067" sldId="275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1079860570" sldId="279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257134803" sldId="280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3039490216" sldId="282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4168790883" sldId="284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2359689874" sldId="285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2432947094" sldId="286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552120124" sldId="287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4147934119" sldId="288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402105019" sldId="289"/>
        </pc:sldMkLst>
      </pc:sldChg>
      <pc:sldChg chg="modSp mod">
        <pc:chgData name="Shah, Sagar" userId="08e72776-9585-4bdc-893e-c38caa8c823a" providerId="ADAL" clId="{AD097A50-0BD6-437B-8436-3F64951C9FF9}" dt="2022-09-13T21:07:40.095" v="13" actId="20577"/>
        <pc:sldMkLst>
          <pc:docMk/>
          <pc:sldMk cId="2282164900" sldId="303"/>
        </pc:sldMkLst>
        <pc:spChg chg="mod">
          <ac:chgData name="Shah, Sagar" userId="08e72776-9585-4bdc-893e-c38caa8c823a" providerId="ADAL" clId="{AD097A50-0BD6-437B-8436-3F64951C9FF9}" dt="2022-09-13T21:07:40.095" v="13" actId="20577"/>
          <ac:spMkLst>
            <pc:docMk/>
            <pc:sldMk cId="2282164900" sldId="303"/>
            <ac:spMk id="6" creationId="{00000000-0000-0000-0000-000000000000}"/>
          </ac:spMkLst>
        </pc:spChg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3429654579" sldId="308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1508369492" sldId="309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64960849" sldId="310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2341639888" sldId="311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4184310133" sldId="313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1158990266" sldId="314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877675307" sldId="315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2594118556" sldId="316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2650924844" sldId="317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1629832418" sldId="318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423844970" sldId="319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2950568362" sldId="320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2247613293" sldId="322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209962139" sldId="323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2984836201" sldId="324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1535992384" sldId="340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1290867520" sldId="341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1335474588" sldId="343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2211927334" sldId="346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421741254" sldId="348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3213072675" sldId="350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1854861974" sldId="351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1557795382" sldId="353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3698851512" sldId="355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770036026" sldId="356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1675919284" sldId="357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3851228399" sldId="359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1813223397" sldId="362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1805504944" sldId="363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533074130" sldId="364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3248451399" sldId="365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3044857660" sldId="368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3006332183" sldId="370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2244141578" sldId="374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3309427396" sldId="377"/>
        </pc:sldMkLst>
      </pc:sldChg>
      <pc:sldChg chg="ord">
        <pc:chgData name="Shah, Sagar" userId="08e72776-9585-4bdc-893e-c38caa8c823a" providerId="ADAL" clId="{AD097A50-0BD6-437B-8436-3F64951C9FF9}" dt="2022-09-13T21:07:21.242" v="12"/>
        <pc:sldMkLst>
          <pc:docMk/>
          <pc:sldMk cId="3576713429" sldId="379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3312571781" sldId="380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2594132269" sldId="381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1223415864" sldId="382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4266934779" sldId="383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739468414" sldId="384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3678569731" sldId="385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2172670597" sldId="386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150685646" sldId="389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32330005" sldId="390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1672741843" sldId="391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3367013481" sldId="392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3069141065" sldId="395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3450020995" sldId="405"/>
        </pc:sldMkLst>
      </pc:sldChg>
      <pc:sldChg chg="modSp mod">
        <pc:chgData name="Shah, Sagar" userId="08e72776-9585-4bdc-893e-c38caa8c823a" providerId="ADAL" clId="{AD097A50-0BD6-437B-8436-3F64951C9FF9}" dt="2022-09-13T21:06:13.441" v="1" actId="255"/>
        <pc:sldMkLst>
          <pc:docMk/>
          <pc:sldMk cId="676114212" sldId="411"/>
        </pc:sldMkLst>
        <pc:spChg chg="mod">
          <ac:chgData name="Shah, Sagar" userId="08e72776-9585-4bdc-893e-c38caa8c823a" providerId="ADAL" clId="{AD097A50-0BD6-437B-8436-3F64951C9FF9}" dt="2022-09-13T21:06:13.441" v="1" actId="255"/>
          <ac:spMkLst>
            <pc:docMk/>
            <pc:sldMk cId="676114212" sldId="411"/>
            <ac:spMk id="5" creationId="{4C7F897F-2EFF-43ED-8F66-B221B83A9157}"/>
          </ac:spMkLst>
        </pc:spChg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4050058018" sldId="414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700232783" sldId="416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886317195" sldId="417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1508380479" sldId="422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3432211439" sldId="424"/>
        </pc:sldMkLst>
      </pc:sldChg>
      <pc:sldChg chg="mod modShow">
        <pc:chgData name="Shah, Sagar" userId="08e72776-9585-4bdc-893e-c38caa8c823a" providerId="ADAL" clId="{AD097A50-0BD6-437B-8436-3F64951C9FF9}" dt="2022-09-13T21:06:29.115" v="4" actId="729"/>
        <pc:sldMkLst>
          <pc:docMk/>
          <pc:sldMk cId="3060687768" sldId="460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3518708206" sldId="464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3412153837" sldId="465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3370343732" sldId="467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860721471" sldId="471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1925429148" sldId="472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928434712" sldId="473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2898281291" sldId="480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1654307169" sldId="481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2518498433" sldId="482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3334100904" sldId="483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2983311689" sldId="484"/>
        </pc:sldMkLst>
      </pc:sldChg>
      <pc:sldChg chg="ord">
        <pc:chgData name="Shah, Sagar" userId="08e72776-9585-4bdc-893e-c38caa8c823a" providerId="ADAL" clId="{AD097A50-0BD6-437B-8436-3F64951C9FF9}" dt="2022-09-13T21:07:15.148" v="10"/>
        <pc:sldMkLst>
          <pc:docMk/>
          <pc:sldMk cId="4005690922" sldId="496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1030817248" sldId="501"/>
        </pc:sldMkLst>
      </pc:sldChg>
      <pc:sldChg chg="mod modShow">
        <pc:chgData name="Shah, Sagar" userId="08e72776-9585-4bdc-893e-c38caa8c823a" providerId="ADAL" clId="{AD097A50-0BD6-437B-8436-3F64951C9FF9}" dt="2022-09-13T21:06:29.115" v="4" actId="729"/>
        <pc:sldMkLst>
          <pc:docMk/>
          <pc:sldMk cId="1474071141" sldId="502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3252147313" sldId="504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1578032886" sldId="505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1355437202" sldId="506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1031387354" sldId="507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4270194828" sldId="508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4088626257" sldId="509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1379924190" sldId="510"/>
        </pc:sldMkLst>
      </pc:sldChg>
      <pc:sldChg chg="add">
        <pc:chgData name="Shah, Sagar" userId="08e72776-9585-4bdc-893e-c38caa8c823a" providerId="ADAL" clId="{AD097A50-0BD6-437B-8436-3F64951C9FF9}" dt="2022-09-13T21:07:00.687" v="7"/>
        <pc:sldMkLst>
          <pc:docMk/>
          <pc:sldMk cId="621718479" sldId="511"/>
        </pc:sldMkLst>
      </pc:sldChg>
      <pc:sldChg chg="del">
        <pc:chgData name="Shah, Sagar" userId="08e72776-9585-4bdc-893e-c38caa8c823a" providerId="ADAL" clId="{AD097A50-0BD6-437B-8436-3F64951C9FF9}" dt="2022-09-13T21:06:53.708" v="6" actId="2696"/>
        <pc:sldMkLst>
          <pc:docMk/>
          <pc:sldMk cId="2685315155" sldId="511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4228015606" sldId="514"/>
        </pc:sldMkLst>
      </pc:sldChg>
      <pc:sldChg chg="del">
        <pc:chgData name="Shah, Sagar" userId="08e72776-9585-4bdc-893e-c38caa8c823a" providerId="ADAL" clId="{AD097A50-0BD6-437B-8436-3F64951C9FF9}" dt="2022-09-13T21:07:11.794" v="8" actId="47"/>
        <pc:sldMkLst>
          <pc:docMk/>
          <pc:sldMk cId="1472140799" sldId="515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949191495" sldId="516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469990059" sldId="517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1433259941" sldId="518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4006605158" sldId="519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1397967841" sldId="520"/>
        </pc:sldMkLst>
      </pc:sldChg>
      <pc:sldChg chg="del">
        <pc:chgData name="Shah, Sagar" userId="08e72776-9585-4bdc-893e-c38caa8c823a" providerId="ADAL" clId="{AD097A50-0BD6-437B-8436-3F64951C9FF9}" dt="2022-09-13T21:06:50.601" v="5" actId="47"/>
        <pc:sldMkLst>
          <pc:docMk/>
          <pc:sldMk cId="446728507" sldId="521"/>
        </pc:sldMkLst>
      </pc:sldChg>
    </pc:docChg>
  </pc:docChgLst>
  <pc:docChgLst>
    <pc:chgData name="Shah, Sagar" userId="08e72776-9585-4bdc-893e-c38caa8c823a" providerId="ADAL" clId="{583DE623-E9A9-4169-819C-10A562D2D5DC}"/>
    <pc:docChg chg="undo custSel modSld">
      <pc:chgData name="Shah, Sagar" userId="08e72776-9585-4bdc-893e-c38caa8c823a" providerId="ADAL" clId="{583DE623-E9A9-4169-819C-10A562D2D5DC}" dt="2022-09-13T20:12:02.276" v="357" actId="12"/>
      <pc:docMkLst>
        <pc:docMk/>
      </pc:docMkLst>
      <pc:sldChg chg="modSp mod">
        <pc:chgData name="Shah, Sagar" userId="08e72776-9585-4bdc-893e-c38caa8c823a" providerId="ADAL" clId="{583DE623-E9A9-4169-819C-10A562D2D5DC}" dt="2022-09-13T20:12:02.276" v="357" actId="12"/>
        <pc:sldMkLst>
          <pc:docMk/>
          <pc:sldMk cId="2211927334" sldId="346"/>
        </pc:sldMkLst>
        <pc:spChg chg="mod">
          <ac:chgData name="Shah, Sagar" userId="08e72776-9585-4bdc-893e-c38caa8c823a" providerId="ADAL" clId="{583DE623-E9A9-4169-819C-10A562D2D5DC}" dt="2022-09-13T20:12:02.276" v="357" actId="12"/>
          <ac:spMkLst>
            <pc:docMk/>
            <pc:sldMk cId="2211927334" sldId="346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Products\SAM-e\Whitepaper\Graphics\Plot%20For%20Print-%20FINAL%20Nicks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Products\SAM-e\Whitepaper\Graphics\Plot%20For%20Print-%20FINAL%20Nicks.xlsx" TargetMode="External"/><Relationship Id="rId1" Type="http://schemas.openxmlformats.org/officeDocument/2006/relationships/themeOverride" Target="../theme/themeOverride2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50°F Standard</c:v>
          </c:tx>
          <c:spPr>
            <a:ln w="444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'Tube Cond Losses'!$A$29:$A$121</c:f>
              <c:numCache>
                <c:formatCode>General</c:formatCode>
                <c:ptCount val="93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  <c:pt idx="17">
                  <c:v>625</c:v>
                </c:pt>
                <c:pt idx="18">
                  <c:v>650</c:v>
                </c:pt>
                <c:pt idx="19">
                  <c:v>675</c:v>
                </c:pt>
                <c:pt idx="20">
                  <c:v>700</c:v>
                </c:pt>
                <c:pt idx="21">
                  <c:v>725</c:v>
                </c:pt>
                <c:pt idx="22">
                  <c:v>750</c:v>
                </c:pt>
                <c:pt idx="23">
                  <c:v>775</c:v>
                </c:pt>
                <c:pt idx="24">
                  <c:v>800</c:v>
                </c:pt>
                <c:pt idx="25">
                  <c:v>825</c:v>
                </c:pt>
                <c:pt idx="26">
                  <c:v>850</c:v>
                </c:pt>
                <c:pt idx="27">
                  <c:v>875</c:v>
                </c:pt>
                <c:pt idx="28">
                  <c:v>900</c:v>
                </c:pt>
                <c:pt idx="29">
                  <c:v>925</c:v>
                </c:pt>
                <c:pt idx="30">
                  <c:v>950</c:v>
                </c:pt>
                <c:pt idx="31">
                  <c:v>975</c:v>
                </c:pt>
                <c:pt idx="32">
                  <c:v>1000</c:v>
                </c:pt>
                <c:pt idx="33">
                  <c:v>1025</c:v>
                </c:pt>
                <c:pt idx="34">
                  <c:v>1050</c:v>
                </c:pt>
                <c:pt idx="35">
                  <c:v>1075</c:v>
                </c:pt>
                <c:pt idx="36">
                  <c:v>1100</c:v>
                </c:pt>
                <c:pt idx="37">
                  <c:v>1125</c:v>
                </c:pt>
                <c:pt idx="38">
                  <c:v>1150</c:v>
                </c:pt>
                <c:pt idx="39">
                  <c:v>1175</c:v>
                </c:pt>
                <c:pt idx="40">
                  <c:v>1200</c:v>
                </c:pt>
                <c:pt idx="41">
                  <c:v>1225</c:v>
                </c:pt>
                <c:pt idx="42">
                  <c:v>1250</c:v>
                </c:pt>
                <c:pt idx="43">
                  <c:v>1275</c:v>
                </c:pt>
                <c:pt idx="44">
                  <c:v>1300</c:v>
                </c:pt>
                <c:pt idx="45">
                  <c:v>1325</c:v>
                </c:pt>
                <c:pt idx="46">
                  <c:v>1350</c:v>
                </c:pt>
                <c:pt idx="47">
                  <c:v>1375</c:v>
                </c:pt>
                <c:pt idx="48">
                  <c:v>1400</c:v>
                </c:pt>
                <c:pt idx="49">
                  <c:v>1425</c:v>
                </c:pt>
                <c:pt idx="50">
                  <c:v>1450</c:v>
                </c:pt>
                <c:pt idx="51">
                  <c:v>1475</c:v>
                </c:pt>
                <c:pt idx="52">
                  <c:v>1500</c:v>
                </c:pt>
                <c:pt idx="53">
                  <c:v>1525</c:v>
                </c:pt>
                <c:pt idx="54">
                  <c:v>1550</c:v>
                </c:pt>
                <c:pt idx="55">
                  <c:v>1575</c:v>
                </c:pt>
                <c:pt idx="56">
                  <c:v>1600</c:v>
                </c:pt>
                <c:pt idx="57">
                  <c:v>1625</c:v>
                </c:pt>
                <c:pt idx="58">
                  <c:v>1650</c:v>
                </c:pt>
                <c:pt idx="59">
                  <c:v>1675</c:v>
                </c:pt>
                <c:pt idx="60">
                  <c:v>1700</c:v>
                </c:pt>
                <c:pt idx="61">
                  <c:v>1725</c:v>
                </c:pt>
                <c:pt idx="62">
                  <c:v>1750</c:v>
                </c:pt>
                <c:pt idx="63">
                  <c:v>1775</c:v>
                </c:pt>
                <c:pt idx="64">
                  <c:v>1800</c:v>
                </c:pt>
                <c:pt idx="65">
                  <c:v>1825</c:v>
                </c:pt>
                <c:pt idx="66">
                  <c:v>1850</c:v>
                </c:pt>
                <c:pt idx="67">
                  <c:v>1875</c:v>
                </c:pt>
                <c:pt idx="68">
                  <c:v>1900</c:v>
                </c:pt>
                <c:pt idx="69">
                  <c:v>1925</c:v>
                </c:pt>
                <c:pt idx="70">
                  <c:v>1950</c:v>
                </c:pt>
                <c:pt idx="71">
                  <c:v>1975</c:v>
                </c:pt>
                <c:pt idx="72">
                  <c:v>2000</c:v>
                </c:pt>
                <c:pt idx="73">
                  <c:v>2025</c:v>
                </c:pt>
                <c:pt idx="74">
                  <c:v>2050</c:v>
                </c:pt>
                <c:pt idx="75">
                  <c:v>2075</c:v>
                </c:pt>
                <c:pt idx="76">
                  <c:v>2100</c:v>
                </c:pt>
                <c:pt idx="77">
                  <c:v>2125</c:v>
                </c:pt>
                <c:pt idx="78">
                  <c:v>2150</c:v>
                </c:pt>
                <c:pt idx="79">
                  <c:v>2175</c:v>
                </c:pt>
                <c:pt idx="80">
                  <c:v>2200</c:v>
                </c:pt>
                <c:pt idx="81">
                  <c:v>2225</c:v>
                </c:pt>
                <c:pt idx="82">
                  <c:v>2250</c:v>
                </c:pt>
                <c:pt idx="83">
                  <c:v>2275</c:v>
                </c:pt>
                <c:pt idx="84">
                  <c:v>2300</c:v>
                </c:pt>
                <c:pt idx="85">
                  <c:v>2325</c:v>
                </c:pt>
                <c:pt idx="86">
                  <c:v>2350</c:v>
                </c:pt>
                <c:pt idx="87">
                  <c:v>2375</c:v>
                </c:pt>
                <c:pt idx="88">
                  <c:v>2400</c:v>
                </c:pt>
                <c:pt idx="89">
                  <c:v>2425</c:v>
                </c:pt>
                <c:pt idx="90">
                  <c:v>2450</c:v>
                </c:pt>
                <c:pt idx="91">
                  <c:v>2475</c:v>
                </c:pt>
                <c:pt idx="92">
                  <c:v>2500</c:v>
                </c:pt>
              </c:numCache>
            </c:numRef>
          </c:xVal>
          <c:yVal>
            <c:numRef>
              <c:f>'Tube Cond Losses'!$B$29:$B$121</c:f>
              <c:numCache>
                <c:formatCode>0.00</c:formatCode>
                <c:ptCount val="93"/>
                <c:pt idx="0">
                  <c:v>0.18485910385877224</c:v>
                </c:pt>
                <c:pt idx="1">
                  <c:v>0.19419451605763827</c:v>
                </c:pt>
                <c:pt idx="2">
                  <c:v>0.20387947684189336</c:v>
                </c:pt>
                <c:pt idx="3">
                  <c:v>0.21346134941565889</c:v>
                </c:pt>
                <c:pt idx="4" formatCode="0.0000">
                  <c:v>0.2229413199275882</c:v>
                </c:pt>
                <c:pt idx="5" formatCode="0.0000">
                  <c:v>0.2323205745263337</c:v>
                </c:pt>
                <c:pt idx="6" formatCode="0.0000">
                  <c:v>0.24160029936054786</c:v>
                </c:pt>
                <c:pt idx="7" formatCode="0.0000">
                  <c:v>0.25078168057888084</c:v>
                </c:pt>
                <c:pt idx="8" formatCode="0.0000">
                  <c:v>0.25986590432999002</c:v>
                </c:pt>
                <c:pt idx="9" formatCode="0.0000">
                  <c:v>0.26885415676250862</c:v>
                </c:pt>
                <c:pt idx="10" formatCode="0.0000">
                  <c:v>0.27774762402510145</c:v>
                </c:pt>
                <c:pt idx="11" formatCode="0.0000">
                  <c:v>0.28654749226642778</c:v>
                </c:pt>
                <c:pt idx="12" formatCode="0.0000">
                  <c:v>0.295254947635125</c:v>
                </c:pt>
                <c:pt idx="13">
                  <c:v>0.30387117627986293</c:v>
                </c:pt>
                <c:pt idx="14">
                  <c:v>0.31239736434926185</c:v>
                </c:pt>
                <c:pt idx="15">
                  <c:v>0.32115774327094998</c:v>
                </c:pt>
                <c:pt idx="16">
                  <c:v>0.32971685011793833</c:v>
                </c:pt>
                <c:pt idx="17">
                  <c:v>0.33814075672475552</c:v>
                </c:pt>
                <c:pt idx="18">
                  <c:v>0.34643688415894436</c:v>
                </c:pt>
                <c:pt idx="19">
                  <c:v>0.35461197809102835</c:v>
                </c:pt>
                <c:pt idx="20">
                  <c:v>0.36267219287182623</c:v>
                </c:pt>
                <c:pt idx="21">
                  <c:v>0.37062316252775435</c:v>
                </c:pt>
                <c:pt idx="22">
                  <c:v>0.37847006108893022</c:v>
                </c:pt>
                <c:pt idx="23">
                  <c:v>0.38621765415345582</c:v>
                </c:pt>
                <c:pt idx="24">
                  <c:v>0.39387034320175696</c:v>
                </c:pt>
                <c:pt idx="25">
                  <c:v>0.40143220387390038</c:v>
                </c:pt>
                <c:pt idx="26">
                  <c:v>0.40890701919006867</c:v>
                </c:pt>
                <c:pt idx="27">
                  <c:v>0.41629830851033323</c:v>
                </c:pt>
                <c:pt idx="28">
                  <c:v>0.42360935288628959</c:v>
                </c:pt>
                <c:pt idx="29">
                  <c:v>0.43084321734116732</c:v>
                </c:pt>
                <c:pt idx="30">
                  <c:v>0.43800277052341474</c:v>
                </c:pt>
                <c:pt idx="31">
                  <c:v>0.44509070210400437</c:v>
                </c:pt>
                <c:pt idx="32">
                  <c:v>0.45210953822760447</c:v>
                </c:pt>
                <c:pt idx="33">
                  <c:v>0.45906165527826931</c:v>
                </c:pt>
                <c:pt idx="34">
                  <c:v>0.46594929218004238</c:v>
                </c:pt>
                <c:pt idx="35">
                  <c:v>0.47277456141948165</c:v>
                </c:pt>
                <c:pt idx="36">
                  <c:v>0.47953945894937677</c:v>
                </c:pt>
                <c:pt idx="37">
                  <c:v>0.48624587311011741</c:v>
                </c:pt>
                <c:pt idx="38">
                  <c:v>0.4928955926855329</c:v>
                </c:pt>
                <c:pt idx="39">
                  <c:v>0.49949031419433182</c:v>
                </c:pt>
                <c:pt idx="40">
                  <c:v>0.50603164850420812</c:v>
                </c:pt>
                <c:pt idx="41">
                  <c:v>0.51252112684433559</c:v>
                </c:pt>
                <c:pt idx="42">
                  <c:v>0.51896020628209483</c:v>
                </c:pt>
                <c:pt idx="43">
                  <c:v>0.5253502747215022</c:v>
                </c:pt>
                <c:pt idx="44">
                  <c:v>0.53169265547364275</c:v>
                </c:pt>
                <c:pt idx="45">
                  <c:v>0.53798861144326082</c:v>
                </c:pt>
                <c:pt idx="46">
                  <c:v>0.54423934897034709</c:v>
                </c:pt>
                <c:pt idx="47">
                  <c:v>0.55044602136106258</c:v>
                </c:pt>
                <c:pt idx="48">
                  <c:v>0.55660973213812936</c:v>
                </c:pt>
                <c:pt idx="49">
                  <c:v>0.56273153803773834</c:v>
                </c:pt>
                <c:pt idx="50">
                  <c:v>0.56881245177695017</c:v>
                </c:pt>
                <c:pt idx="51">
                  <c:v>0.57485344461236643</c:v>
                </c:pt>
                <c:pt idx="52">
                  <c:v>0.58085544870943751</c:v>
                </c:pt>
                <c:pt idx="53">
                  <c:v>0.58681935933939844</c:v>
                </c:pt>
                <c:pt idx="54">
                  <c:v>0.59274603691864181</c:v>
                </c:pt>
                <c:pt idx="55">
                  <c:v>0.5986363089044805</c:v>
                </c:pt>
                <c:pt idx="56">
                  <c:v>0.60449097155942</c:v>
                </c:pt>
                <c:pt idx="57">
                  <c:v>0.61031079159486012</c:v>
                </c:pt>
                <c:pt idx="58">
                  <c:v>0.61609650770450064</c:v>
                </c:pt>
                <c:pt idx="59">
                  <c:v>0.62184883199599617</c:v>
                </c:pt>
                <c:pt idx="60">
                  <c:v>0.62756845132931061</c:v>
                </c:pt>
                <c:pt idx="61">
                  <c:v>0.63325602856919472</c:v>
                </c:pt>
                <c:pt idx="62">
                  <c:v>0.63891220375800672</c:v>
                </c:pt>
                <c:pt idx="63">
                  <c:v>0.64453759521568887</c:v>
                </c:pt>
                <c:pt idx="64">
                  <c:v>0.65013280057169565</c:v>
                </c:pt>
                <c:pt idx="65">
                  <c:v>0.65569839773449279</c:v>
                </c:pt>
                <c:pt idx="66">
                  <c:v>0.6612349458028175</c:v>
                </c:pt>
                <c:pt idx="67">
                  <c:v>0.66674298592341363</c:v>
                </c:pt>
                <c:pt idx="68">
                  <c:v>0.6722230420983949</c:v>
                </c:pt>
                <c:pt idx="69">
                  <c:v>0.67767562194635911</c:v>
                </c:pt>
                <c:pt idx="70">
                  <c:v>0.68310121742042773</c:v>
                </c:pt>
                <c:pt idx="71">
                  <c:v>0.68850030548569652</c:v>
                </c:pt>
                <c:pt idx="72">
                  <c:v>0.69387334875958695</c:v>
                </c:pt>
                <c:pt idx="73">
                  <c:v>0.6992207961168222</c:v>
                </c:pt>
                <c:pt idx="74">
                  <c:v>0.70454308326202852</c:v>
                </c:pt>
                <c:pt idx="75">
                  <c:v>0.70984063327174485</c:v>
                </c:pt>
                <c:pt idx="76">
                  <c:v>0.71511385710769404</c:v>
                </c:pt>
                <c:pt idx="77">
                  <c:v>0.72036315410367602</c:v>
                </c:pt>
                <c:pt idx="78">
                  <c:v>0.7255889124270678</c:v>
                </c:pt>
                <c:pt idx="79">
                  <c:v>0.73079150951709893</c:v>
                </c:pt>
                <c:pt idx="80">
                  <c:v>0.73597131250094672</c:v>
                </c:pt>
                <c:pt idx="81">
                  <c:v>0.74112867858929332</c:v>
                </c:pt>
                <c:pt idx="82">
                  <c:v>0.74626395545229518</c:v>
                </c:pt>
                <c:pt idx="83">
                  <c:v>0.75137748157747364</c:v>
                </c:pt>
                <c:pt idx="84">
                  <c:v>0.75646958661016461</c:v>
                </c:pt>
                <c:pt idx="85">
                  <c:v>0.76154059167799681</c:v>
                </c:pt>
                <c:pt idx="86">
                  <c:v>0.76659080970000704</c:v>
                </c:pt>
                <c:pt idx="87">
                  <c:v>0.77162054568140614</c:v>
                </c:pt>
                <c:pt idx="88">
                  <c:v>0.77663009699473595</c:v>
                </c:pt>
                <c:pt idx="89">
                  <c:v>0.78161975364828595</c:v>
                </c:pt>
                <c:pt idx="90">
                  <c:v>0.78658979854231859</c:v>
                </c:pt>
                <c:pt idx="91">
                  <c:v>0.79154050771398832</c:v>
                </c:pt>
                <c:pt idx="92">
                  <c:v>0.7964721505712492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A3E-4E32-BA3B-8B211725E021}"/>
            </c:ext>
          </c:extLst>
        </c:ser>
        <c:ser>
          <c:idx val="1"/>
          <c:order val="1"/>
          <c:tx>
            <c:v>60°F Standard</c:v>
          </c:tx>
          <c:spPr>
            <a:ln w="44450">
              <a:solidFill>
                <a:srgbClr val="A50021"/>
              </a:solidFill>
            </a:ln>
          </c:spPr>
          <c:marker>
            <c:symbol val="none"/>
          </c:marker>
          <c:xVal>
            <c:numRef>
              <c:f>'Tube Cond Losses'!$A$29:$A$121</c:f>
              <c:numCache>
                <c:formatCode>General</c:formatCode>
                <c:ptCount val="93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  <c:pt idx="17">
                  <c:v>625</c:v>
                </c:pt>
                <c:pt idx="18">
                  <c:v>650</c:v>
                </c:pt>
                <c:pt idx="19">
                  <c:v>675</c:v>
                </c:pt>
                <c:pt idx="20">
                  <c:v>700</c:v>
                </c:pt>
                <c:pt idx="21">
                  <c:v>725</c:v>
                </c:pt>
                <c:pt idx="22">
                  <c:v>750</c:v>
                </c:pt>
                <c:pt idx="23">
                  <c:v>775</c:v>
                </c:pt>
                <c:pt idx="24">
                  <c:v>800</c:v>
                </c:pt>
                <c:pt idx="25">
                  <c:v>825</c:v>
                </c:pt>
                <c:pt idx="26">
                  <c:v>850</c:v>
                </c:pt>
                <c:pt idx="27">
                  <c:v>875</c:v>
                </c:pt>
                <c:pt idx="28">
                  <c:v>900</c:v>
                </c:pt>
                <c:pt idx="29">
                  <c:v>925</c:v>
                </c:pt>
                <c:pt idx="30">
                  <c:v>950</c:v>
                </c:pt>
                <c:pt idx="31">
                  <c:v>975</c:v>
                </c:pt>
                <c:pt idx="32">
                  <c:v>1000</c:v>
                </c:pt>
                <c:pt idx="33">
                  <c:v>1025</c:v>
                </c:pt>
                <c:pt idx="34">
                  <c:v>1050</c:v>
                </c:pt>
                <c:pt idx="35">
                  <c:v>1075</c:v>
                </c:pt>
                <c:pt idx="36">
                  <c:v>1100</c:v>
                </c:pt>
                <c:pt idx="37">
                  <c:v>1125</c:v>
                </c:pt>
                <c:pt idx="38">
                  <c:v>1150</c:v>
                </c:pt>
                <c:pt idx="39">
                  <c:v>1175</c:v>
                </c:pt>
                <c:pt idx="40">
                  <c:v>1200</c:v>
                </c:pt>
                <c:pt idx="41">
                  <c:v>1225</c:v>
                </c:pt>
                <c:pt idx="42">
                  <c:v>1250</c:v>
                </c:pt>
                <c:pt idx="43">
                  <c:v>1275</c:v>
                </c:pt>
                <c:pt idx="44">
                  <c:v>1300</c:v>
                </c:pt>
                <c:pt idx="45">
                  <c:v>1325</c:v>
                </c:pt>
                <c:pt idx="46">
                  <c:v>1350</c:v>
                </c:pt>
                <c:pt idx="47">
                  <c:v>1375</c:v>
                </c:pt>
                <c:pt idx="48">
                  <c:v>1400</c:v>
                </c:pt>
                <c:pt idx="49">
                  <c:v>1425</c:v>
                </c:pt>
                <c:pt idx="50">
                  <c:v>1450</c:v>
                </c:pt>
                <c:pt idx="51">
                  <c:v>1475</c:v>
                </c:pt>
                <c:pt idx="52">
                  <c:v>1500</c:v>
                </c:pt>
                <c:pt idx="53">
                  <c:v>1525</c:v>
                </c:pt>
                <c:pt idx="54">
                  <c:v>1550</c:v>
                </c:pt>
                <c:pt idx="55">
                  <c:v>1575</c:v>
                </c:pt>
                <c:pt idx="56">
                  <c:v>1600</c:v>
                </c:pt>
                <c:pt idx="57">
                  <c:v>1625</c:v>
                </c:pt>
                <c:pt idx="58">
                  <c:v>1650</c:v>
                </c:pt>
                <c:pt idx="59">
                  <c:v>1675</c:v>
                </c:pt>
                <c:pt idx="60">
                  <c:v>1700</c:v>
                </c:pt>
                <c:pt idx="61">
                  <c:v>1725</c:v>
                </c:pt>
                <c:pt idx="62">
                  <c:v>1750</c:v>
                </c:pt>
                <c:pt idx="63">
                  <c:v>1775</c:v>
                </c:pt>
                <c:pt idx="64">
                  <c:v>1800</c:v>
                </c:pt>
                <c:pt idx="65">
                  <c:v>1825</c:v>
                </c:pt>
                <c:pt idx="66">
                  <c:v>1850</c:v>
                </c:pt>
                <c:pt idx="67">
                  <c:v>1875</c:v>
                </c:pt>
                <c:pt idx="68">
                  <c:v>1900</c:v>
                </c:pt>
                <c:pt idx="69">
                  <c:v>1925</c:v>
                </c:pt>
                <c:pt idx="70">
                  <c:v>1950</c:v>
                </c:pt>
                <c:pt idx="71">
                  <c:v>1975</c:v>
                </c:pt>
                <c:pt idx="72">
                  <c:v>2000</c:v>
                </c:pt>
                <c:pt idx="73">
                  <c:v>2025</c:v>
                </c:pt>
                <c:pt idx="74">
                  <c:v>2050</c:v>
                </c:pt>
                <c:pt idx="75">
                  <c:v>2075</c:v>
                </c:pt>
                <c:pt idx="76">
                  <c:v>2100</c:v>
                </c:pt>
                <c:pt idx="77">
                  <c:v>2125</c:v>
                </c:pt>
                <c:pt idx="78">
                  <c:v>2150</c:v>
                </c:pt>
                <c:pt idx="79">
                  <c:v>2175</c:v>
                </c:pt>
                <c:pt idx="80">
                  <c:v>2200</c:v>
                </c:pt>
                <c:pt idx="81">
                  <c:v>2225</c:v>
                </c:pt>
                <c:pt idx="82">
                  <c:v>2250</c:v>
                </c:pt>
                <c:pt idx="83">
                  <c:v>2275</c:v>
                </c:pt>
                <c:pt idx="84">
                  <c:v>2300</c:v>
                </c:pt>
                <c:pt idx="85">
                  <c:v>2325</c:v>
                </c:pt>
                <c:pt idx="86">
                  <c:v>2350</c:v>
                </c:pt>
                <c:pt idx="87">
                  <c:v>2375</c:v>
                </c:pt>
                <c:pt idx="88">
                  <c:v>2400</c:v>
                </c:pt>
                <c:pt idx="89">
                  <c:v>2425</c:v>
                </c:pt>
                <c:pt idx="90">
                  <c:v>2450</c:v>
                </c:pt>
                <c:pt idx="91">
                  <c:v>2475</c:v>
                </c:pt>
                <c:pt idx="92">
                  <c:v>2500</c:v>
                </c:pt>
              </c:numCache>
            </c:numRef>
          </c:xVal>
          <c:yVal>
            <c:numRef>
              <c:f>'Tube Cond Losses'!$C$29:$C$121</c:f>
              <c:numCache>
                <c:formatCode>0.00</c:formatCode>
                <c:ptCount val="93"/>
                <c:pt idx="0">
                  <c:v>0.17348277599918638</c:v>
                </c:pt>
                <c:pt idx="1">
                  <c:v>0.18197697131485618</c:v>
                </c:pt>
                <c:pt idx="2">
                  <c:v>0.19102731983750151</c:v>
                </c:pt>
                <c:pt idx="3">
                  <c:v>0.19998192964664369</c:v>
                </c:pt>
                <c:pt idx="4" formatCode="0.0000">
                  <c:v>0.20884189563140332</c:v>
                </c:pt>
                <c:pt idx="5" formatCode="0.0000">
                  <c:v>0.21760831268088124</c:v>
                </c:pt>
                <c:pt idx="6" formatCode="0.0000">
                  <c:v>0.22628227568420123</c:v>
                </c:pt>
                <c:pt idx="7" formatCode="0.0000">
                  <c:v>0.23486487953046944</c:v>
                </c:pt>
                <c:pt idx="8" formatCode="0.0000">
                  <c:v>0.24335721910880001</c:v>
                </c:pt>
                <c:pt idx="9" formatCode="0.0000">
                  <c:v>0.2517603893083063</c:v>
                </c:pt>
                <c:pt idx="10" formatCode="0.0000">
                  <c:v>0.26007548501810002</c:v>
                </c:pt>
                <c:pt idx="11" formatCode="0.0000">
                  <c:v>0.26830360112729906</c:v>
                </c:pt>
                <c:pt idx="12" formatCode="0.0000">
                  <c:v>0.27644583252499999</c:v>
                </c:pt>
                <c:pt idx="13">
                  <c:v>0.28450327410033127</c:v>
                </c:pt>
                <c:pt idx="14">
                  <c:v>0.29247702074240522</c:v>
                </c:pt>
                <c:pt idx="15">
                  <c:v>0.30065987414942796</c:v>
                </c:pt>
                <c:pt idx="16">
                  <c:v>0.30867269663733282</c:v>
                </c:pt>
                <c:pt idx="17">
                  <c:v>0.31655894803036388</c:v>
                </c:pt>
                <c:pt idx="18">
                  <c:v>0.32432557574697668</c:v>
                </c:pt>
                <c:pt idx="19">
                  <c:v>0.33197889491577259</c:v>
                </c:pt>
                <c:pt idx="20">
                  <c:v>0.33952466708657048</c:v>
                </c:pt>
                <c:pt idx="21">
                  <c:v>0.34696816669448638</c:v>
                </c:pt>
                <c:pt idx="22">
                  <c:v>0.35431423753753488</c:v>
                </c:pt>
                <c:pt idx="23">
                  <c:v>0.36156734104991223</c:v>
                </c:pt>
                <c:pt idx="24">
                  <c:v>0.36873159778782688</c:v>
                </c:pt>
                <c:pt idx="25">
                  <c:v>0.37581082326398257</c:v>
                </c:pt>
                <c:pt idx="26">
                  <c:v>0.38280855904752048</c:v>
                </c:pt>
                <c:pt idx="27">
                  <c:v>0.38972809987565876</c:v>
                </c:pt>
                <c:pt idx="28">
                  <c:v>0.39657251738709126</c:v>
                </c:pt>
                <c:pt idx="29">
                  <c:v>0.40334468098016985</c:v>
                </c:pt>
                <c:pt idx="30">
                  <c:v>0.41004727621207432</c:v>
                </c:pt>
                <c:pt idx="31">
                  <c:v>0.41668282108575239</c:v>
                </c:pt>
                <c:pt idx="32">
                  <c:v>0.42325368051483642</c:v>
                </c:pt>
                <c:pt idx="33">
                  <c:v>0.42976207921087761</c:v>
                </c:pt>
                <c:pt idx="34">
                  <c:v>0.43621011319872188</c:v>
                </c:pt>
                <c:pt idx="35">
                  <c:v>0.44259976013566138</c:v>
                </c:pt>
                <c:pt idx="36">
                  <c:v>0.44893288858294145</c:v>
                </c:pt>
                <c:pt idx="37">
                  <c:v>0.45521126635775438</c:v>
                </c:pt>
                <c:pt idx="38">
                  <c:v>0.46143656807495154</c:v>
                </c:pt>
                <c:pt idx="39">
                  <c:v>0.467610381973041</c:v>
                </c:pt>
                <c:pt idx="40">
                  <c:v>0.47373421610621225</c:v>
                </c:pt>
                <c:pt idx="41">
                  <c:v>0.47980950397306843</c:v>
                </c:pt>
                <c:pt idx="42">
                  <c:v>0.48583760964374673</c:v>
                </c:pt>
                <c:pt idx="43">
                  <c:v>0.49181983243940852</c:v>
                </c:pt>
                <c:pt idx="44">
                  <c:v>0.49775741121090095</c:v>
                </c:pt>
                <c:pt idx="45">
                  <c:v>0.50365152825816561</c:v>
                </c:pt>
                <c:pt idx="46">
                  <c:v>0.50950331292663853</c:v>
                </c:pt>
                <c:pt idx="47">
                  <c:v>0.51531384491279131</c:v>
                </c:pt>
                <c:pt idx="48">
                  <c:v>0.52108415730709512</c:v>
                </c:pt>
                <c:pt idx="49">
                  <c:v>0.52681523939966468</c:v>
                </c:pt>
                <c:pt idx="50">
                  <c:v>0.53250803927093149</c:v>
                </c:pt>
                <c:pt idx="51">
                  <c:v>0.53816346618709754</c:v>
                </c:pt>
                <c:pt idx="52">
                  <c:v>0.54378239281826157</c:v>
                </c:pt>
                <c:pt idx="53">
                  <c:v>0.54936565729502285</c:v>
                </c:pt>
                <c:pt idx="54">
                  <c:v>0.55491406511775543</c:v>
                </c:pt>
                <c:pt idx="55">
                  <c:v>0.56042839093140706</c:v>
                </c:pt>
                <c:pt idx="56">
                  <c:v>0.56590938017703551</c:v>
                </c:pt>
                <c:pt idx="57">
                  <c:v>0.57135775063078675</c:v>
                </c:pt>
                <c:pt idx="58">
                  <c:v>0.57677419383926032</c:v>
                </c:pt>
                <c:pt idx="59">
                  <c:v>0.58215937645990223</c:v>
                </c:pt>
                <c:pt idx="60">
                  <c:v>0.58751394151389358</c:v>
                </c:pt>
                <c:pt idx="61">
                  <c:v>0.59283850955868045</c:v>
                </c:pt>
                <c:pt idx="62">
                  <c:v>0.59813367978598286</c:v>
                </c:pt>
                <c:pt idx="63">
                  <c:v>0.60340003105151463</c:v>
                </c:pt>
                <c:pt idx="64">
                  <c:v>0.60863812284106067</c:v>
                </c:pt>
                <c:pt idx="65">
                  <c:v>0.61384849617814052</c:v>
                </c:pt>
                <c:pt idx="66">
                  <c:v>0.61903167447703999</c:v>
                </c:pt>
                <c:pt idx="67">
                  <c:v>0.6241881643458449</c:v>
                </c:pt>
                <c:pt idx="68">
                  <c:v>0.62931845634228878</c:v>
                </c:pt>
                <c:pt idx="69">
                  <c:v>0.63442302568625553</c:v>
                </c:pt>
                <c:pt idx="70">
                  <c:v>0.63950233293197989</c:v>
                </c:pt>
                <c:pt idx="71">
                  <c:v>0.64455682460232955</c:v>
                </c:pt>
                <c:pt idx="72">
                  <c:v>0.64958693378815091</c:v>
                </c:pt>
                <c:pt idx="73">
                  <c:v>0.65459308071480204</c:v>
                </c:pt>
                <c:pt idx="74">
                  <c:v>0.65957567327812605</c:v>
                </c:pt>
                <c:pt idx="75">
                  <c:v>0.66453510755172462</c:v>
                </c:pt>
                <c:pt idx="76">
                  <c:v>0.6694717682678426</c:v>
                </c:pt>
                <c:pt idx="77">
                  <c:v>0.67438602927276348</c:v>
                </c:pt>
                <c:pt idx="78">
                  <c:v>0.67927825395914443</c:v>
                </c:pt>
                <c:pt idx="79">
                  <c:v>0.68414879567612374</c:v>
                </c:pt>
                <c:pt idx="80">
                  <c:v>0.68899799811907381</c:v>
                </c:pt>
                <c:pt idx="81">
                  <c:v>0.69382619569970783</c:v>
                </c:pt>
                <c:pt idx="82">
                  <c:v>0.69863371389820039</c:v>
                </c:pt>
                <c:pt idx="83">
                  <c:v>0.70342086959804861</c:v>
                </c:pt>
                <c:pt idx="84">
                  <c:v>0.7081879714050664</c:v>
                </c:pt>
                <c:pt idx="85">
                  <c:v>0.71293531995091552</c:v>
                </c:pt>
                <c:pt idx="86">
                  <c:v>0.71766320818259965</c:v>
                </c:pt>
                <c:pt idx="87">
                  <c:v>0.72237192163839825</c:v>
                </c:pt>
                <c:pt idx="88">
                  <c:v>0.72706173871104951</c:v>
                </c:pt>
                <c:pt idx="89">
                  <c:v>0.73173293089911484</c:v>
                </c:pt>
                <c:pt idx="90">
                  <c:v>0.73638576304677594</c:v>
                </c:pt>
                <c:pt idx="91">
                  <c:v>0.74102049357312705</c:v>
                </c:pt>
                <c:pt idx="92">
                  <c:v>0.74563737469114455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A3E-4E32-BA3B-8B211725E021}"/>
            </c:ext>
          </c:extLst>
        </c:ser>
        <c:ser>
          <c:idx val="2"/>
          <c:order val="2"/>
          <c:tx>
            <c:v>70°F Standard</c:v>
          </c:tx>
          <c:spPr>
            <a:ln w="4445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'Tube Cond Losses'!$A$29:$A$121</c:f>
              <c:numCache>
                <c:formatCode>General</c:formatCode>
                <c:ptCount val="93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  <c:pt idx="17">
                  <c:v>625</c:v>
                </c:pt>
                <c:pt idx="18">
                  <c:v>650</c:v>
                </c:pt>
                <c:pt idx="19">
                  <c:v>675</c:v>
                </c:pt>
                <c:pt idx="20">
                  <c:v>700</c:v>
                </c:pt>
                <c:pt idx="21">
                  <c:v>725</c:v>
                </c:pt>
                <c:pt idx="22">
                  <c:v>750</c:v>
                </c:pt>
                <c:pt idx="23">
                  <c:v>775</c:v>
                </c:pt>
                <c:pt idx="24">
                  <c:v>800</c:v>
                </c:pt>
                <c:pt idx="25">
                  <c:v>825</c:v>
                </c:pt>
                <c:pt idx="26">
                  <c:v>850</c:v>
                </c:pt>
                <c:pt idx="27">
                  <c:v>875</c:v>
                </c:pt>
                <c:pt idx="28">
                  <c:v>900</c:v>
                </c:pt>
                <c:pt idx="29">
                  <c:v>925</c:v>
                </c:pt>
                <c:pt idx="30">
                  <c:v>950</c:v>
                </c:pt>
                <c:pt idx="31">
                  <c:v>975</c:v>
                </c:pt>
                <c:pt idx="32">
                  <c:v>1000</c:v>
                </c:pt>
                <c:pt idx="33">
                  <c:v>1025</c:v>
                </c:pt>
                <c:pt idx="34">
                  <c:v>1050</c:v>
                </c:pt>
                <c:pt idx="35">
                  <c:v>1075</c:v>
                </c:pt>
                <c:pt idx="36">
                  <c:v>1100</c:v>
                </c:pt>
                <c:pt idx="37">
                  <c:v>1125</c:v>
                </c:pt>
                <c:pt idx="38">
                  <c:v>1150</c:v>
                </c:pt>
                <c:pt idx="39">
                  <c:v>1175</c:v>
                </c:pt>
                <c:pt idx="40">
                  <c:v>1200</c:v>
                </c:pt>
                <c:pt idx="41">
                  <c:v>1225</c:v>
                </c:pt>
                <c:pt idx="42">
                  <c:v>1250</c:v>
                </c:pt>
                <c:pt idx="43">
                  <c:v>1275</c:v>
                </c:pt>
                <c:pt idx="44">
                  <c:v>1300</c:v>
                </c:pt>
                <c:pt idx="45">
                  <c:v>1325</c:v>
                </c:pt>
                <c:pt idx="46">
                  <c:v>1350</c:v>
                </c:pt>
                <c:pt idx="47">
                  <c:v>1375</c:v>
                </c:pt>
                <c:pt idx="48">
                  <c:v>1400</c:v>
                </c:pt>
                <c:pt idx="49">
                  <c:v>1425</c:v>
                </c:pt>
                <c:pt idx="50">
                  <c:v>1450</c:v>
                </c:pt>
                <c:pt idx="51">
                  <c:v>1475</c:v>
                </c:pt>
                <c:pt idx="52">
                  <c:v>1500</c:v>
                </c:pt>
                <c:pt idx="53">
                  <c:v>1525</c:v>
                </c:pt>
                <c:pt idx="54">
                  <c:v>1550</c:v>
                </c:pt>
                <c:pt idx="55">
                  <c:v>1575</c:v>
                </c:pt>
                <c:pt idx="56">
                  <c:v>1600</c:v>
                </c:pt>
                <c:pt idx="57">
                  <c:v>1625</c:v>
                </c:pt>
                <c:pt idx="58">
                  <c:v>1650</c:v>
                </c:pt>
                <c:pt idx="59">
                  <c:v>1675</c:v>
                </c:pt>
                <c:pt idx="60">
                  <c:v>1700</c:v>
                </c:pt>
                <c:pt idx="61">
                  <c:v>1725</c:v>
                </c:pt>
                <c:pt idx="62">
                  <c:v>1750</c:v>
                </c:pt>
                <c:pt idx="63">
                  <c:v>1775</c:v>
                </c:pt>
                <c:pt idx="64">
                  <c:v>1800</c:v>
                </c:pt>
                <c:pt idx="65">
                  <c:v>1825</c:v>
                </c:pt>
                <c:pt idx="66">
                  <c:v>1850</c:v>
                </c:pt>
                <c:pt idx="67">
                  <c:v>1875</c:v>
                </c:pt>
                <c:pt idx="68">
                  <c:v>1900</c:v>
                </c:pt>
                <c:pt idx="69">
                  <c:v>1925</c:v>
                </c:pt>
                <c:pt idx="70">
                  <c:v>1950</c:v>
                </c:pt>
                <c:pt idx="71">
                  <c:v>1975</c:v>
                </c:pt>
                <c:pt idx="72">
                  <c:v>2000</c:v>
                </c:pt>
                <c:pt idx="73">
                  <c:v>2025</c:v>
                </c:pt>
                <c:pt idx="74">
                  <c:v>2050</c:v>
                </c:pt>
                <c:pt idx="75">
                  <c:v>2075</c:v>
                </c:pt>
                <c:pt idx="76">
                  <c:v>2100</c:v>
                </c:pt>
                <c:pt idx="77">
                  <c:v>2125</c:v>
                </c:pt>
                <c:pt idx="78">
                  <c:v>2150</c:v>
                </c:pt>
                <c:pt idx="79">
                  <c:v>2175</c:v>
                </c:pt>
                <c:pt idx="80">
                  <c:v>2200</c:v>
                </c:pt>
                <c:pt idx="81">
                  <c:v>2225</c:v>
                </c:pt>
                <c:pt idx="82">
                  <c:v>2250</c:v>
                </c:pt>
                <c:pt idx="83">
                  <c:v>2275</c:v>
                </c:pt>
                <c:pt idx="84">
                  <c:v>2300</c:v>
                </c:pt>
                <c:pt idx="85">
                  <c:v>2325</c:v>
                </c:pt>
                <c:pt idx="86">
                  <c:v>2350</c:v>
                </c:pt>
                <c:pt idx="87">
                  <c:v>2375</c:v>
                </c:pt>
                <c:pt idx="88">
                  <c:v>2400</c:v>
                </c:pt>
                <c:pt idx="89">
                  <c:v>2425</c:v>
                </c:pt>
                <c:pt idx="90">
                  <c:v>2450</c:v>
                </c:pt>
                <c:pt idx="91">
                  <c:v>2475</c:v>
                </c:pt>
                <c:pt idx="92">
                  <c:v>2500</c:v>
                </c:pt>
              </c:numCache>
            </c:numRef>
          </c:xVal>
          <c:yVal>
            <c:numRef>
              <c:f>'Tube Cond Losses'!$D$29:$D$121</c:f>
              <c:numCache>
                <c:formatCode>0.00</c:formatCode>
                <c:ptCount val="93"/>
                <c:pt idx="0">
                  <c:v>0.16210140856304639</c:v>
                </c:pt>
                <c:pt idx="1">
                  <c:v>0.17002645651886342</c:v>
                </c:pt>
                <c:pt idx="2">
                  <c:v>0.17843408875468791</c:v>
                </c:pt>
                <c:pt idx="3">
                  <c:v>0.18675365641304531</c:v>
                </c:pt>
                <c:pt idx="4" formatCode="0.0000">
                  <c:v>0.19498615798430291</c:v>
                </c:pt>
                <c:pt idx="5" formatCode="0.0000">
                  <c:v>0.20313259195881717</c:v>
                </c:pt>
                <c:pt idx="6" formatCode="0.0000">
                  <c:v>0.21119395682696576</c:v>
                </c:pt>
                <c:pt idx="7" formatCode="0.0000">
                  <c:v>0.21917125107910171</c:v>
                </c:pt>
                <c:pt idx="8" formatCode="0.0000">
                  <c:v>0.22706547320560042</c:v>
                </c:pt>
                <c:pt idx="9" formatCode="0.0000">
                  <c:v>0.23487762169682339</c:v>
                </c:pt>
                <c:pt idx="10" formatCode="0.0000">
                  <c:v>0.24260869504313748</c:v>
                </c:pt>
                <c:pt idx="11" formatCode="0.0000">
                  <c:v>0.25025969173490781</c:v>
                </c:pt>
                <c:pt idx="12" formatCode="0.0000">
                  <c:v>0.25783161026250001</c:v>
                </c:pt>
                <c:pt idx="13">
                  <c:v>0.26532544911627981</c:v>
                </c:pt>
                <c:pt idx="14">
                  <c:v>0.27274220678661243</c:v>
                </c:pt>
                <c:pt idx="15">
                  <c:v>0.28025671160730231</c:v>
                </c:pt>
                <c:pt idx="16">
                  <c:v>0.28772577374107688</c:v>
                </c:pt>
                <c:pt idx="17">
                  <c:v>0.29507685405590839</c:v>
                </c:pt>
                <c:pt idx="18">
                  <c:v>0.30231642850957441</c:v>
                </c:pt>
                <c:pt idx="19">
                  <c:v>0.30945038367800437</c:v>
                </c:pt>
                <c:pt idx="20">
                  <c:v>0.3164840901248987</c:v>
                </c:pt>
                <c:pt idx="21">
                  <c:v>0.32342246435547167</c:v>
                </c:pt>
                <c:pt idx="22">
                  <c:v>0.33027002146142148</c:v>
                </c:pt>
                <c:pt idx="23">
                  <c:v>0.33703092011833535</c:v>
                </c:pt>
                <c:pt idx="24">
                  <c:v>0.34370900125623283</c:v>
                </c:pt>
                <c:pt idx="25">
                  <c:v>0.35030782146223488</c:v>
                </c:pt>
                <c:pt idx="26">
                  <c:v>0.35683068197011564</c:v>
                </c:pt>
                <c:pt idx="27">
                  <c:v>0.36328065393198788</c:v>
                </c:pt>
                <c:pt idx="28">
                  <c:v>0.36966060054124938</c:v>
                </c:pt>
                <c:pt idx="29">
                  <c:v>0.37597319647522481</c:v>
                </c:pt>
                <c:pt idx="30">
                  <c:v>0.38222094504575427</c:v>
                </c:pt>
                <c:pt idx="31">
                  <c:v>0.38840619338087001</c:v>
                </c:pt>
                <c:pt idx="32">
                  <c:v>0.39453114590816335</c:v>
                </c:pt>
                <c:pt idx="33">
                  <c:v>0.40059787636742566</c:v>
                </c:pt>
                <c:pt idx="34">
                  <c:v>0.406608338544592</c:v>
                </c:pt>
                <c:pt idx="35">
                  <c:v>0.41256437589059564</c:v>
                </c:pt>
                <c:pt idx="36">
                  <c:v>0.4184677301637309</c:v>
                </c:pt>
                <c:pt idx="37">
                  <c:v>0.42432004921488403</c:v>
                </c:pt>
                <c:pt idx="38">
                  <c:v>0.43012289401736126</c:v>
                </c:pt>
                <c:pt idx="39">
                  <c:v>0.43587774502982268</c:v>
                </c:pt>
                <c:pt idx="40">
                  <c:v>0.44158600796796232</c:v>
                </c:pt>
                <c:pt idx="41">
                  <c:v>0.44724901905130948</c:v>
                </c:pt>
                <c:pt idx="42">
                  <c:v>0.45286804978252132</c:v>
                </c:pt>
                <c:pt idx="43">
                  <c:v>0.45844431130912838</c:v>
                </c:pt>
                <c:pt idx="44">
                  <c:v>0.46397895841199127</c:v>
                </c:pt>
                <c:pt idx="45">
                  <c:v>0.46947309315867614</c:v>
                </c:pt>
                <c:pt idx="46">
                  <c:v>0.47492776825578786</c:v>
                </c:pt>
                <c:pt idx="47">
                  <c:v>0.48034399013019935</c:v>
                </c:pt>
                <c:pt idx="48">
                  <c:v>0.48572272176556763</c:v>
                </c:pt>
                <c:pt idx="49">
                  <c:v>0.49106488531752268</c:v>
                </c:pt>
                <c:pt idx="50">
                  <c:v>0.49637136452852532</c:v>
                </c:pt>
                <c:pt idx="51">
                  <c:v>0.50164300696083874</c:v>
                </c:pt>
                <c:pt idx="52">
                  <c:v>0.50688062606404571</c:v>
                </c:pt>
                <c:pt idx="53">
                  <c:v>0.51208500309213267</c:v>
                </c:pt>
                <c:pt idx="54">
                  <c:v>0.51725688888319998</c:v>
                </c:pt>
                <c:pt idx="55">
                  <c:v>0.52239700551378065</c:v>
                </c:pt>
                <c:pt idx="56">
                  <c:v>0.52750604783835608</c:v>
                </c:pt>
                <c:pt idx="57">
                  <c:v>0.53258468492389921</c:v>
                </c:pt>
                <c:pt idx="58">
                  <c:v>0.53763356138773111</c:v>
                </c:pt>
                <c:pt idx="59">
                  <c:v>0.54265329864710365</c:v>
                </c:pt>
                <c:pt idx="60">
                  <c:v>0.54764449608695864</c:v>
                </c:pt>
                <c:pt idx="61">
                  <c:v>0.5526077321529006</c:v>
                </c:pt>
                <c:pt idx="62">
                  <c:v>0.55754356537476257</c:v>
                </c:pt>
                <c:pt idx="63">
                  <c:v>0.56245253532633155</c:v>
                </c:pt>
                <c:pt idx="64">
                  <c:v>0.56733516352602542</c:v>
                </c:pt>
                <c:pt idx="65">
                  <c:v>0.5721919542827566</c:v>
                </c:pt>
                <c:pt idx="66">
                  <c:v>0.57702339549132542</c:v>
                </c:pt>
                <c:pt idx="67">
                  <c:v>0.58182995938070614</c:v>
                </c:pt>
                <c:pt idx="68">
                  <c:v>0.58661210321872759</c:v>
                </c:pt>
                <c:pt idx="69">
                  <c:v>0.59137026997629305</c:v>
                </c:pt>
                <c:pt idx="70">
                  <c:v>0.59610488895383251</c:v>
                </c:pt>
                <c:pt idx="71">
                  <c:v>0.60081637637259488</c:v>
                </c:pt>
                <c:pt idx="72">
                  <c:v>0.60550513593330968</c:v>
                </c:pt>
                <c:pt idx="73">
                  <c:v>0.61017155934433265</c:v>
                </c:pt>
                <c:pt idx="74">
                  <c:v>0.61481602682114533</c:v>
                </c:pt>
                <c:pt idx="75">
                  <c:v>0.6194389075593556</c:v>
                </c:pt>
                <c:pt idx="76">
                  <c:v>0.62404056018271969</c:v>
                </c:pt>
                <c:pt idx="77">
                  <c:v>0.62862133316787361</c:v>
                </c:pt>
                <c:pt idx="78">
                  <c:v>0.63318156524712355</c:v>
                </c:pt>
                <c:pt idx="79">
                  <c:v>0.6377215857909736</c:v>
                </c:pt>
                <c:pt idx="80">
                  <c:v>0.64224171517114936</c:v>
                </c:pt>
                <c:pt idx="81">
                  <c:v>0.64674226510573574</c:v>
                </c:pt>
                <c:pt idx="82">
                  <c:v>0.65122353898742735</c:v>
                </c:pt>
                <c:pt idx="83">
                  <c:v>0.65568583219565335</c:v>
                </c:pt>
                <c:pt idx="84">
                  <c:v>0.66012943239376409</c:v>
                </c:pt>
                <c:pt idx="85">
                  <c:v>0.66455461981216768</c:v>
                </c:pt>
                <c:pt idx="86">
                  <c:v>0.66896166751820119</c:v>
                </c:pt>
                <c:pt idx="87">
                  <c:v>0.67335084167304526</c:v>
                </c:pt>
                <c:pt idx="88">
                  <c:v>0.67772240177743071</c:v>
                </c:pt>
                <c:pt idx="89">
                  <c:v>0.68207660090565259</c:v>
                </c:pt>
                <c:pt idx="90">
                  <c:v>0.68641368592922025</c:v>
                </c:pt>
                <c:pt idx="91">
                  <c:v>0.69073389773060045</c:v>
                </c:pt>
                <c:pt idx="92">
                  <c:v>0.69503747140725958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A3E-4E32-BA3B-8B211725E021}"/>
            </c:ext>
          </c:extLst>
        </c:ser>
        <c:ser>
          <c:idx val="3"/>
          <c:order val="3"/>
          <c:tx>
            <c:v>80°F Standard</c:v>
          </c:tx>
          <c:spPr>
            <a:ln w="4445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'Tube Cond Losses'!$A$29:$A$121</c:f>
              <c:numCache>
                <c:formatCode>General</c:formatCode>
                <c:ptCount val="93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  <c:pt idx="17">
                  <c:v>625</c:v>
                </c:pt>
                <c:pt idx="18">
                  <c:v>650</c:v>
                </c:pt>
                <c:pt idx="19">
                  <c:v>675</c:v>
                </c:pt>
                <c:pt idx="20">
                  <c:v>700</c:v>
                </c:pt>
                <c:pt idx="21">
                  <c:v>725</c:v>
                </c:pt>
                <c:pt idx="22">
                  <c:v>750</c:v>
                </c:pt>
                <c:pt idx="23">
                  <c:v>775</c:v>
                </c:pt>
                <c:pt idx="24">
                  <c:v>800</c:v>
                </c:pt>
                <c:pt idx="25">
                  <c:v>825</c:v>
                </c:pt>
                <c:pt idx="26">
                  <c:v>850</c:v>
                </c:pt>
                <c:pt idx="27">
                  <c:v>875</c:v>
                </c:pt>
                <c:pt idx="28">
                  <c:v>900</c:v>
                </c:pt>
                <c:pt idx="29">
                  <c:v>925</c:v>
                </c:pt>
                <c:pt idx="30">
                  <c:v>950</c:v>
                </c:pt>
                <c:pt idx="31">
                  <c:v>975</c:v>
                </c:pt>
                <c:pt idx="32">
                  <c:v>1000</c:v>
                </c:pt>
                <c:pt idx="33">
                  <c:v>1025</c:v>
                </c:pt>
                <c:pt idx="34">
                  <c:v>1050</c:v>
                </c:pt>
                <c:pt idx="35">
                  <c:v>1075</c:v>
                </c:pt>
                <c:pt idx="36">
                  <c:v>1100</c:v>
                </c:pt>
                <c:pt idx="37">
                  <c:v>1125</c:v>
                </c:pt>
                <c:pt idx="38">
                  <c:v>1150</c:v>
                </c:pt>
                <c:pt idx="39">
                  <c:v>1175</c:v>
                </c:pt>
                <c:pt idx="40">
                  <c:v>1200</c:v>
                </c:pt>
                <c:pt idx="41">
                  <c:v>1225</c:v>
                </c:pt>
                <c:pt idx="42">
                  <c:v>1250</c:v>
                </c:pt>
                <c:pt idx="43">
                  <c:v>1275</c:v>
                </c:pt>
                <c:pt idx="44">
                  <c:v>1300</c:v>
                </c:pt>
                <c:pt idx="45">
                  <c:v>1325</c:v>
                </c:pt>
                <c:pt idx="46">
                  <c:v>1350</c:v>
                </c:pt>
                <c:pt idx="47">
                  <c:v>1375</c:v>
                </c:pt>
                <c:pt idx="48">
                  <c:v>1400</c:v>
                </c:pt>
                <c:pt idx="49">
                  <c:v>1425</c:v>
                </c:pt>
                <c:pt idx="50">
                  <c:v>1450</c:v>
                </c:pt>
                <c:pt idx="51">
                  <c:v>1475</c:v>
                </c:pt>
                <c:pt idx="52">
                  <c:v>1500</c:v>
                </c:pt>
                <c:pt idx="53">
                  <c:v>1525</c:v>
                </c:pt>
                <c:pt idx="54">
                  <c:v>1550</c:v>
                </c:pt>
                <c:pt idx="55">
                  <c:v>1575</c:v>
                </c:pt>
                <c:pt idx="56">
                  <c:v>1600</c:v>
                </c:pt>
                <c:pt idx="57">
                  <c:v>1625</c:v>
                </c:pt>
                <c:pt idx="58">
                  <c:v>1650</c:v>
                </c:pt>
                <c:pt idx="59">
                  <c:v>1675</c:v>
                </c:pt>
                <c:pt idx="60">
                  <c:v>1700</c:v>
                </c:pt>
                <c:pt idx="61">
                  <c:v>1725</c:v>
                </c:pt>
                <c:pt idx="62">
                  <c:v>1750</c:v>
                </c:pt>
                <c:pt idx="63">
                  <c:v>1775</c:v>
                </c:pt>
                <c:pt idx="64">
                  <c:v>1800</c:v>
                </c:pt>
                <c:pt idx="65">
                  <c:v>1825</c:v>
                </c:pt>
                <c:pt idx="66">
                  <c:v>1850</c:v>
                </c:pt>
                <c:pt idx="67">
                  <c:v>1875</c:v>
                </c:pt>
                <c:pt idx="68">
                  <c:v>1900</c:v>
                </c:pt>
                <c:pt idx="69">
                  <c:v>1925</c:v>
                </c:pt>
                <c:pt idx="70">
                  <c:v>1950</c:v>
                </c:pt>
                <c:pt idx="71">
                  <c:v>1975</c:v>
                </c:pt>
                <c:pt idx="72">
                  <c:v>2000</c:v>
                </c:pt>
                <c:pt idx="73">
                  <c:v>2025</c:v>
                </c:pt>
                <c:pt idx="74">
                  <c:v>2050</c:v>
                </c:pt>
                <c:pt idx="75">
                  <c:v>2075</c:v>
                </c:pt>
                <c:pt idx="76">
                  <c:v>2100</c:v>
                </c:pt>
                <c:pt idx="77">
                  <c:v>2125</c:v>
                </c:pt>
                <c:pt idx="78">
                  <c:v>2150</c:v>
                </c:pt>
                <c:pt idx="79">
                  <c:v>2175</c:v>
                </c:pt>
                <c:pt idx="80">
                  <c:v>2200</c:v>
                </c:pt>
                <c:pt idx="81">
                  <c:v>2225</c:v>
                </c:pt>
                <c:pt idx="82">
                  <c:v>2250</c:v>
                </c:pt>
                <c:pt idx="83">
                  <c:v>2275</c:v>
                </c:pt>
                <c:pt idx="84">
                  <c:v>2300</c:v>
                </c:pt>
                <c:pt idx="85">
                  <c:v>2325</c:v>
                </c:pt>
                <c:pt idx="86">
                  <c:v>2350</c:v>
                </c:pt>
                <c:pt idx="87">
                  <c:v>2375</c:v>
                </c:pt>
                <c:pt idx="88">
                  <c:v>2400</c:v>
                </c:pt>
                <c:pt idx="89">
                  <c:v>2425</c:v>
                </c:pt>
                <c:pt idx="90">
                  <c:v>2450</c:v>
                </c:pt>
                <c:pt idx="91">
                  <c:v>2475</c:v>
                </c:pt>
                <c:pt idx="92">
                  <c:v>2500</c:v>
                </c:pt>
              </c:numCache>
            </c:numRef>
          </c:xVal>
          <c:yVal>
            <c:numRef>
              <c:f>'Tube Cond Losses'!$E$29:$E$121</c:f>
              <c:numCache>
                <c:formatCode>0.00</c:formatCode>
                <c:ptCount val="93"/>
                <c:pt idx="0">
                  <c:v>0.15070536255580264</c:v>
                </c:pt>
                <c:pt idx="1">
                  <c:v>0.15806596237984041</c:v>
                </c:pt>
                <c:pt idx="2">
                  <c:v>0.16585243615515841</c:v>
                </c:pt>
                <c:pt idx="3">
                  <c:v>0.17355789244653191</c:v>
                </c:pt>
                <c:pt idx="4" formatCode="0.0000">
                  <c:v>0.18118324445351</c:v>
                </c:pt>
                <c:pt idx="5" formatCode="0.0000">
                  <c:v>0.18872940537563779</c:v>
                </c:pt>
                <c:pt idx="6" formatCode="0.0000">
                  <c:v>0.19619728841245307</c:v>
                </c:pt>
                <c:pt idx="7" formatCode="0.0000">
                  <c:v>0.20358780676349644</c:v>
                </c:pt>
                <c:pt idx="8" formatCode="0.0000">
                  <c:v>0.21090187362832041</c:v>
                </c:pt>
                <c:pt idx="9" formatCode="0.0000">
                  <c:v>0.21814040220646802</c:v>
                </c:pt>
                <c:pt idx="10" formatCode="0.0000">
                  <c:v>0.22530430569747512</c:v>
                </c:pt>
                <c:pt idx="11" formatCode="0.0000">
                  <c:v>0.23239449730088549</c:v>
                </c:pt>
                <c:pt idx="12" formatCode="0.0000">
                  <c:v>0.23941189021625284</c:v>
                </c:pt>
                <c:pt idx="13">
                  <c:v>0.24635739764310829</c:v>
                </c:pt>
                <c:pt idx="14">
                  <c:v>0.25323193278099776</c:v>
                </c:pt>
                <c:pt idx="15">
                  <c:v>0.26013735180665665</c:v>
                </c:pt>
                <c:pt idx="16">
                  <c:v>0.26707021715292356</c:v>
                </c:pt>
                <c:pt idx="17">
                  <c:v>0.27389357048155044</c:v>
                </c:pt>
                <c:pt idx="18">
                  <c:v>0.2806134228475568</c:v>
                </c:pt>
                <c:pt idx="19">
                  <c:v>0.28723523823523373</c:v>
                </c:pt>
                <c:pt idx="20">
                  <c:v>0.29376400166069438</c:v>
                </c:pt>
                <c:pt idx="21">
                  <c:v>0.30020427667795901</c:v>
                </c:pt>
                <c:pt idx="22">
                  <c:v>0.30656025424465211</c:v>
                </c:pt>
                <c:pt idx="23">
                  <c:v>0.31283579448899995</c:v>
                </c:pt>
                <c:pt idx="24">
                  <c:v>0.31903446260438889</c:v>
                </c:pt>
                <c:pt idx="25">
                  <c:v>0.32515955985395206</c:v>
                </c:pt>
                <c:pt idx="26">
                  <c:v>0.33121415047906388</c:v>
                </c:pt>
                <c:pt idx="27">
                  <c:v>0.33720108515679481</c:v>
                </c:pt>
                <c:pt idx="28">
                  <c:v>0.34312302153464291</c:v>
                </c:pt>
                <c:pt idx="29">
                  <c:v>0.34898244227740804</c:v>
                </c:pt>
                <c:pt idx="30">
                  <c:v>0.35478167098656382</c:v>
                </c:pt>
                <c:pt idx="31">
                  <c:v>0.36052288629211815</c:v>
                </c:pt>
                <c:pt idx="32">
                  <c:v>0.36620813436791338</c:v>
                </c:pt>
                <c:pt idx="33">
                  <c:v>0.37183934008193203</c:v>
                </c:pt>
                <c:pt idx="34">
                  <c:v>0.37741831695973266</c:v>
                </c:pt>
                <c:pt idx="35">
                  <c:v>0.382946776112642</c:v>
                </c:pt>
                <c:pt idx="36">
                  <c:v>0.38842633425983125</c:v>
                </c:pt>
                <c:pt idx="37">
                  <c:v>0.39385852095452117</c:v>
                </c:pt>
                <c:pt idx="38">
                  <c:v>0.39924478510928596</c:v>
                </c:pt>
                <c:pt idx="39">
                  <c:v>0.40458650090205767</c:v>
                </c:pt>
                <c:pt idx="40">
                  <c:v>0.40988497313356426</c:v>
                </c:pt>
                <c:pt idx="41">
                  <c:v>0.41514144209741211</c:v>
                </c:pt>
                <c:pt idx="42">
                  <c:v>0.42035708801630328</c:v>
                </c:pt>
                <c:pt idx="43">
                  <c:v>0.42553303509066148</c:v>
                </c:pt>
                <c:pt idx="44">
                  <c:v>0.43067035520073382</c:v>
                </c:pt>
                <c:pt idx="45">
                  <c:v>0.43577007129772105</c:v>
                </c:pt>
                <c:pt idx="46">
                  <c:v>0.44083316051541627</c:v>
                </c:pt>
                <c:pt idx="47">
                  <c:v>0.44586055703030708</c:v>
                </c:pt>
                <c:pt idx="48">
                  <c:v>0.45085315469434312</c:v>
                </c:pt>
                <c:pt idx="49">
                  <c:v>0.45581180946251082</c:v>
                </c:pt>
                <c:pt idx="50">
                  <c:v>0.46073734163425856</c:v>
                </c:pt>
                <c:pt idx="51">
                  <c:v>0.46563053792614628</c:v>
                </c:pt>
                <c:pt idx="52">
                  <c:v>0.47049215339100442</c:v>
                </c:pt>
                <c:pt idx="53">
                  <c:v>0.4753229131973587</c:v>
                </c:pt>
                <c:pt idx="54">
                  <c:v>0.48012351428132827</c:v>
                </c:pt>
                <c:pt idx="55">
                  <c:v>0.48489462688230162</c:v>
                </c:pt>
                <c:pt idx="56">
                  <c:v>0.48963689597182575</c:v>
                </c:pt>
                <c:pt idx="57">
                  <c:v>0.49435094258515638</c:v>
                </c:pt>
                <c:pt idx="58">
                  <c:v>0.49903736506321622</c:v>
                </c:pt>
                <c:pt idx="59">
                  <c:v>0.50369674021224475</c:v>
                </c:pt>
                <c:pt idx="60">
                  <c:v>0.50832962438798868</c:v>
                </c:pt>
                <c:pt idx="61">
                  <c:v>0.51293655450994857</c:v>
                </c:pt>
                <c:pt idx="62">
                  <c:v>0.51751804901163523</c:v>
                </c:pt>
                <c:pt idx="63">
                  <c:v>0.52207460873141309</c:v>
                </c:pt>
                <c:pt idx="64">
                  <c:v>0.52660671774831413</c:v>
                </c:pt>
                <c:pt idx="65">
                  <c:v>0.53111484416744159</c:v>
                </c:pt>
                <c:pt idx="66">
                  <c:v>0.53559944085809263</c:v>
                </c:pt>
                <c:pt idx="67">
                  <c:v>0.5400609461483693</c:v>
                </c:pt>
                <c:pt idx="68">
                  <c:v>0.5444997844792997</c:v>
                </c:pt>
                <c:pt idx="69">
                  <c:v>0.54891636702131275</c:v>
                </c:pt>
                <c:pt idx="70">
                  <c:v>0.55331109225579733</c:v>
                </c:pt>
                <c:pt idx="71">
                  <c:v>0.55768434652384324</c:v>
                </c:pt>
                <c:pt idx="72">
                  <c:v>0.56203650454491716</c:v>
                </c:pt>
                <c:pt idx="73">
                  <c:v>0.56636792990699281</c:v>
                </c:pt>
                <c:pt idx="74">
                  <c:v>0.57067897553030156</c:v>
                </c:pt>
                <c:pt idx="75">
                  <c:v>0.57496998410617461</c:v>
                </c:pt>
                <c:pt idx="76">
                  <c:v>0.57924128851317624</c:v>
                </c:pt>
                <c:pt idx="77">
                  <c:v>0.58349321221108263</c:v>
                </c:pt>
                <c:pt idx="78">
                  <c:v>0.58772606961498752</c:v>
                </c:pt>
                <c:pt idx="79">
                  <c:v>0.59194016645018965</c:v>
                </c:pt>
                <c:pt idx="80">
                  <c:v>0.59613580008920053</c:v>
                </c:pt>
                <c:pt idx="81">
                  <c:v>0.60031325987219997</c:v>
                </c:pt>
                <c:pt idx="82">
                  <c:v>0.60447282741161878</c:v>
                </c:pt>
                <c:pt idx="83">
                  <c:v>0.60861477688183863</c:v>
                </c:pt>
                <c:pt idx="84">
                  <c:v>0.6127393752951894</c:v>
                </c:pt>
                <c:pt idx="85">
                  <c:v>0.61684688276460053</c:v>
                </c:pt>
                <c:pt idx="86">
                  <c:v>0.62093755275408891</c:v>
                </c:pt>
                <c:pt idx="87">
                  <c:v>0.62501163231749257</c:v>
                </c:pt>
                <c:pt idx="88">
                  <c:v>0.62906936232614563</c:v>
                </c:pt>
                <c:pt idx="89">
                  <c:v>0.63311097768642965</c:v>
                </c:pt>
                <c:pt idx="90">
                  <c:v>0.63713670754718565</c:v>
                </c:pt>
                <c:pt idx="91">
                  <c:v>0.64114677549812138</c:v>
                </c:pt>
                <c:pt idx="92">
                  <c:v>0.64514139975932261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A3E-4E32-BA3B-8B211725E021}"/>
            </c:ext>
          </c:extLst>
        </c:ser>
        <c:ser>
          <c:idx val="4"/>
          <c:order val="4"/>
          <c:tx>
            <c:v>50°F Insulated</c:v>
          </c:tx>
          <c:spPr>
            <a:ln w="44450">
              <a:solidFill>
                <a:srgbClr val="2387EB"/>
              </a:solidFill>
            </a:ln>
          </c:spPr>
          <c:marker>
            <c:symbol val="none"/>
          </c:marker>
          <c:xVal>
            <c:numRef>
              <c:f>'Tube Cond Losses'!$A$29:$A$121</c:f>
              <c:numCache>
                <c:formatCode>General</c:formatCode>
                <c:ptCount val="93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  <c:pt idx="17">
                  <c:v>625</c:v>
                </c:pt>
                <c:pt idx="18">
                  <c:v>650</c:v>
                </c:pt>
                <c:pt idx="19">
                  <c:v>675</c:v>
                </c:pt>
                <c:pt idx="20">
                  <c:v>700</c:v>
                </c:pt>
                <c:pt idx="21">
                  <c:v>725</c:v>
                </c:pt>
                <c:pt idx="22">
                  <c:v>750</c:v>
                </c:pt>
                <c:pt idx="23">
                  <c:v>775</c:v>
                </c:pt>
                <c:pt idx="24">
                  <c:v>800</c:v>
                </c:pt>
                <c:pt idx="25">
                  <c:v>825</c:v>
                </c:pt>
                <c:pt idx="26">
                  <c:v>850</c:v>
                </c:pt>
                <c:pt idx="27">
                  <c:v>875</c:v>
                </c:pt>
                <c:pt idx="28">
                  <c:v>900</c:v>
                </c:pt>
                <c:pt idx="29">
                  <c:v>925</c:v>
                </c:pt>
                <c:pt idx="30">
                  <c:v>950</c:v>
                </c:pt>
                <c:pt idx="31">
                  <c:v>975</c:v>
                </c:pt>
                <c:pt idx="32">
                  <c:v>1000</c:v>
                </c:pt>
                <c:pt idx="33">
                  <c:v>1025</c:v>
                </c:pt>
                <c:pt idx="34">
                  <c:v>1050</c:v>
                </c:pt>
                <c:pt idx="35">
                  <c:v>1075</c:v>
                </c:pt>
                <c:pt idx="36">
                  <c:v>1100</c:v>
                </c:pt>
                <c:pt idx="37">
                  <c:v>1125</c:v>
                </c:pt>
                <c:pt idx="38">
                  <c:v>1150</c:v>
                </c:pt>
                <c:pt idx="39">
                  <c:v>1175</c:v>
                </c:pt>
                <c:pt idx="40">
                  <c:v>1200</c:v>
                </c:pt>
                <c:pt idx="41">
                  <c:v>1225</c:v>
                </c:pt>
                <c:pt idx="42">
                  <c:v>1250</c:v>
                </c:pt>
                <c:pt idx="43">
                  <c:v>1275</c:v>
                </c:pt>
                <c:pt idx="44">
                  <c:v>1300</c:v>
                </c:pt>
                <c:pt idx="45">
                  <c:v>1325</c:v>
                </c:pt>
                <c:pt idx="46">
                  <c:v>1350</c:v>
                </c:pt>
                <c:pt idx="47">
                  <c:v>1375</c:v>
                </c:pt>
                <c:pt idx="48">
                  <c:v>1400</c:v>
                </c:pt>
                <c:pt idx="49">
                  <c:v>1425</c:v>
                </c:pt>
                <c:pt idx="50">
                  <c:v>1450</c:v>
                </c:pt>
                <c:pt idx="51">
                  <c:v>1475</c:v>
                </c:pt>
                <c:pt idx="52">
                  <c:v>1500</c:v>
                </c:pt>
                <c:pt idx="53">
                  <c:v>1525</c:v>
                </c:pt>
                <c:pt idx="54">
                  <c:v>1550</c:v>
                </c:pt>
                <c:pt idx="55">
                  <c:v>1575</c:v>
                </c:pt>
                <c:pt idx="56">
                  <c:v>1600</c:v>
                </c:pt>
                <c:pt idx="57">
                  <c:v>1625</c:v>
                </c:pt>
                <c:pt idx="58">
                  <c:v>1650</c:v>
                </c:pt>
                <c:pt idx="59">
                  <c:v>1675</c:v>
                </c:pt>
                <c:pt idx="60">
                  <c:v>1700</c:v>
                </c:pt>
                <c:pt idx="61">
                  <c:v>1725</c:v>
                </c:pt>
                <c:pt idx="62">
                  <c:v>1750</c:v>
                </c:pt>
                <c:pt idx="63">
                  <c:v>1775</c:v>
                </c:pt>
                <c:pt idx="64">
                  <c:v>1800</c:v>
                </c:pt>
                <c:pt idx="65">
                  <c:v>1825</c:v>
                </c:pt>
                <c:pt idx="66">
                  <c:v>1850</c:v>
                </c:pt>
                <c:pt idx="67">
                  <c:v>1875</c:v>
                </c:pt>
                <c:pt idx="68">
                  <c:v>1900</c:v>
                </c:pt>
                <c:pt idx="69">
                  <c:v>1925</c:v>
                </c:pt>
                <c:pt idx="70">
                  <c:v>1950</c:v>
                </c:pt>
                <c:pt idx="71">
                  <c:v>1975</c:v>
                </c:pt>
                <c:pt idx="72">
                  <c:v>2000</c:v>
                </c:pt>
                <c:pt idx="73">
                  <c:v>2025</c:v>
                </c:pt>
                <c:pt idx="74">
                  <c:v>2050</c:v>
                </c:pt>
                <c:pt idx="75">
                  <c:v>2075</c:v>
                </c:pt>
                <c:pt idx="76">
                  <c:v>2100</c:v>
                </c:pt>
                <c:pt idx="77">
                  <c:v>2125</c:v>
                </c:pt>
                <c:pt idx="78">
                  <c:v>2150</c:v>
                </c:pt>
                <c:pt idx="79">
                  <c:v>2175</c:v>
                </c:pt>
                <c:pt idx="80">
                  <c:v>2200</c:v>
                </c:pt>
                <c:pt idx="81">
                  <c:v>2225</c:v>
                </c:pt>
                <c:pt idx="82">
                  <c:v>2250</c:v>
                </c:pt>
                <c:pt idx="83">
                  <c:v>2275</c:v>
                </c:pt>
                <c:pt idx="84">
                  <c:v>2300</c:v>
                </c:pt>
                <c:pt idx="85">
                  <c:v>2325</c:v>
                </c:pt>
                <c:pt idx="86">
                  <c:v>2350</c:v>
                </c:pt>
                <c:pt idx="87">
                  <c:v>2375</c:v>
                </c:pt>
                <c:pt idx="88">
                  <c:v>2400</c:v>
                </c:pt>
                <c:pt idx="89">
                  <c:v>2425</c:v>
                </c:pt>
                <c:pt idx="90">
                  <c:v>2450</c:v>
                </c:pt>
                <c:pt idx="91">
                  <c:v>2475</c:v>
                </c:pt>
                <c:pt idx="92">
                  <c:v>2500</c:v>
                </c:pt>
              </c:numCache>
            </c:numRef>
          </c:xVal>
          <c:yVal>
            <c:numRef>
              <c:f>'Tube Cond Losses'!$F$29:$F$121</c:f>
              <c:numCache>
                <c:formatCode>0.00</c:formatCode>
                <c:ptCount val="93"/>
                <c:pt idx="0">
                  <c:v>0.1494960715559408</c:v>
                </c:pt>
                <c:pt idx="1">
                  <c:v>0.15322336783490434</c:v>
                </c:pt>
                <c:pt idx="2">
                  <c:v>0.15655471411577623</c:v>
                </c:pt>
                <c:pt idx="3">
                  <c:v>0.15956782471006495</c:v>
                </c:pt>
                <c:pt idx="4">
                  <c:v>0.16230745189799187</c:v>
                </c:pt>
                <c:pt idx="5">
                  <c:v>0.16518651198650663</c:v>
                </c:pt>
                <c:pt idx="6">
                  <c:v>0.16831703420094871</c:v>
                </c:pt>
                <c:pt idx="7">
                  <c:v>0.17122079944399721</c:v>
                </c:pt>
                <c:pt idx="8">
                  <c:v>0.17387389750492371</c:v>
                </c:pt>
                <c:pt idx="9">
                  <c:v>0.17640366123108631</c:v>
                </c:pt>
                <c:pt idx="10">
                  <c:v>0.17877741375922476</c:v>
                </c:pt>
                <c:pt idx="11">
                  <c:v>0.18096029605972588</c:v>
                </c:pt>
                <c:pt idx="12">
                  <c:v>0.18306912181953044</c:v>
                </c:pt>
                <c:pt idx="13">
                  <c:v>0.18501368425293999</c:v>
                </c:pt>
                <c:pt idx="14">
                  <c:v>0.18690616763062837</c:v>
                </c:pt>
                <c:pt idx="15">
                  <c:v>0.18865445477716544</c:v>
                </c:pt>
                <c:pt idx="16">
                  <c:v>0.19031729076875209</c:v>
                </c:pt>
                <c:pt idx="17">
                  <c:v>0.1919512743998299</c:v>
                </c:pt>
                <c:pt idx="18">
                  <c:v>0.19346314184098404</c:v>
                </c:pt>
                <c:pt idx="19">
                  <c:v>0.1949573762770879</c:v>
                </c:pt>
                <c:pt idx="20">
                  <c:v>0.1963404967224783</c:v>
                </c:pt>
                <c:pt idx="21">
                  <c:v>0.19766630412267641</c:v>
                </c:pt>
                <c:pt idx="22">
                  <c:v>0.19898699344190404</c:v>
                </c:pt>
                <c:pt idx="23">
                  <c:v>0.20020942539151909</c:v>
                </c:pt>
                <c:pt idx="24">
                  <c:v>0.20138538581868543</c:v>
                </c:pt>
                <c:pt idx="25">
                  <c:v>0.20251783405191648</c:v>
                </c:pt>
                <c:pt idx="26">
                  <c:v>0.20365656935031112</c:v>
                </c:pt>
                <c:pt idx="27">
                  <c:v>0.20470955033852414</c:v>
                </c:pt>
                <c:pt idx="28">
                  <c:v>0.20572643637647212</c:v>
                </c:pt>
                <c:pt idx="29">
                  <c:v>0.20670929682401998</c:v>
                </c:pt>
                <c:pt idx="30">
                  <c:v>0.20770609107222865</c:v>
                </c:pt>
                <c:pt idx="31">
                  <c:v>0.20862618105162994</c:v>
                </c:pt>
                <c:pt idx="32">
                  <c:v>0.2095175283200679</c:v>
                </c:pt>
                <c:pt idx="33">
                  <c:v>0.21038163248817626</c:v>
                </c:pt>
                <c:pt idx="34">
                  <c:v>0.21126495335444545</c:v>
                </c:pt>
                <c:pt idx="35">
                  <c:v>0.212078377615008</c:v>
                </c:pt>
                <c:pt idx="36">
                  <c:v>0.21286844489650558</c:v>
                </c:pt>
                <c:pt idx="37">
                  <c:v>0.21363627391670931</c:v>
                </c:pt>
                <c:pt idx="38">
                  <c:v>0.21438290847664079</c:v>
                </c:pt>
                <c:pt idx="39">
                  <c:v>0.2151093238785089</c:v>
                </c:pt>
                <c:pt idx="40">
                  <c:v>0.21586007789512501</c:v>
                </c:pt>
                <c:pt idx="41">
                  <c:v>0.21654849217132319</c:v>
                </c:pt>
                <c:pt idx="42">
                  <c:v>0.21721926046487647</c:v>
                </c:pt>
                <c:pt idx="43">
                  <c:v>0.21787313600654473</c:v>
                </c:pt>
                <c:pt idx="44">
                  <c:v>0.21851082708020694</c:v>
                </c:pt>
                <c:pt idx="45">
                  <c:v>0.21913300045601991</c:v>
                </c:pt>
                <c:pt idx="46">
                  <c:v>0.21978337022617045</c:v>
                </c:pt>
                <c:pt idx="47">
                  <c:v>0.22037613085051388</c:v>
                </c:pt>
                <c:pt idx="48">
                  <c:v>0.22095515802286675</c:v>
                </c:pt>
                <c:pt idx="49">
                  <c:v>0.22152098084925409</c:v>
                </c:pt>
                <c:pt idx="50">
                  <c:v>0.22207409994493038</c:v>
                </c:pt>
                <c:pt idx="51">
                  <c:v>0.22261498939893504</c:v>
                </c:pt>
                <c:pt idx="52">
                  <c:v>0.22314409857409923</c:v>
                </c:pt>
                <c:pt idx="53">
                  <c:v>0.22366185375864817</c:v>
                </c:pt>
                <c:pt idx="54">
                  <c:v>0.22421010668676356</c:v>
                </c:pt>
                <c:pt idx="55">
                  <c:v>0.22470614469283512</c:v>
                </c:pt>
                <c:pt idx="56">
                  <c:v>0.22519198646559746</c:v>
                </c:pt>
                <c:pt idx="57">
                  <c:v>0.22566797995561766</c:v>
                </c:pt>
                <c:pt idx="58">
                  <c:v>0.22613445652293829</c:v>
                </c:pt>
                <c:pt idx="59">
                  <c:v>0.22659173195039992</c:v>
                </c:pt>
                <c:pt idx="60">
                  <c:v>0.2270401073818018</c:v>
                </c:pt>
                <c:pt idx="61">
                  <c:v>0.22747987019128771</c:v>
                </c:pt>
                <c:pt idx="62">
                  <c:v>0.22791129478999866</c:v>
                </c:pt>
                <c:pt idx="63">
                  <c:v>0.22837444084986971</c:v>
                </c:pt>
                <c:pt idx="64">
                  <c:v>0.22878978326320296</c:v>
                </c:pt>
                <c:pt idx="65">
                  <c:v>0.22919754245012811</c:v>
                </c:pt>
                <c:pt idx="66">
                  <c:v>0.22959794790999674</c:v>
                </c:pt>
                <c:pt idx="67">
                  <c:v>0.22999121944110734</c:v>
                </c:pt>
                <c:pt idx="68">
                  <c:v>0.23037756766612502</c:v>
                </c:pt>
                <c:pt idx="69">
                  <c:v>0.2307571945229403</c:v>
                </c:pt>
                <c:pt idx="70">
                  <c:v>0.23113029372349791</c:v>
                </c:pt>
                <c:pt idx="71">
                  <c:v>0.23149705118324368</c:v>
                </c:pt>
                <c:pt idx="72">
                  <c:v>0.23185764542317772</c:v>
                </c:pt>
                <c:pt idx="73">
                  <c:v>0.23221224794678691</c:v>
                </c:pt>
                <c:pt idx="74">
                  <c:v>0.23259903133532947</c:v>
                </c:pt>
                <c:pt idx="75">
                  <c:v>0.23294198025872587</c:v>
                </c:pt>
                <c:pt idx="76">
                  <c:v>0.23327941515212636</c:v>
                </c:pt>
                <c:pt idx="77">
                  <c:v>0.23361148273984242</c:v>
                </c:pt>
                <c:pt idx="78">
                  <c:v>0.23393832429535349</c:v>
                </c:pt>
                <c:pt idx="79">
                  <c:v>0.23426007590081627</c:v>
                </c:pt>
                <c:pt idx="80">
                  <c:v>0.23457686869153785</c:v>
                </c:pt>
                <c:pt idx="81">
                  <c:v>0.2348888290864499</c:v>
                </c:pt>
                <c:pt idx="82">
                  <c:v>0.23519607900550302</c:v>
                </c:pt>
                <c:pt idx="83">
                  <c:v>0.23549873607487012</c:v>
                </c:pt>
                <c:pt idx="84">
                  <c:v>0.23579691382073822</c:v>
                </c:pt>
                <c:pt idx="85">
                  <c:v>0.23609072185248844</c:v>
                </c:pt>
                <c:pt idx="86">
                  <c:v>0.23638026603588239</c:v>
                </c:pt>
                <c:pt idx="87">
                  <c:v>0.23670180889035194</c:v>
                </c:pt>
                <c:pt idx="88">
                  <c:v>0.23698299169195039</c:v>
                </c:pt>
                <c:pt idx="89">
                  <c:v>0.23726020883928553</c:v>
                </c:pt>
                <c:pt idx="90">
                  <c:v>0.23753355275220345</c:v>
                </c:pt>
                <c:pt idx="91">
                  <c:v>0.2378031128448482</c:v>
                </c:pt>
                <c:pt idx="92">
                  <c:v>0.23806897565096141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A3E-4E32-BA3B-8B211725E021}"/>
            </c:ext>
          </c:extLst>
        </c:ser>
        <c:ser>
          <c:idx val="5"/>
          <c:order val="5"/>
          <c:tx>
            <c:v>60°F Insulated</c:v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'Tube Cond Losses'!$A$29:$A$121</c:f>
              <c:numCache>
                <c:formatCode>General</c:formatCode>
                <c:ptCount val="93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  <c:pt idx="17">
                  <c:v>625</c:v>
                </c:pt>
                <c:pt idx="18">
                  <c:v>650</c:v>
                </c:pt>
                <c:pt idx="19">
                  <c:v>675</c:v>
                </c:pt>
                <c:pt idx="20">
                  <c:v>700</c:v>
                </c:pt>
                <c:pt idx="21">
                  <c:v>725</c:v>
                </c:pt>
                <c:pt idx="22">
                  <c:v>750</c:v>
                </c:pt>
                <c:pt idx="23">
                  <c:v>775</c:v>
                </c:pt>
                <c:pt idx="24">
                  <c:v>800</c:v>
                </c:pt>
                <c:pt idx="25">
                  <c:v>825</c:v>
                </c:pt>
                <c:pt idx="26">
                  <c:v>850</c:v>
                </c:pt>
                <c:pt idx="27">
                  <c:v>875</c:v>
                </c:pt>
                <c:pt idx="28">
                  <c:v>900</c:v>
                </c:pt>
                <c:pt idx="29">
                  <c:v>925</c:v>
                </c:pt>
                <c:pt idx="30">
                  <c:v>950</c:v>
                </c:pt>
                <c:pt idx="31">
                  <c:v>975</c:v>
                </c:pt>
                <c:pt idx="32">
                  <c:v>1000</c:v>
                </c:pt>
                <c:pt idx="33">
                  <c:v>1025</c:v>
                </c:pt>
                <c:pt idx="34">
                  <c:v>1050</c:v>
                </c:pt>
                <c:pt idx="35">
                  <c:v>1075</c:v>
                </c:pt>
                <c:pt idx="36">
                  <c:v>1100</c:v>
                </c:pt>
                <c:pt idx="37">
                  <c:v>1125</c:v>
                </c:pt>
                <c:pt idx="38">
                  <c:v>1150</c:v>
                </c:pt>
                <c:pt idx="39">
                  <c:v>1175</c:v>
                </c:pt>
                <c:pt idx="40">
                  <c:v>1200</c:v>
                </c:pt>
                <c:pt idx="41">
                  <c:v>1225</c:v>
                </c:pt>
                <c:pt idx="42">
                  <c:v>1250</c:v>
                </c:pt>
                <c:pt idx="43">
                  <c:v>1275</c:v>
                </c:pt>
                <c:pt idx="44">
                  <c:v>1300</c:v>
                </c:pt>
                <c:pt idx="45">
                  <c:v>1325</c:v>
                </c:pt>
                <c:pt idx="46">
                  <c:v>1350</c:v>
                </c:pt>
                <c:pt idx="47">
                  <c:v>1375</c:v>
                </c:pt>
                <c:pt idx="48">
                  <c:v>1400</c:v>
                </c:pt>
                <c:pt idx="49">
                  <c:v>1425</c:v>
                </c:pt>
                <c:pt idx="50">
                  <c:v>1450</c:v>
                </c:pt>
                <c:pt idx="51">
                  <c:v>1475</c:v>
                </c:pt>
                <c:pt idx="52">
                  <c:v>1500</c:v>
                </c:pt>
                <c:pt idx="53">
                  <c:v>1525</c:v>
                </c:pt>
                <c:pt idx="54">
                  <c:v>1550</c:v>
                </c:pt>
                <c:pt idx="55">
                  <c:v>1575</c:v>
                </c:pt>
                <c:pt idx="56">
                  <c:v>1600</c:v>
                </c:pt>
                <c:pt idx="57">
                  <c:v>1625</c:v>
                </c:pt>
                <c:pt idx="58">
                  <c:v>1650</c:v>
                </c:pt>
                <c:pt idx="59">
                  <c:v>1675</c:v>
                </c:pt>
                <c:pt idx="60">
                  <c:v>1700</c:v>
                </c:pt>
                <c:pt idx="61">
                  <c:v>1725</c:v>
                </c:pt>
                <c:pt idx="62">
                  <c:v>1750</c:v>
                </c:pt>
                <c:pt idx="63">
                  <c:v>1775</c:v>
                </c:pt>
                <c:pt idx="64">
                  <c:v>1800</c:v>
                </c:pt>
                <c:pt idx="65">
                  <c:v>1825</c:v>
                </c:pt>
                <c:pt idx="66">
                  <c:v>1850</c:v>
                </c:pt>
                <c:pt idx="67">
                  <c:v>1875</c:v>
                </c:pt>
                <c:pt idx="68">
                  <c:v>1900</c:v>
                </c:pt>
                <c:pt idx="69">
                  <c:v>1925</c:v>
                </c:pt>
                <c:pt idx="70">
                  <c:v>1950</c:v>
                </c:pt>
                <c:pt idx="71">
                  <c:v>1975</c:v>
                </c:pt>
                <c:pt idx="72">
                  <c:v>2000</c:v>
                </c:pt>
                <c:pt idx="73">
                  <c:v>2025</c:v>
                </c:pt>
                <c:pt idx="74">
                  <c:v>2050</c:v>
                </c:pt>
                <c:pt idx="75">
                  <c:v>2075</c:v>
                </c:pt>
                <c:pt idx="76">
                  <c:v>2100</c:v>
                </c:pt>
                <c:pt idx="77">
                  <c:v>2125</c:v>
                </c:pt>
                <c:pt idx="78">
                  <c:v>2150</c:v>
                </c:pt>
                <c:pt idx="79">
                  <c:v>2175</c:v>
                </c:pt>
                <c:pt idx="80">
                  <c:v>2200</c:v>
                </c:pt>
                <c:pt idx="81">
                  <c:v>2225</c:v>
                </c:pt>
                <c:pt idx="82">
                  <c:v>2250</c:v>
                </c:pt>
                <c:pt idx="83">
                  <c:v>2275</c:v>
                </c:pt>
                <c:pt idx="84">
                  <c:v>2300</c:v>
                </c:pt>
                <c:pt idx="85">
                  <c:v>2325</c:v>
                </c:pt>
                <c:pt idx="86">
                  <c:v>2350</c:v>
                </c:pt>
                <c:pt idx="87">
                  <c:v>2375</c:v>
                </c:pt>
                <c:pt idx="88">
                  <c:v>2400</c:v>
                </c:pt>
                <c:pt idx="89">
                  <c:v>2425</c:v>
                </c:pt>
                <c:pt idx="90">
                  <c:v>2450</c:v>
                </c:pt>
                <c:pt idx="91">
                  <c:v>2475</c:v>
                </c:pt>
                <c:pt idx="92">
                  <c:v>2500</c:v>
                </c:pt>
              </c:numCache>
            </c:numRef>
          </c:xVal>
          <c:yVal>
            <c:numRef>
              <c:f>'Tube Cond Losses'!$G$29:$G$121</c:f>
              <c:numCache>
                <c:formatCode>0.00</c:formatCode>
                <c:ptCount val="93"/>
                <c:pt idx="0">
                  <c:v>0.14028585883002845</c:v>
                </c:pt>
                <c:pt idx="1">
                  <c:v>0.14378315945584649</c:v>
                </c:pt>
                <c:pt idx="2">
                  <c:v>0.14690893201674449</c:v>
                </c:pt>
                <c:pt idx="3">
                  <c:v>0.14973152936174888</c:v>
                </c:pt>
                <c:pt idx="4">
                  <c:v>0.15230656673197604</c:v>
                </c:pt>
                <c:pt idx="5">
                  <c:v>0.15479407289432115</c:v>
                </c:pt>
                <c:pt idx="6">
                  <c:v>0.15773174083463049</c:v>
                </c:pt>
                <c:pt idx="7">
                  <c:v>0.16045675101833595</c:v>
                </c:pt>
                <c:pt idx="8">
                  <c:v>0.16294714471988841</c:v>
                </c:pt>
                <c:pt idx="9">
                  <c:v>0.16532137541489442</c:v>
                </c:pt>
                <c:pt idx="10">
                  <c:v>0.16754927029333941</c:v>
                </c:pt>
                <c:pt idx="11">
                  <c:v>0.16959860079018449</c:v>
                </c:pt>
                <c:pt idx="12">
                  <c:v>0.17157797866399638</c:v>
                </c:pt>
                <c:pt idx="13">
                  <c:v>0.17340373334612597</c:v>
                </c:pt>
                <c:pt idx="14">
                  <c:v>0.17513330053274975</c:v>
                </c:pt>
                <c:pt idx="15">
                  <c:v>0.17682175525609556</c:v>
                </c:pt>
                <c:pt idx="16">
                  <c:v>0.17838318036892944</c:v>
                </c:pt>
                <c:pt idx="17">
                  <c:v>0.17991706085352696</c:v>
                </c:pt>
                <c:pt idx="18">
                  <c:v>0.18133682616214244</c:v>
                </c:pt>
                <c:pt idx="19">
                  <c:v>0.18269401625140241</c:v>
                </c:pt>
                <c:pt idx="20">
                  <c:v>0.18403852308099541</c:v>
                </c:pt>
                <c:pt idx="21">
                  <c:v>0.18528368243265594</c:v>
                </c:pt>
                <c:pt idx="22">
                  <c:v>0.18647879015814844</c:v>
                </c:pt>
                <c:pt idx="23">
                  <c:v>0.18767171511372097</c:v>
                </c:pt>
                <c:pt idx="24">
                  <c:v>0.18877623765904941</c:v>
                </c:pt>
                <c:pt idx="25">
                  <c:v>0.18983991842830131</c:v>
                </c:pt>
                <c:pt idx="26">
                  <c:v>0.19086528667641453</c:v>
                </c:pt>
                <c:pt idx="27">
                  <c:v>0.19189813528272603</c:v>
                </c:pt>
                <c:pt idx="28">
                  <c:v>0.19285334351024205</c:v>
                </c:pt>
                <c:pt idx="29">
                  <c:v>0.19377661051753992</c:v>
                </c:pt>
                <c:pt idx="30">
                  <c:v>0.19466972236051247</c:v>
                </c:pt>
                <c:pt idx="31">
                  <c:v>0.19553432543866492</c:v>
                </c:pt>
                <c:pt idx="32">
                  <c:v>0.19641421070197754</c:v>
                </c:pt>
                <c:pt idx="33">
                  <c:v>0.19722599260197948</c:v>
                </c:pt>
                <c:pt idx="34">
                  <c:v>0.19801350213909921</c:v>
                </c:pt>
                <c:pt idx="35">
                  <c:v>0.19877795086035999</c:v>
                </c:pt>
                <c:pt idx="36">
                  <c:v>0.19952046574793941</c:v>
                </c:pt>
                <c:pt idx="37">
                  <c:v>0.20028324269986367</c:v>
                </c:pt>
                <c:pt idx="38">
                  <c:v>0.20098473486839552</c:v>
                </c:pt>
                <c:pt idx="39">
                  <c:v>0.20166724178487844</c:v>
                </c:pt>
                <c:pt idx="40">
                  <c:v>0.20233161993557736</c:v>
                </c:pt>
                <c:pt idx="41">
                  <c:v>0.20297867178106629</c:v>
                </c:pt>
                <c:pt idx="42">
                  <c:v>0.20360915011755898</c:v>
                </c:pt>
                <c:pt idx="43">
                  <c:v>0.20426364758670726</c:v>
                </c:pt>
                <c:pt idx="44">
                  <c:v>0.20486284268489371</c:v>
                </c:pt>
                <c:pt idx="45">
                  <c:v>0.20544746530406782</c:v>
                </c:pt>
                <c:pt idx="46">
                  <c:v>0.20601810528595921</c:v>
                </c:pt>
                <c:pt idx="47">
                  <c:v>0.20657531909665264</c:v>
                </c:pt>
                <c:pt idx="48">
                  <c:v>0.20711963224467111</c:v>
                </c:pt>
                <c:pt idx="49">
                  <c:v>0.20765154148634671</c:v>
                </c:pt>
                <c:pt idx="50">
                  <c:v>0.20817151684034588</c:v>
                </c:pt>
                <c:pt idx="51">
                  <c:v>0.20871834326596994</c:v>
                </c:pt>
                <c:pt idx="52">
                  <c:v>0.20921557053268849</c:v>
                </c:pt>
                <c:pt idx="53">
                  <c:v>0.2097021338776702</c:v>
                </c:pt>
                <c:pt idx="54">
                  <c:v>0.21017841327463688</c:v>
                </c:pt>
                <c:pt idx="55">
                  <c:v>0.21064476977606289</c:v>
                </c:pt>
                <c:pt idx="56">
                  <c:v>0.21110154672005327</c:v>
                </c:pt>
                <c:pt idx="57">
                  <c:v>0.21154907084376595</c:v>
                </c:pt>
                <c:pt idx="58">
                  <c:v>0.21198765331167171</c:v>
                </c:pt>
                <c:pt idx="59">
                  <c:v>0.2124175906664679</c:v>
                </c:pt>
                <c:pt idx="60">
                  <c:v>0.21287595224311065</c:v>
                </c:pt>
                <c:pt idx="61">
                  <c:v>0.21328926392957076</c:v>
                </c:pt>
                <c:pt idx="62">
                  <c:v>0.21369474309958236</c:v>
                </c:pt>
                <c:pt idx="63">
                  <c:v>0.21409263594915739</c:v>
                </c:pt>
                <c:pt idx="64">
                  <c:v>0.21448317786336518</c:v>
                </c:pt>
                <c:pt idx="65">
                  <c:v>0.21486659402460781</c:v>
                </c:pt>
                <c:pt idx="66">
                  <c:v>0.21524309997932714</c:v>
                </c:pt>
                <c:pt idx="67">
                  <c:v>0.21561290216632886</c:v>
                </c:pt>
                <c:pt idx="68">
                  <c:v>0.21597619840996449</c:v>
                </c:pt>
                <c:pt idx="69">
                  <c:v>0.21633317838076221</c:v>
                </c:pt>
                <c:pt idx="70">
                  <c:v>0.21668402402612441</c:v>
                </c:pt>
                <c:pt idx="71">
                  <c:v>0.21706401419703775</c:v>
                </c:pt>
                <c:pt idx="72">
                  <c:v>0.21740295882904787</c:v>
                </c:pt>
                <c:pt idx="73">
                  <c:v>0.21773627432443074</c:v>
                </c:pt>
                <c:pt idx="74">
                  <c:v>0.21806411548740662</c:v>
                </c:pt>
                <c:pt idx="75">
                  <c:v>0.21838663117736901</c:v>
                </c:pt>
                <c:pt idx="76">
                  <c:v>0.21870396460146993</c:v>
                </c:pt>
                <c:pt idx="77">
                  <c:v>0.21901625358968124</c:v>
                </c:pt>
                <c:pt idx="78">
                  <c:v>0.21932363085354598</c:v>
                </c:pt>
                <c:pt idx="79">
                  <c:v>0.21962622422981817</c:v>
                </c:pt>
                <c:pt idx="80">
                  <c:v>0.21992415690993244</c:v>
                </c:pt>
                <c:pt idx="81">
                  <c:v>0.22021754765637006</c:v>
                </c:pt>
                <c:pt idx="82">
                  <c:v>0.22050651100672589</c:v>
                </c:pt>
                <c:pt idx="83">
                  <c:v>0.22079115746637604</c:v>
                </c:pt>
                <c:pt idx="84">
                  <c:v>0.22110496530916818</c:v>
                </c:pt>
                <c:pt idx="85">
                  <c:v>0.22138116532945187</c:v>
                </c:pt>
                <c:pt idx="86">
                  <c:v>0.22165335895330587</c:v>
                </c:pt>
                <c:pt idx="87">
                  <c:v>0.22192164225493222</c:v>
                </c:pt>
                <c:pt idx="88">
                  <c:v>0.22218610809288092</c:v>
                </c:pt>
                <c:pt idx="89">
                  <c:v>0.22244684624800221</c:v>
                </c:pt>
                <c:pt idx="90">
                  <c:v>0.22270394355419912</c:v>
                </c:pt>
                <c:pt idx="91">
                  <c:v>0.22295748402240345</c:v>
                </c:pt>
                <c:pt idx="92">
                  <c:v>0.22320754895820719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A3E-4E32-BA3B-8B211725E021}"/>
            </c:ext>
          </c:extLst>
        </c:ser>
        <c:ser>
          <c:idx val="6"/>
          <c:order val="6"/>
          <c:tx>
            <c:v>70°F Insulated</c:v>
          </c:tx>
          <c:spPr>
            <a:ln w="44450">
              <a:solidFill>
                <a:srgbClr val="21FF46"/>
              </a:solidFill>
            </a:ln>
          </c:spPr>
          <c:marker>
            <c:symbol val="none"/>
          </c:marker>
          <c:xVal>
            <c:numRef>
              <c:f>'Tube Cond Losses'!$A$29:$A$121</c:f>
              <c:numCache>
                <c:formatCode>General</c:formatCode>
                <c:ptCount val="93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  <c:pt idx="17">
                  <c:v>625</c:v>
                </c:pt>
                <c:pt idx="18">
                  <c:v>650</c:v>
                </c:pt>
                <c:pt idx="19">
                  <c:v>675</c:v>
                </c:pt>
                <c:pt idx="20">
                  <c:v>700</c:v>
                </c:pt>
                <c:pt idx="21">
                  <c:v>725</c:v>
                </c:pt>
                <c:pt idx="22">
                  <c:v>750</c:v>
                </c:pt>
                <c:pt idx="23">
                  <c:v>775</c:v>
                </c:pt>
                <c:pt idx="24">
                  <c:v>800</c:v>
                </c:pt>
                <c:pt idx="25">
                  <c:v>825</c:v>
                </c:pt>
                <c:pt idx="26">
                  <c:v>850</c:v>
                </c:pt>
                <c:pt idx="27">
                  <c:v>875</c:v>
                </c:pt>
                <c:pt idx="28">
                  <c:v>900</c:v>
                </c:pt>
                <c:pt idx="29">
                  <c:v>925</c:v>
                </c:pt>
                <c:pt idx="30">
                  <c:v>950</c:v>
                </c:pt>
                <c:pt idx="31">
                  <c:v>975</c:v>
                </c:pt>
                <c:pt idx="32">
                  <c:v>1000</c:v>
                </c:pt>
                <c:pt idx="33">
                  <c:v>1025</c:v>
                </c:pt>
                <c:pt idx="34">
                  <c:v>1050</c:v>
                </c:pt>
                <c:pt idx="35">
                  <c:v>1075</c:v>
                </c:pt>
                <c:pt idx="36">
                  <c:v>1100</c:v>
                </c:pt>
                <c:pt idx="37">
                  <c:v>1125</c:v>
                </c:pt>
                <c:pt idx="38">
                  <c:v>1150</c:v>
                </c:pt>
                <c:pt idx="39">
                  <c:v>1175</c:v>
                </c:pt>
                <c:pt idx="40">
                  <c:v>1200</c:v>
                </c:pt>
                <c:pt idx="41">
                  <c:v>1225</c:v>
                </c:pt>
                <c:pt idx="42">
                  <c:v>1250</c:v>
                </c:pt>
                <c:pt idx="43">
                  <c:v>1275</c:v>
                </c:pt>
                <c:pt idx="44">
                  <c:v>1300</c:v>
                </c:pt>
                <c:pt idx="45">
                  <c:v>1325</c:v>
                </c:pt>
                <c:pt idx="46">
                  <c:v>1350</c:v>
                </c:pt>
                <c:pt idx="47">
                  <c:v>1375</c:v>
                </c:pt>
                <c:pt idx="48">
                  <c:v>1400</c:v>
                </c:pt>
                <c:pt idx="49">
                  <c:v>1425</c:v>
                </c:pt>
                <c:pt idx="50">
                  <c:v>1450</c:v>
                </c:pt>
                <c:pt idx="51">
                  <c:v>1475</c:v>
                </c:pt>
                <c:pt idx="52">
                  <c:v>1500</c:v>
                </c:pt>
                <c:pt idx="53">
                  <c:v>1525</c:v>
                </c:pt>
                <c:pt idx="54">
                  <c:v>1550</c:v>
                </c:pt>
                <c:pt idx="55">
                  <c:v>1575</c:v>
                </c:pt>
                <c:pt idx="56">
                  <c:v>1600</c:v>
                </c:pt>
                <c:pt idx="57">
                  <c:v>1625</c:v>
                </c:pt>
                <c:pt idx="58">
                  <c:v>1650</c:v>
                </c:pt>
                <c:pt idx="59">
                  <c:v>1675</c:v>
                </c:pt>
                <c:pt idx="60">
                  <c:v>1700</c:v>
                </c:pt>
                <c:pt idx="61">
                  <c:v>1725</c:v>
                </c:pt>
                <c:pt idx="62">
                  <c:v>1750</c:v>
                </c:pt>
                <c:pt idx="63">
                  <c:v>1775</c:v>
                </c:pt>
                <c:pt idx="64">
                  <c:v>1800</c:v>
                </c:pt>
                <c:pt idx="65">
                  <c:v>1825</c:v>
                </c:pt>
                <c:pt idx="66">
                  <c:v>1850</c:v>
                </c:pt>
                <c:pt idx="67">
                  <c:v>1875</c:v>
                </c:pt>
                <c:pt idx="68">
                  <c:v>1900</c:v>
                </c:pt>
                <c:pt idx="69">
                  <c:v>1925</c:v>
                </c:pt>
                <c:pt idx="70">
                  <c:v>1950</c:v>
                </c:pt>
                <c:pt idx="71">
                  <c:v>1975</c:v>
                </c:pt>
                <c:pt idx="72">
                  <c:v>2000</c:v>
                </c:pt>
                <c:pt idx="73">
                  <c:v>2025</c:v>
                </c:pt>
                <c:pt idx="74">
                  <c:v>2050</c:v>
                </c:pt>
                <c:pt idx="75">
                  <c:v>2075</c:v>
                </c:pt>
                <c:pt idx="76">
                  <c:v>2100</c:v>
                </c:pt>
                <c:pt idx="77">
                  <c:v>2125</c:v>
                </c:pt>
                <c:pt idx="78">
                  <c:v>2150</c:v>
                </c:pt>
                <c:pt idx="79">
                  <c:v>2175</c:v>
                </c:pt>
                <c:pt idx="80">
                  <c:v>2200</c:v>
                </c:pt>
                <c:pt idx="81">
                  <c:v>2225</c:v>
                </c:pt>
                <c:pt idx="82">
                  <c:v>2250</c:v>
                </c:pt>
                <c:pt idx="83">
                  <c:v>2275</c:v>
                </c:pt>
                <c:pt idx="84">
                  <c:v>2300</c:v>
                </c:pt>
                <c:pt idx="85">
                  <c:v>2325</c:v>
                </c:pt>
                <c:pt idx="86">
                  <c:v>2350</c:v>
                </c:pt>
                <c:pt idx="87">
                  <c:v>2375</c:v>
                </c:pt>
                <c:pt idx="88">
                  <c:v>2400</c:v>
                </c:pt>
                <c:pt idx="89">
                  <c:v>2425</c:v>
                </c:pt>
                <c:pt idx="90">
                  <c:v>2450</c:v>
                </c:pt>
                <c:pt idx="91">
                  <c:v>2475</c:v>
                </c:pt>
                <c:pt idx="92">
                  <c:v>2500</c:v>
                </c:pt>
              </c:numCache>
            </c:numRef>
          </c:xVal>
          <c:yVal>
            <c:numRef>
              <c:f>'Tube Cond Losses'!$H$29:$H$121</c:f>
              <c:numCache>
                <c:formatCode>0.00</c:formatCode>
                <c:ptCount val="93"/>
                <c:pt idx="0">
                  <c:v>0.13106889624574788</c:v>
                </c:pt>
                <c:pt idx="1">
                  <c:v>0.13433617071947521</c:v>
                </c:pt>
                <c:pt idx="2">
                  <c:v>0.13726046125344121</c:v>
                </c:pt>
                <c:pt idx="3">
                  <c:v>0.13989740966220163</c:v>
                </c:pt>
                <c:pt idx="4">
                  <c:v>0.14229887788934789</c:v>
                </c:pt>
                <c:pt idx="5">
                  <c:v>0.14447435022223543</c:v>
                </c:pt>
                <c:pt idx="6">
                  <c:v>0.14717403213513044</c:v>
                </c:pt>
                <c:pt idx="7">
                  <c:v>0.14972021560073506</c:v>
                </c:pt>
                <c:pt idx="8">
                  <c:v>0.15209237630060651</c:v>
                </c:pt>
                <c:pt idx="9">
                  <c:v>0.15426635309306752</c:v>
                </c:pt>
                <c:pt idx="10">
                  <c:v>0.15634829495664596</c:v>
                </c:pt>
                <c:pt idx="11">
                  <c:v>0.15826389744438704</c:v>
                </c:pt>
                <c:pt idx="12">
                  <c:v>0.16011372503491517</c:v>
                </c:pt>
                <c:pt idx="13">
                  <c:v>0.1618204920101815</c:v>
                </c:pt>
                <c:pt idx="14">
                  <c:v>0.16343740439445728</c:v>
                </c:pt>
                <c:pt idx="15">
                  <c:v>0.16501547925380439</c:v>
                </c:pt>
                <c:pt idx="16">
                  <c:v>0.16647531375282604</c:v>
                </c:pt>
                <c:pt idx="17">
                  <c:v>0.16790898558946077</c:v>
                </c:pt>
                <c:pt idx="18">
                  <c:v>0.16923647106147424</c:v>
                </c:pt>
                <c:pt idx="19">
                  <c:v>0.17050548870240437</c:v>
                </c:pt>
                <c:pt idx="20">
                  <c:v>0.17172036382162753</c:v>
                </c:pt>
                <c:pt idx="21">
                  <c:v>0.17292657024986635</c:v>
                </c:pt>
                <c:pt idx="22">
                  <c:v>0.17404413754567913</c:v>
                </c:pt>
                <c:pt idx="23">
                  <c:v>0.17511808468108295</c:v>
                </c:pt>
                <c:pt idx="24">
                  <c:v>0.1761921641290044</c:v>
                </c:pt>
                <c:pt idx="25">
                  <c:v>0.17718691343649828</c:v>
                </c:pt>
                <c:pt idx="26">
                  <c:v>0.17814585641104771</c:v>
                </c:pt>
                <c:pt idx="27">
                  <c:v>0.17907115118866621</c:v>
                </c:pt>
                <c:pt idx="28">
                  <c:v>0.17996477400185473</c:v>
                </c:pt>
                <c:pt idx="29">
                  <c:v>0.18086826973560921</c:v>
                </c:pt>
                <c:pt idx="30">
                  <c:v>0.18170360250669493</c:v>
                </c:pt>
                <c:pt idx="31">
                  <c:v>0.18251228762387525</c:v>
                </c:pt>
                <c:pt idx="32">
                  <c:v>0.18329574587005157</c:v>
                </c:pt>
                <c:pt idx="33">
                  <c:v>0.18405529208356394</c:v>
                </c:pt>
                <c:pt idx="34">
                  <c:v>0.18483079114184198</c:v>
                </c:pt>
                <c:pt idx="35">
                  <c:v>0.18554585758150777</c:v>
                </c:pt>
                <c:pt idx="36">
                  <c:v>0.18624041954384124</c:v>
                </c:pt>
                <c:pt idx="37">
                  <c:v>0.18691545813880531</c:v>
                </c:pt>
                <c:pt idx="38">
                  <c:v>0.18757188882503117</c:v>
                </c:pt>
                <c:pt idx="39">
                  <c:v>0.18821056703066141</c:v>
                </c:pt>
                <c:pt idx="40">
                  <c:v>0.18886972278943318</c:v>
                </c:pt>
                <c:pt idx="41">
                  <c:v>0.18947503987743855</c:v>
                </c:pt>
                <c:pt idx="42">
                  <c:v>0.19006486150315538</c:v>
                </c:pt>
                <c:pt idx="43">
                  <c:v>0.19063984845550239</c:v>
                </c:pt>
                <c:pt idx="44">
                  <c:v>0.19120062212253797</c:v>
                </c:pt>
                <c:pt idx="45">
                  <c:v>0.19174776749922137</c:v>
                </c:pt>
                <c:pt idx="46">
                  <c:v>0.19228183591637596</c:v>
                </c:pt>
                <c:pt idx="47">
                  <c:v>0.19283947534015142</c:v>
                </c:pt>
                <c:pt idx="48">
                  <c:v>0.19334873390790414</c:v>
                </c:pt>
                <c:pt idx="49">
                  <c:v>0.19384639389659694</c:v>
                </c:pt>
                <c:pt idx="50">
                  <c:v>0.19433289462485182</c:v>
                </c:pt>
                <c:pt idx="51">
                  <c:v>0.19480865215039656</c:v>
                </c:pt>
                <c:pt idx="52">
                  <c:v>0.19527406084748722</c:v>
                </c:pt>
                <c:pt idx="53">
                  <c:v>0.19572949485444718</c:v>
                </c:pt>
                <c:pt idx="54">
                  <c:v>0.19617530940369587</c:v>
                </c:pt>
                <c:pt idx="55">
                  <c:v>0.19661184204560331</c:v>
                </c:pt>
                <c:pt idx="56">
                  <c:v>0.19707402671682547</c:v>
                </c:pt>
                <c:pt idx="57">
                  <c:v>0.19749277708946456</c:v>
                </c:pt>
                <c:pt idx="58">
                  <c:v>0.19790316516629616</c:v>
                </c:pt>
                <c:pt idx="59">
                  <c:v>0.19830546816423891</c:v>
                </c:pt>
                <c:pt idx="60">
                  <c:v>0.19869995045835864</c:v>
                </c:pt>
                <c:pt idx="61">
                  <c:v>0.19908686434407769</c:v>
                </c:pt>
                <c:pt idx="62">
                  <c:v>0.19946645074440181</c:v>
                </c:pt>
                <c:pt idx="63">
                  <c:v>0.19983893986674636</c:v>
                </c:pt>
                <c:pt idx="64">
                  <c:v>0.20020455181369831</c:v>
                </c:pt>
                <c:pt idx="65">
                  <c:v>0.20056349715137436</c:v>
                </c:pt>
                <c:pt idx="66">
                  <c:v>0.20091597743888229</c:v>
                </c:pt>
                <c:pt idx="67">
                  <c:v>0.20129516436834571</c:v>
                </c:pt>
                <c:pt idx="68">
                  <c:v>0.20163514125442444</c:v>
                </c:pt>
                <c:pt idx="69">
                  <c:v>0.20196921027106474</c:v>
                </c:pt>
                <c:pt idx="70">
                  <c:v>0.20229754153551671</c:v>
                </c:pt>
                <c:pt idx="71">
                  <c:v>0.20262029832300088</c:v>
                </c:pt>
                <c:pt idx="72">
                  <c:v>0.20293763741935344</c:v>
                </c:pt>
                <c:pt idx="73">
                  <c:v>0.20324970945159523</c:v>
                </c:pt>
                <c:pt idx="74">
                  <c:v>0.20355665919800114</c:v>
                </c:pt>
                <c:pt idx="75">
                  <c:v>0.2038586258791823</c:v>
                </c:pt>
                <c:pt idx="76">
                  <c:v>0.2041557434315053</c:v>
                </c:pt>
                <c:pt idx="77">
                  <c:v>0.20444814076417947</c:v>
                </c:pt>
                <c:pt idx="78">
                  <c:v>0.20473594200107942</c:v>
                </c:pt>
                <c:pt idx="79">
                  <c:v>0.20501926670846779</c:v>
                </c:pt>
                <c:pt idx="80">
                  <c:v>0.20529823010946044</c:v>
                </c:pt>
                <c:pt idx="81">
                  <c:v>0.2056041217398</c:v>
                </c:pt>
                <c:pt idx="82">
                  <c:v>0.2058745690186552</c:v>
                </c:pt>
                <c:pt idx="83">
                  <c:v>0.20614097792742594</c:v>
                </c:pt>
                <c:pt idx="84">
                  <c:v>0.20640344820341541</c:v>
                </c:pt>
                <c:pt idx="85">
                  <c:v>0.20666207614521198</c:v>
                </c:pt>
                <c:pt idx="86">
                  <c:v>0.20691695476462649</c:v>
                </c:pt>
                <c:pt idx="87">
                  <c:v>0.20716817393047643</c:v>
                </c:pt>
                <c:pt idx="88">
                  <c:v>0.20741582050475921</c:v>
                </c:pt>
                <c:pt idx="89">
                  <c:v>0.20765997847156856</c:v>
                </c:pt>
                <c:pt idx="90">
                  <c:v>0.20790072905933504</c:v>
                </c:pt>
                <c:pt idx="91">
                  <c:v>0.20813815085672668</c:v>
                </c:pt>
                <c:pt idx="92">
                  <c:v>0.20837231992259556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8A3E-4E32-BA3B-8B211725E021}"/>
            </c:ext>
          </c:extLst>
        </c:ser>
        <c:ser>
          <c:idx val="7"/>
          <c:order val="7"/>
          <c:tx>
            <c:v>80°F Insulated</c:v>
          </c:tx>
          <c:spPr>
            <a:ln w="4445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'Tube Cond Losses'!$A$29:$A$121</c:f>
              <c:numCache>
                <c:formatCode>General</c:formatCode>
                <c:ptCount val="93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  <c:pt idx="17">
                  <c:v>625</c:v>
                </c:pt>
                <c:pt idx="18">
                  <c:v>650</c:v>
                </c:pt>
                <c:pt idx="19">
                  <c:v>675</c:v>
                </c:pt>
                <c:pt idx="20">
                  <c:v>700</c:v>
                </c:pt>
                <c:pt idx="21">
                  <c:v>725</c:v>
                </c:pt>
                <c:pt idx="22">
                  <c:v>750</c:v>
                </c:pt>
                <c:pt idx="23">
                  <c:v>775</c:v>
                </c:pt>
                <c:pt idx="24">
                  <c:v>800</c:v>
                </c:pt>
                <c:pt idx="25">
                  <c:v>825</c:v>
                </c:pt>
                <c:pt idx="26">
                  <c:v>850</c:v>
                </c:pt>
                <c:pt idx="27">
                  <c:v>875</c:v>
                </c:pt>
                <c:pt idx="28">
                  <c:v>900</c:v>
                </c:pt>
                <c:pt idx="29">
                  <c:v>925</c:v>
                </c:pt>
                <c:pt idx="30">
                  <c:v>950</c:v>
                </c:pt>
                <c:pt idx="31">
                  <c:v>975</c:v>
                </c:pt>
                <c:pt idx="32">
                  <c:v>1000</c:v>
                </c:pt>
                <c:pt idx="33">
                  <c:v>1025</c:v>
                </c:pt>
                <c:pt idx="34">
                  <c:v>1050</c:v>
                </c:pt>
                <c:pt idx="35">
                  <c:v>1075</c:v>
                </c:pt>
                <c:pt idx="36">
                  <c:v>1100</c:v>
                </c:pt>
                <c:pt idx="37">
                  <c:v>1125</c:v>
                </c:pt>
                <c:pt idx="38">
                  <c:v>1150</c:v>
                </c:pt>
                <c:pt idx="39">
                  <c:v>1175</c:v>
                </c:pt>
                <c:pt idx="40">
                  <c:v>1200</c:v>
                </c:pt>
                <c:pt idx="41">
                  <c:v>1225</c:v>
                </c:pt>
                <c:pt idx="42">
                  <c:v>1250</c:v>
                </c:pt>
                <c:pt idx="43">
                  <c:v>1275</c:v>
                </c:pt>
                <c:pt idx="44">
                  <c:v>1300</c:v>
                </c:pt>
                <c:pt idx="45">
                  <c:v>1325</c:v>
                </c:pt>
                <c:pt idx="46">
                  <c:v>1350</c:v>
                </c:pt>
                <c:pt idx="47">
                  <c:v>1375</c:v>
                </c:pt>
                <c:pt idx="48">
                  <c:v>1400</c:v>
                </c:pt>
                <c:pt idx="49">
                  <c:v>1425</c:v>
                </c:pt>
                <c:pt idx="50">
                  <c:v>1450</c:v>
                </c:pt>
                <c:pt idx="51">
                  <c:v>1475</c:v>
                </c:pt>
                <c:pt idx="52">
                  <c:v>1500</c:v>
                </c:pt>
                <c:pt idx="53">
                  <c:v>1525</c:v>
                </c:pt>
                <c:pt idx="54">
                  <c:v>1550</c:v>
                </c:pt>
                <c:pt idx="55">
                  <c:v>1575</c:v>
                </c:pt>
                <c:pt idx="56">
                  <c:v>1600</c:v>
                </c:pt>
                <c:pt idx="57">
                  <c:v>1625</c:v>
                </c:pt>
                <c:pt idx="58">
                  <c:v>1650</c:v>
                </c:pt>
                <c:pt idx="59">
                  <c:v>1675</c:v>
                </c:pt>
                <c:pt idx="60">
                  <c:v>1700</c:v>
                </c:pt>
                <c:pt idx="61">
                  <c:v>1725</c:v>
                </c:pt>
                <c:pt idx="62">
                  <c:v>1750</c:v>
                </c:pt>
                <c:pt idx="63">
                  <c:v>1775</c:v>
                </c:pt>
                <c:pt idx="64">
                  <c:v>1800</c:v>
                </c:pt>
                <c:pt idx="65">
                  <c:v>1825</c:v>
                </c:pt>
                <c:pt idx="66">
                  <c:v>1850</c:v>
                </c:pt>
                <c:pt idx="67">
                  <c:v>1875</c:v>
                </c:pt>
                <c:pt idx="68">
                  <c:v>1900</c:v>
                </c:pt>
                <c:pt idx="69">
                  <c:v>1925</c:v>
                </c:pt>
                <c:pt idx="70">
                  <c:v>1950</c:v>
                </c:pt>
                <c:pt idx="71">
                  <c:v>1975</c:v>
                </c:pt>
                <c:pt idx="72">
                  <c:v>2000</c:v>
                </c:pt>
                <c:pt idx="73">
                  <c:v>2025</c:v>
                </c:pt>
                <c:pt idx="74">
                  <c:v>2050</c:v>
                </c:pt>
                <c:pt idx="75">
                  <c:v>2075</c:v>
                </c:pt>
                <c:pt idx="76">
                  <c:v>2100</c:v>
                </c:pt>
                <c:pt idx="77">
                  <c:v>2125</c:v>
                </c:pt>
                <c:pt idx="78">
                  <c:v>2150</c:v>
                </c:pt>
                <c:pt idx="79">
                  <c:v>2175</c:v>
                </c:pt>
                <c:pt idx="80">
                  <c:v>2200</c:v>
                </c:pt>
                <c:pt idx="81">
                  <c:v>2225</c:v>
                </c:pt>
                <c:pt idx="82">
                  <c:v>2250</c:v>
                </c:pt>
                <c:pt idx="83">
                  <c:v>2275</c:v>
                </c:pt>
                <c:pt idx="84">
                  <c:v>2300</c:v>
                </c:pt>
                <c:pt idx="85">
                  <c:v>2325</c:v>
                </c:pt>
                <c:pt idx="86">
                  <c:v>2350</c:v>
                </c:pt>
                <c:pt idx="87">
                  <c:v>2375</c:v>
                </c:pt>
                <c:pt idx="88">
                  <c:v>2400</c:v>
                </c:pt>
                <c:pt idx="89">
                  <c:v>2425</c:v>
                </c:pt>
                <c:pt idx="90">
                  <c:v>2450</c:v>
                </c:pt>
                <c:pt idx="91">
                  <c:v>2475</c:v>
                </c:pt>
                <c:pt idx="92">
                  <c:v>2500</c:v>
                </c:pt>
              </c:numCache>
            </c:numRef>
          </c:xVal>
          <c:yVal>
            <c:numRef>
              <c:f>'Tube Cond Losses'!$I$29:$I$121</c:f>
              <c:numCache>
                <c:formatCode>0.00</c:formatCode>
                <c:ptCount val="93"/>
                <c:pt idx="0">
                  <c:v>0.12185374197586862</c:v>
                </c:pt>
                <c:pt idx="1">
                  <c:v>0.12489099978758612</c:v>
                </c:pt>
                <c:pt idx="2">
                  <c:v>0.12760558609320957</c:v>
                </c:pt>
                <c:pt idx="3">
                  <c:v>0.13005686760262292</c:v>
                </c:pt>
                <c:pt idx="4">
                  <c:v>0.13229301550634459</c:v>
                </c:pt>
                <c:pt idx="5">
                  <c:v>0.13434058260676696</c:v>
                </c:pt>
                <c:pt idx="6">
                  <c:v>0.13668483233392204</c:v>
                </c:pt>
                <c:pt idx="7">
                  <c:v>0.13901071833371917</c:v>
                </c:pt>
                <c:pt idx="8">
                  <c:v>0.14121630442673602</c:v>
                </c:pt>
                <c:pt idx="9">
                  <c:v>0.14323812462290444</c:v>
                </c:pt>
                <c:pt idx="10">
                  <c:v>0.14517401920329068</c:v>
                </c:pt>
                <c:pt idx="11">
                  <c:v>0.14695572157435224</c:v>
                </c:pt>
                <c:pt idx="12">
                  <c:v>0.14867589754280941</c:v>
                </c:pt>
                <c:pt idx="13">
                  <c:v>0.15026350085904291</c:v>
                </c:pt>
                <c:pt idx="14">
                  <c:v>0.15176758218420291</c:v>
                </c:pt>
                <c:pt idx="15">
                  <c:v>0.15323517225338151</c:v>
                </c:pt>
                <c:pt idx="16">
                  <c:v>0.15459324020909926</c:v>
                </c:pt>
                <c:pt idx="17">
                  <c:v>0.15588738796686807</c:v>
                </c:pt>
                <c:pt idx="18">
                  <c:v>0.15716163034322544</c:v>
                </c:pt>
                <c:pt idx="19">
                  <c:v>0.1583423031969097</c:v>
                </c:pt>
                <c:pt idx="20">
                  <c:v>0.15947263676172593</c:v>
                </c:pt>
                <c:pt idx="21">
                  <c:v>0.16059452912211031</c:v>
                </c:pt>
                <c:pt idx="22">
                  <c:v>0.16163438901036628</c:v>
                </c:pt>
                <c:pt idx="23">
                  <c:v>0.16263368855638641</c:v>
                </c:pt>
                <c:pt idx="24">
                  <c:v>0.16359508074647616</c:v>
                </c:pt>
                <c:pt idx="25">
                  <c:v>0.16452097590904724</c:v>
                </c:pt>
                <c:pt idx="26">
                  <c:v>0.16545075021845787</c:v>
                </c:pt>
                <c:pt idx="27">
                  <c:v>0.16631181765581837</c:v>
                </c:pt>
                <c:pt idx="28">
                  <c:v>0.16714343030896894</c:v>
                </c:pt>
                <c:pt idx="29">
                  <c:v>0.16794727434553591</c:v>
                </c:pt>
                <c:pt idx="30">
                  <c:v>0.16876125980938278</c:v>
                </c:pt>
                <c:pt idx="31">
                  <c:v>0.1695138795685299</c:v>
                </c:pt>
                <c:pt idx="32">
                  <c:v>0.17024303592471099</c:v>
                </c:pt>
                <c:pt idx="33">
                  <c:v>0.17094995125934445</c:v>
                </c:pt>
                <c:pt idx="34">
                  <c:v>0.17163575887942423</c:v>
                </c:pt>
                <c:pt idx="35">
                  <c:v>0.17230151131839039</c:v>
                </c:pt>
                <c:pt idx="36">
                  <c:v>0.17298336070703549</c:v>
                </c:pt>
                <c:pt idx="37">
                  <c:v>0.17361167215527953</c:v>
                </c:pt>
                <c:pt idx="38">
                  <c:v>0.17422267403941297</c:v>
                </c:pt>
                <c:pt idx="39">
                  <c:v>0.17481716175580694</c:v>
                </c:pt>
                <c:pt idx="40">
                  <c:v>0.17539587958386871</c:v>
                </c:pt>
                <c:pt idx="41">
                  <c:v>0.17595952489048144</c:v>
                </c:pt>
                <c:pt idx="42">
                  <c:v>0.17650875191485377</c:v>
                </c:pt>
                <c:pt idx="43">
                  <c:v>0.17704417518281418</c:v>
                </c:pt>
                <c:pt idx="44">
                  <c:v>0.17760009538529564</c:v>
                </c:pt>
                <c:pt idx="45">
                  <c:v>0.17810943175467894</c:v>
                </c:pt>
                <c:pt idx="46">
                  <c:v>0.17860660167834153</c:v>
                </c:pt>
                <c:pt idx="47">
                  <c:v>0.17909208888415024</c:v>
                </c:pt>
                <c:pt idx="48">
                  <c:v>0.17956635020895809</c:v>
                </c:pt>
                <c:pt idx="49">
                  <c:v>0.18002981751315447</c:v>
                </c:pt>
                <c:pt idx="50">
                  <c:v>0.18048289942956999</c:v>
                </c:pt>
                <c:pt idx="51">
                  <c:v>0.18092598296365042</c:v>
                </c:pt>
                <c:pt idx="52">
                  <c:v>0.18139186769438281</c:v>
                </c:pt>
                <c:pt idx="53">
                  <c:v>0.18181587565602741</c:v>
                </c:pt>
                <c:pt idx="54">
                  <c:v>0.18223093274725477</c:v>
                </c:pt>
                <c:pt idx="55">
                  <c:v>0.18263735293012537</c:v>
                </c:pt>
                <c:pt idx="56">
                  <c:v>0.18303543477395323</c:v>
                </c:pt>
                <c:pt idx="57">
                  <c:v>0.18342546242216487</c:v>
                </c:pt>
                <c:pt idx="58">
                  <c:v>0.18380770648534614</c:v>
                </c:pt>
                <c:pt idx="59">
                  <c:v>0.18418242486708891</c:v>
                </c:pt>
                <c:pt idx="60">
                  <c:v>0.18454986352853156</c:v>
                </c:pt>
                <c:pt idx="61">
                  <c:v>0.18491025719696155</c:v>
                </c:pt>
                <c:pt idx="62">
                  <c:v>0.18526383002330796</c:v>
                </c:pt>
                <c:pt idx="63">
                  <c:v>0.1856416469398669</c:v>
                </c:pt>
                <c:pt idx="64">
                  <c:v>0.18598207209214182</c:v>
                </c:pt>
                <c:pt idx="65">
                  <c:v>0.18631629304529734</c:v>
                </c:pt>
                <c:pt idx="66">
                  <c:v>0.18664449730521529</c:v>
                </c:pt>
                <c:pt idx="67">
                  <c:v>0.18696686446055721</c:v>
                </c:pt>
                <c:pt idx="68">
                  <c:v>0.18728356661119441</c:v>
                </c:pt>
                <c:pt idx="69">
                  <c:v>0.18759476876842751</c:v>
                </c:pt>
                <c:pt idx="70">
                  <c:v>0.18790062922918532</c:v>
                </c:pt>
                <c:pt idx="71">
                  <c:v>0.18820129992621853</c:v>
                </c:pt>
                <c:pt idx="72">
                  <c:v>0.18849692675600307</c:v>
                </c:pt>
                <c:pt idx="73">
                  <c:v>0.18878764988614719</c:v>
                </c:pt>
                <c:pt idx="74">
                  <c:v>0.1890736040437121</c:v>
                </c:pt>
                <c:pt idx="75">
                  <c:v>0.18935491878589591</c:v>
                </c:pt>
                <c:pt idx="76">
                  <c:v>0.18963171875429174</c:v>
                </c:pt>
                <c:pt idx="77">
                  <c:v>0.18993324011102086</c:v>
                </c:pt>
                <c:pt idx="78">
                  <c:v>0.19020124815900419</c:v>
                </c:pt>
                <c:pt idx="79">
                  <c:v>0.19046508952477184</c:v>
                </c:pt>
                <c:pt idx="80">
                  <c:v>0.19072487141678987</c:v>
                </c:pt>
                <c:pt idx="81">
                  <c:v>0.19098069719180319</c:v>
                </c:pt>
                <c:pt idx="82">
                  <c:v>0.19123266653217719</c:v>
                </c:pt>
                <c:pt idx="83">
                  <c:v>0.19148087561337002</c:v>
                </c:pt>
                <c:pt idx="84">
                  <c:v>0.1917254172620792</c:v>
                </c:pt>
                <c:pt idx="85">
                  <c:v>0.19196638110569608</c:v>
                </c:pt>
                <c:pt idx="86">
                  <c:v>0.19220385371364487</c:v>
                </c:pt>
                <c:pt idx="87">
                  <c:v>0.19243791873117122</c:v>
                </c:pt>
                <c:pt idx="88">
                  <c:v>0.19266865700589492</c:v>
                </c:pt>
                <c:pt idx="89">
                  <c:v>0.19289614670781374</c:v>
                </c:pt>
                <c:pt idx="90">
                  <c:v>0.19312046344294123</c:v>
                </c:pt>
                <c:pt idx="91">
                  <c:v>0.19334168036114444</c:v>
                </c:pt>
                <c:pt idx="92">
                  <c:v>0.19355986825840638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8A3E-4E32-BA3B-8B211725E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550016"/>
        <c:axId val="172642304"/>
      </c:scatterChart>
      <c:valAx>
        <c:axId val="172550016"/>
        <c:scaling>
          <c:orientation val="minMax"/>
          <c:max val="250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Duct Velocity</a:t>
                </a:r>
                <a:r>
                  <a:rPr lang="en-US" sz="1800" baseline="0"/>
                  <a:t> (ft/min)</a:t>
                </a:r>
                <a:endParaRPr lang="en-US" sz="1800"/>
              </a:p>
            </c:rich>
          </c:tx>
          <c:overlay val="0"/>
        </c:title>
        <c:numFmt formatCode="General" sourceLinked="1"/>
        <c:majorTickMark val="out"/>
        <c:minorTickMark val="cross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2642304"/>
        <c:crosses val="autoZero"/>
        <c:crossBetween val="midCat"/>
        <c:majorUnit val="500"/>
        <c:minorUnit val="100"/>
      </c:valAx>
      <c:valAx>
        <c:axId val="172642304"/>
        <c:scaling>
          <c:orientation val="minMax"/>
          <c:max val="0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1800" dirty="0"/>
                  <a:t> Losses (lbs/hr) per Linear</a:t>
                </a:r>
                <a:r>
                  <a:rPr lang="en-US" sz="1800" baseline="0" dirty="0"/>
                  <a:t> Foot of Tube</a:t>
                </a:r>
                <a:endParaRPr lang="en-US" sz="1800" dirty="0"/>
              </a:p>
            </c:rich>
          </c:tx>
          <c:overlay val="0"/>
        </c:title>
        <c:numFmt formatCode="0.00" sourceLinked="0"/>
        <c:majorTickMark val="out"/>
        <c:minorTickMark val="cross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2550016"/>
        <c:crosses val="autoZero"/>
        <c:crossBetween val="midCat"/>
        <c:minorUnit val="5.0000000000000114E-2"/>
      </c:valAx>
    </c:plotArea>
    <c:legend>
      <c:legendPos val="r"/>
      <c:layout>
        <c:manualLayout>
          <c:xMode val="edge"/>
          <c:yMode val="edge"/>
          <c:x val="0.78902996242103962"/>
          <c:y val="0.22871778920025726"/>
          <c:w val="0.18165745570713426"/>
          <c:h val="0.3803856946979726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50°F Standard</c:v>
          </c:tx>
          <c:spPr>
            <a:ln w="444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'Header Cond Losses'!$A$29:$A$88</c:f>
              <c:numCache>
                <c:formatCode>General</c:formatCode>
                <c:ptCount val="60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  <c:pt idx="17">
                  <c:v>625</c:v>
                </c:pt>
                <c:pt idx="18">
                  <c:v>650</c:v>
                </c:pt>
                <c:pt idx="19">
                  <c:v>675</c:v>
                </c:pt>
                <c:pt idx="20">
                  <c:v>700</c:v>
                </c:pt>
                <c:pt idx="21">
                  <c:v>725</c:v>
                </c:pt>
                <c:pt idx="22">
                  <c:v>750</c:v>
                </c:pt>
                <c:pt idx="23">
                  <c:v>775</c:v>
                </c:pt>
                <c:pt idx="24">
                  <c:v>800</c:v>
                </c:pt>
                <c:pt idx="25">
                  <c:v>825</c:v>
                </c:pt>
                <c:pt idx="26">
                  <c:v>850</c:v>
                </c:pt>
                <c:pt idx="27">
                  <c:v>875</c:v>
                </c:pt>
                <c:pt idx="28">
                  <c:v>900</c:v>
                </c:pt>
                <c:pt idx="29">
                  <c:v>925</c:v>
                </c:pt>
                <c:pt idx="30">
                  <c:v>950</c:v>
                </c:pt>
                <c:pt idx="31">
                  <c:v>975</c:v>
                </c:pt>
                <c:pt idx="32">
                  <c:v>1825</c:v>
                </c:pt>
                <c:pt idx="33">
                  <c:v>1850</c:v>
                </c:pt>
                <c:pt idx="34">
                  <c:v>1875</c:v>
                </c:pt>
                <c:pt idx="35">
                  <c:v>1900</c:v>
                </c:pt>
                <c:pt idx="36">
                  <c:v>1925</c:v>
                </c:pt>
                <c:pt idx="37">
                  <c:v>1950</c:v>
                </c:pt>
                <c:pt idx="38">
                  <c:v>1975</c:v>
                </c:pt>
                <c:pt idx="39">
                  <c:v>2000</c:v>
                </c:pt>
                <c:pt idx="40">
                  <c:v>2025</c:v>
                </c:pt>
                <c:pt idx="41">
                  <c:v>2050</c:v>
                </c:pt>
                <c:pt idx="42">
                  <c:v>2075</c:v>
                </c:pt>
                <c:pt idx="43">
                  <c:v>2100</c:v>
                </c:pt>
                <c:pt idx="44">
                  <c:v>2125</c:v>
                </c:pt>
                <c:pt idx="45">
                  <c:v>2150</c:v>
                </c:pt>
                <c:pt idx="46">
                  <c:v>2175</c:v>
                </c:pt>
                <c:pt idx="47">
                  <c:v>2200</c:v>
                </c:pt>
                <c:pt idx="48">
                  <c:v>2225</c:v>
                </c:pt>
                <c:pt idx="49">
                  <c:v>2250</c:v>
                </c:pt>
                <c:pt idx="50">
                  <c:v>2275</c:v>
                </c:pt>
                <c:pt idx="51">
                  <c:v>2300</c:v>
                </c:pt>
                <c:pt idx="52">
                  <c:v>2325</c:v>
                </c:pt>
                <c:pt idx="53">
                  <c:v>2350</c:v>
                </c:pt>
                <c:pt idx="54">
                  <c:v>2375</c:v>
                </c:pt>
                <c:pt idx="55">
                  <c:v>2400</c:v>
                </c:pt>
                <c:pt idx="56">
                  <c:v>2425</c:v>
                </c:pt>
                <c:pt idx="57">
                  <c:v>2450</c:v>
                </c:pt>
                <c:pt idx="58">
                  <c:v>2475</c:v>
                </c:pt>
                <c:pt idx="59">
                  <c:v>2500</c:v>
                </c:pt>
              </c:numCache>
            </c:numRef>
          </c:xVal>
          <c:yVal>
            <c:numRef>
              <c:f>'Header Cond Losses'!$B$29:$B$88</c:f>
              <c:numCache>
                <c:formatCode>0.00</c:formatCode>
                <c:ptCount val="60"/>
                <c:pt idx="0">
                  <c:v>0.30656945610502012</c:v>
                </c:pt>
                <c:pt idx="1">
                  <c:v>0.32971685011793828</c:v>
                </c:pt>
                <c:pt idx="2">
                  <c:v>0.35190000371095892</c:v>
                </c:pt>
                <c:pt idx="3">
                  <c:v>0.37325011554806031</c:v>
                </c:pt>
                <c:pt idx="4">
                  <c:v>0.39387034320175679</c:v>
                </c:pt>
                <c:pt idx="5">
                  <c:v>0.41384361888881038</c:v>
                </c:pt>
                <c:pt idx="6">
                  <c:v>0.43323785552682775</c:v>
                </c:pt>
                <c:pt idx="7">
                  <c:v>0.45210953822760452</c:v>
                </c:pt>
                <c:pt idx="8">
                  <c:v>0.47050627591030164</c:v>
                </c:pt>
                <c:pt idx="9">
                  <c:v>0.48846866008937811</c:v>
                </c:pt>
                <c:pt idx="10">
                  <c:v>0.50603164850420801</c:v>
                </c:pt>
                <c:pt idx="11">
                  <c:v>0.52322561460740891</c:v>
                </c:pt>
                <c:pt idx="12">
                  <c:v>0.54007715687809044</c:v>
                </c:pt>
                <c:pt idx="13">
                  <c:v>0.55660973213812936</c:v>
                </c:pt>
                <c:pt idx="14">
                  <c:v>0.57284415766927821</c:v>
                </c:pt>
                <c:pt idx="15">
                  <c:v>0.58879901401532864</c:v>
                </c:pt>
                <c:pt idx="16">
                  <c:v>0.60449097155942</c:v>
                </c:pt>
                <c:pt idx="17">
                  <c:v>0.61993505786334679</c:v>
                </c:pt>
                <c:pt idx="18">
                  <c:v>0.63514487844450584</c:v>
                </c:pt>
                <c:pt idx="19">
                  <c:v>0.65013280057169565</c:v>
                </c:pt>
                <c:pt idx="20">
                  <c:v>0.66491010740960665</c:v>
                </c:pt>
                <c:pt idx="21">
                  <c:v>0.67948712817888801</c:v>
                </c:pt>
                <c:pt idx="22">
                  <c:v>0.69387334875957973</c:v>
                </c:pt>
                <c:pt idx="23">
                  <c:v>0.70807750622727561</c:v>
                </c:pt>
                <c:pt idx="24">
                  <c:v>0.72210767009724053</c:v>
                </c:pt>
                <c:pt idx="25">
                  <c:v>0.73597131250094672</c:v>
                </c:pt>
                <c:pt idx="26">
                  <c:v>0.74967536909094123</c:v>
                </c:pt>
                <c:pt idx="27">
                  <c:v>0.76322629213503679</c:v>
                </c:pt>
                <c:pt idx="28">
                  <c:v>0.7766300969947405</c:v>
                </c:pt>
                <c:pt idx="29">
                  <c:v>0.78989240297301411</c:v>
                </c:pt>
                <c:pt idx="30">
                  <c:v>0.80301846934636756</c:v>
                </c:pt>
                <c:pt idx="31">
                  <c:v>0.81601322726051784</c:v>
                </c:pt>
                <c:pt idx="32">
                  <c:v>1.259366665630653</c:v>
                </c:pt>
                <c:pt idx="33">
                  <c:v>1.2732357541843538</c:v>
                </c:pt>
                <c:pt idx="34">
                  <c:v>1.2870683427085918</c:v>
                </c:pt>
                <c:pt idx="35">
                  <c:v>1.3008650120497498</c:v>
                </c:pt>
                <c:pt idx="36">
                  <c:v>1.3146263262985129</c:v>
                </c:pt>
                <c:pt idx="37">
                  <c:v>1.3283528334843522</c:v>
                </c:pt>
                <c:pt idx="38">
                  <c:v>1.3420450662326009</c:v>
                </c:pt>
                <c:pt idx="39">
                  <c:v>1.3557035423868093</c:v>
                </c:pt>
                <c:pt idx="40">
                  <c:v>1.3693287655984718</c:v>
                </c:pt>
                <c:pt idx="41">
                  <c:v>1.3829212258860826</c:v>
                </c:pt>
                <c:pt idx="42">
                  <c:v>1.3964814001658201</c:v>
                </c:pt>
                <c:pt idx="43">
                  <c:v>1.4100097527553361</c:v>
                </c:pt>
                <c:pt idx="44">
                  <c:v>1.4235067358525195</c:v>
                </c:pt>
                <c:pt idx="45">
                  <c:v>1.4369727899904519</c:v>
                </c:pt>
                <c:pt idx="46">
                  <c:v>1.4504083444703533</c:v>
                </c:pt>
                <c:pt idx="47">
                  <c:v>1.4638138177736724</c:v>
                </c:pt>
                <c:pt idx="48">
                  <c:v>1.477189617954541</c:v>
                </c:pt>
                <c:pt idx="49">
                  <c:v>1.4905361430136699</c:v>
                </c:pt>
                <c:pt idx="50">
                  <c:v>1.5038537812548158</c:v>
                </c:pt>
                <c:pt idx="51">
                  <c:v>1.5171429116250621</c:v>
                </c:pt>
                <c:pt idx="52">
                  <c:v>1.5304039040393485</c:v>
                </c:pt>
                <c:pt idx="53">
                  <c:v>1.5436371196904712</c:v>
                </c:pt>
                <c:pt idx="54">
                  <c:v>1.5568429113452913</c:v>
                </c:pt>
                <c:pt idx="55">
                  <c:v>1.570021623627738</c:v>
                </c:pt>
                <c:pt idx="56">
                  <c:v>1.5831735932897539</c:v>
                </c:pt>
                <c:pt idx="57">
                  <c:v>1.5962991494701533</c:v>
                </c:pt>
                <c:pt idx="58">
                  <c:v>1.6093986139426613</c:v>
                </c:pt>
                <c:pt idx="59">
                  <c:v>1.6224723013534785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9C0-4E78-9262-B921F1A358C3}"/>
            </c:ext>
          </c:extLst>
        </c:ser>
        <c:ser>
          <c:idx val="1"/>
          <c:order val="1"/>
          <c:tx>
            <c:v>60°F Standard</c:v>
          </c:tx>
          <c:spPr>
            <a:ln w="44450">
              <a:solidFill>
                <a:srgbClr val="A50021"/>
              </a:solidFill>
            </a:ln>
          </c:spPr>
          <c:marker>
            <c:symbol val="none"/>
          </c:marker>
          <c:xVal>
            <c:numRef>
              <c:f>'Header Cond Losses'!$A$29:$A$88</c:f>
              <c:numCache>
                <c:formatCode>General</c:formatCode>
                <c:ptCount val="60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  <c:pt idx="17">
                  <c:v>625</c:v>
                </c:pt>
                <c:pt idx="18">
                  <c:v>650</c:v>
                </c:pt>
                <c:pt idx="19">
                  <c:v>675</c:v>
                </c:pt>
                <c:pt idx="20">
                  <c:v>700</c:v>
                </c:pt>
                <c:pt idx="21">
                  <c:v>725</c:v>
                </c:pt>
                <c:pt idx="22">
                  <c:v>750</c:v>
                </c:pt>
                <c:pt idx="23">
                  <c:v>775</c:v>
                </c:pt>
                <c:pt idx="24">
                  <c:v>800</c:v>
                </c:pt>
                <c:pt idx="25">
                  <c:v>825</c:v>
                </c:pt>
                <c:pt idx="26">
                  <c:v>850</c:v>
                </c:pt>
                <c:pt idx="27">
                  <c:v>875</c:v>
                </c:pt>
                <c:pt idx="28">
                  <c:v>900</c:v>
                </c:pt>
                <c:pt idx="29">
                  <c:v>925</c:v>
                </c:pt>
                <c:pt idx="30">
                  <c:v>950</c:v>
                </c:pt>
                <c:pt idx="31">
                  <c:v>975</c:v>
                </c:pt>
                <c:pt idx="32">
                  <c:v>1825</c:v>
                </c:pt>
                <c:pt idx="33">
                  <c:v>1850</c:v>
                </c:pt>
                <c:pt idx="34">
                  <c:v>1875</c:v>
                </c:pt>
                <c:pt idx="35">
                  <c:v>1900</c:v>
                </c:pt>
                <c:pt idx="36">
                  <c:v>1925</c:v>
                </c:pt>
                <c:pt idx="37">
                  <c:v>1950</c:v>
                </c:pt>
                <c:pt idx="38">
                  <c:v>1975</c:v>
                </c:pt>
                <c:pt idx="39">
                  <c:v>2000</c:v>
                </c:pt>
                <c:pt idx="40">
                  <c:v>2025</c:v>
                </c:pt>
                <c:pt idx="41">
                  <c:v>2050</c:v>
                </c:pt>
                <c:pt idx="42">
                  <c:v>2075</c:v>
                </c:pt>
                <c:pt idx="43">
                  <c:v>2100</c:v>
                </c:pt>
                <c:pt idx="44">
                  <c:v>2125</c:v>
                </c:pt>
                <c:pt idx="45">
                  <c:v>2150</c:v>
                </c:pt>
                <c:pt idx="46">
                  <c:v>2175</c:v>
                </c:pt>
                <c:pt idx="47">
                  <c:v>2200</c:v>
                </c:pt>
                <c:pt idx="48">
                  <c:v>2225</c:v>
                </c:pt>
                <c:pt idx="49">
                  <c:v>2250</c:v>
                </c:pt>
                <c:pt idx="50">
                  <c:v>2275</c:v>
                </c:pt>
                <c:pt idx="51">
                  <c:v>2300</c:v>
                </c:pt>
                <c:pt idx="52">
                  <c:v>2325</c:v>
                </c:pt>
                <c:pt idx="53">
                  <c:v>2350</c:v>
                </c:pt>
                <c:pt idx="54">
                  <c:v>2375</c:v>
                </c:pt>
                <c:pt idx="55">
                  <c:v>2400</c:v>
                </c:pt>
                <c:pt idx="56">
                  <c:v>2425</c:v>
                </c:pt>
                <c:pt idx="57">
                  <c:v>2450</c:v>
                </c:pt>
                <c:pt idx="58">
                  <c:v>2475</c:v>
                </c:pt>
                <c:pt idx="59">
                  <c:v>2500</c:v>
                </c:pt>
              </c:numCache>
            </c:numRef>
          </c:xVal>
          <c:yVal>
            <c:numRef>
              <c:f>'Header Cond Losses'!$C$29:$C$88</c:f>
              <c:numCache>
                <c:formatCode>0.00</c:formatCode>
                <c:ptCount val="60"/>
                <c:pt idx="0">
                  <c:v>0.28700268332884005</c:v>
                </c:pt>
                <c:pt idx="1">
                  <c:v>0.30867269663733282</c:v>
                </c:pt>
                <c:pt idx="2">
                  <c:v>0.32944001209915974</c:v>
                </c:pt>
                <c:pt idx="3">
                  <c:v>0.34942745463329089</c:v>
                </c:pt>
                <c:pt idx="4">
                  <c:v>0.36873159778782688</c:v>
                </c:pt>
                <c:pt idx="5">
                  <c:v>0.38743008063697842</c:v>
                </c:pt>
                <c:pt idx="6">
                  <c:v>0.40558648156141064</c:v>
                </c:pt>
                <c:pt idx="7">
                  <c:v>0.42325368051483642</c:v>
                </c:pt>
                <c:pt idx="8">
                  <c:v>0.44047624778070282</c:v>
                </c:pt>
                <c:pt idx="9">
                  <c:v>0.45729218412307276</c:v>
                </c:pt>
                <c:pt idx="10">
                  <c:v>0.47373421610621225</c:v>
                </c:pt>
                <c:pt idx="11">
                  <c:v>0.48983077859935364</c:v>
                </c:pt>
                <c:pt idx="12">
                  <c:v>0.50560677243566088</c:v>
                </c:pt>
                <c:pt idx="13">
                  <c:v>0.52108415730709512</c:v>
                </c:pt>
                <c:pt idx="14">
                  <c:v>0.53628242183395436</c:v>
                </c:pt>
                <c:pt idx="15">
                  <c:v>0.55121896065823439</c:v>
                </c:pt>
                <c:pt idx="16">
                  <c:v>0.56590938017703551</c:v>
                </c:pt>
                <c:pt idx="17">
                  <c:v>0.58036774881917097</c:v>
                </c:pt>
                <c:pt idx="18">
                  <c:v>0.59460680373091157</c:v>
                </c:pt>
                <c:pt idx="19">
                  <c:v>0.60863812284106067</c:v>
                </c:pt>
                <c:pt idx="20">
                  <c:v>0.62247226916709986</c:v>
                </c:pt>
                <c:pt idx="21">
                  <c:v>0.63611891266799159</c:v>
                </c:pt>
                <c:pt idx="22">
                  <c:v>0.64958693378815091</c:v>
                </c:pt>
                <c:pt idx="23">
                  <c:v>0.66288451195998865</c:v>
                </c:pt>
                <c:pt idx="24">
                  <c:v>0.67601920166256424</c:v>
                </c:pt>
                <c:pt idx="25">
                  <c:v>0.6889979981190657</c:v>
                </c:pt>
                <c:pt idx="26">
                  <c:v>0.70182739431460472</c:v>
                </c:pt>
                <c:pt idx="27">
                  <c:v>0.71451343070142159</c:v>
                </c:pt>
                <c:pt idx="28">
                  <c:v>0.72706173871104951</c:v>
                </c:pt>
                <c:pt idx="29">
                  <c:v>0.73947757899485733</c:v>
                </c:pt>
                <c:pt idx="30">
                  <c:v>0.75176587515643112</c:v>
                </c:pt>
                <c:pt idx="31">
                  <c:v>0.76393124361144238</c:v>
                </c:pt>
                <c:pt idx="32">
                  <c:v>1.1754579584401541</c:v>
                </c:pt>
                <c:pt idx="33">
                  <c:v>1.1884029814915784</c:v>
                </c:pt>
                <c:pt idx="34">
                  <c:v>1.2013139364265721</c:v>
                </c:pt>
                <c:pt idx="35">
                  <c:v>1.2141913653911638</c:v>
                </c:pt>
                <c:pt idx="36">
                  <c:v>1.2270357948919264</c:v>
                </c:pt>
                <c:pt idx="37">
                  <c:v>1.2398477364443694</c:v>
                </c:pt>
                <c:pt idx="38">
                  <c:v>1.2526276871862612</c:v>
                </c:pt>
                <c:pt idx="39">
                  <c:v>1.2653761304584337</c:v>
                </c:pt>
                <c:pt idx="40">
                  <c:v>1.2780935363551926</c:v>
                </c:pt>
                <c:pt idx="41">
                  <c:v>1.2907803622462461</c:v>
                </c:pt>
                <c:pt idx="42">
                  <c:v>1.303437053271945</c:v>
                </c:pt>
                <c:pt idx="43">
                  <c:v>1.3160640428135442</c:v>
                </c:pt>
                <c:pt idx="44">
                  <c:v>1.3286617529399523</c:v>
                </c:pt>
                <c:pt idx="45">
                  <c:v>1.3412305948326411</c:v>
                </c:pt>
                <c:pt idx="46">
                  <c:v>1.3537709691894162</c:v>
                </c:pt>
                <c:pt idx="47">
                  <c:v>1.3662832666093081</c:v>
                </c:pt>
                <c:pt idx="48">
                  <c:v>1.378767867958731</c:v>
                </c:pt>
                <c:pt idx="49">
                  <c:v>1.391225144720422</c:v>
                </c:pt>
                <c:pt idx="50">
                  <c:v>1.4036554593264856</c:v>
                </c:pt>
                <c:pt idx="51">
                  <c:v>1.4160591654755881</c:v>
                </c:pt>
                <c:pt idx="52">
                  <c:v>1.4284366084360758</c:v>
                </c:pt>
                <c:pt idx="53">
                  <c:v>1.4407881253353081</c:v>
                </c:pt>
                <c:pt idx="54">
                  <c:v>1.4531140454360798</c:v>
                </c:pt>
                <c:pt idx="55">
                  <c:v>1.4654146904008445</c:v>
                </c:pt>
                <c:pt idx="56">
                  <c:v>1.4776903745445678</c:v>
                </c:pt>
                <c:pt idx="57">
                  <c:v>1.4899414050762319</c:v>
                </c:pt>
                <c:pt idx="58">
                  <c:v>1.5021680823305699</c:v>
                </c:pt>
                <c:pt idx="59">
                  <c:v>1.5143706999895679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9C0-4E78-9262-B921F1A358C3}"/>
            </c:ext>
          </c:extLst>
        </c:ser>
        <c:ser>
          <c:idx val="2"/>
          <c:order val="2"/>
          <c:tx>
            <c:v>70°F Standard</c:v>
          </c:tx>
          <c:spPr>
            <a:ln w="4445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'Header Cond Losses'!$A$29:$A$88</c:f>
              <c:numCache>
                <c:formatCode>General</c:formatCode>
                <c:ptCount val="60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  <c:pt idx="17">
                  <c:v>625</c:v>
                </c:pt>
                <c:pt idx="18">
                  <c:v>650</c:v>
                </c:pt>
                <c:pt idx="19">
                  <c:v>675</c:v>
                </c:pt>
                <c:pt idx="20">
                  <c:v>700</c:v>
                </c:pt>
                <c:pt idx="21">
                  <c:v>725</c:v>
                </c:pt>
                <c:pt idx="22">
                  <c:v>750</c:v>
                </c:pt>
                <c:pt idx="23">
                  <c:v>775</c:v>
                </c:pt>
                <c:pt idx="24">
                  <c:v>800</c:v>
                </c:pt>
                <c:pt idx="25">
                  <c:v>825</c:v>
                </c:pt>
                <c:pt idx="26">
                  <c:v>850</c:v>
                </c:pt>
                <c:pt idx="27">
                  <c:v>875</c:v>
                </c:pt>
                <c:pt idx="28">
                  <c:v>900</c:v>
                </c:pt>
                <c:pt idx="29">
                  <c:v>925</c:v>
                </c:pt>
                <c:pt idx="30">
                  <c:v>950</c:v>
                </c:pt>
                <c:pt idx="31">
                  <c:v>975</c:v>
                </c:pt>
                <c:pt idx="32">
                  <c:v>1825</c:v>
                </c:pt>
                <c:pt idx="33">
                  <c:v>1850</c:v>
                </c:pt>
                <c:pt idx="34">
                  <c:v>1875</c:v>
                </c:pt>
                <c:pt idx="35">
                  <c:v>1900</c:v>
                </c:pt>
                <c:pt idx="36">
                  <c:v>1925</c:v>
                </c:pt>
                <c:pt idx="37">
                  <c:v>1950</c:v>
                </c:pt>
                <c:pt idx="38">
                  <c:v>1975</c:v>
                </c:pt>
                <c:pt idx="39">
                  <c:v>2000</c:v>
                </c:pt>
                <c:pt idx="40">
                  <c:v>2025</c:v>
                </c:pt>
                <c:pt idx="41">
                  <c:v>2050</c:v>
                </c:pt>
                <c:pt idx="42">
                  <c:v>2075</c:v>
                </c:pt>
                <c:pt idx="43">
                  <c:v>2100</c:v>
                </c:pt>
                <c:pt idx="44">
                  <c:v>2125</c:v>
                </c:pt>
                <c:pt idx="45">
                  <c:v>2150</c:v>
                </c:pt>
                <c:pt idx="46">
                  <c:v>2175</c:v>
                </c:pt>
                <c:pt idx="47">
                  <c:v>2200</c:v>
                </c:pt>
                <c:pt idx="48">
                  <c:v>2225</c:v>
                </c:pt>
                <c:pt idx="49">
                  <c:v>2250</c:v>
                </c:pt>
                <c:pt idx="50">
                  <c:v>2275</c:v>
                </c:pt>
                <c:pt idx="51">
                  <c:v>2300</c:v>
                </c:pt>
                <c:pt idx="52">
                  <c:v>2325</c:v>
                </c:pt>
                <c:pt idx="53">
                  <c:v>2350</c:v>
                </c:pt>
                <c:pt idx="54">
                  <c:v>2375</c:v>
                </c:pt>
                <c:pt idx="55">
                  <c:v>2400</c:v>
                </c:pt>
                <c:pt idx="56">
                  <c:v>2425</c:v>
                </c:pt>
                <c:pt idx="57">
                  <c:v>2450</c:v>
                </c:pt>
                <c:pt idx="58">
                  <c:v>2475</c:v>
                </c:pt>
                <c:pt idx="59">
                  <c:v>2500</c:v>
                </c:pt>
              </c:numCache>
            </c:numRef>
          </c:xVal>
          <c:yVal>
            <c:numRef>
              <c:f>'Header Cond Losses'!$D$29:$D$88</c:f>
              <c:numCache>
                <c:formatCode>0.00</c:formatCode>
                <c:ptCount val="60"/>
                <c:pt idx="0">
                  <c:v>0.26752631517511982</c:v>
                </c:pt>
                <c:pt idx="1">
                  <c:v>0.28772577374107688</c:v>
                </c:pt>
                <c:pt idx="2">
                  <c:v>0.30708379268759722</c:v>
                </c:pt>
                <c:pt idx="3">
                  <c:v>0.32571486187800985</c:v>
                </c:pt>
                <c:pt idx="4">
                  <c:v>0.34370900125623266</c:v>
                </c:pt>
                <c:pt idx="5">
                  <c:v>0.36113858120991515</c:v>
                </c:pt>
                <c:pt idx="6">
                  <c:v>0.3780628656096881</c:v>
                </c:pt>
                <c:pt idx="7">
                  <c:v>0.39453114590816318</c:v>
                </c:pt>
                <c:pt idx="8">
                  <c:v>0.41058496779252796</c:v>
                </c:pt>
                <c:pt idx="9">
                  <c:v>0.42625975324648951</c:v>
                </c:pt>
                <c:pt idx="10">
                  <c:v>0.44158600796796044</c:v>
                </c:pt>
                <c:pt idx="11">
                  <c:v>0.45659023719963532</c:v>
                </c:pt>
                <c:pt idx="12">
                  <c:v>0.47129565197242734</c:v>
                </c:pt>
                <c:pt idx="13">
                  <c:v>0.48572272176556763</c:v>
                </c:pt>
                <c:pt idx="14">
                  <c:v>0.49988961267672782</c:v>
                </c:pt>
                <c:pt idx="15">
                  <c:v>0.51381253892528556</c:v>
                </c:pt>
                <c:pt idx="16">
                  <c:v>0.52750604783835608</c:v>
                </c:pt>
                <c:pt idx="17">
                  <c:v>0.54098325314325668</c:v>
                </c:pt>
                <c:pt idx="18">
                  <c:v>0.5542560276272035</c:v>
                </c:pt>
                <c:pt idx="19">
                  <c:v>0.56733516352602531</c:v>
                </c:pt>
                <c:pt idx="20">
                  <c:v>0.58023050703733958</c:v>
                </c:pt>
                <c:pt idx="21">
                  <c:v>0.59295107190439555</c:v>
                </c:pt>
                <c:pt idx="22">
                  <c:v>0.60550513593330968</c:v>
                </c:pt>
                <c:pt idx="23">
                  <c:v>0.61790032348975765</c:v>
                </c:pt>
                <c:pt idx="24">
                  <c:v>0.6301436763962277</c:v>
                </c:pt>
                <c:pt idx="25">
                  <c:v>0.64224171517114936</c:v>
                </c:pt>
                <c:pt idx="26">
                  <c:v>0.65420049217735265</c:v>
                </c:pt>
                <c:pt idx="27">
                  <c:v>0.66602563795433434</c:v>
                </c:pt>
                <c:pt idx="28">
                  <c:v>0.67772240177743071</c:v>
                </c:pt>
                <c:pt idx="29">
                  <c:v>0.6892956873035726</c:v>
                </c:pt>
                <c:pt idx="30">
                  <c:v>0.70075008401425898</c:v>
                </c:pt>
                <c:pt idx="31">
                  <c:v>0.7120898950493616</c:v>
                </c:pt>
                <c:pt idx="32">
                  <c:v>1.0924360634123165</c:v>
                </c:pt>
                <c:pt idx="33">
                  <c:v>1.1044667872008558</c:v>
                </c:pt>
                <c:pt idx="34">
                  <c:v>1.1164658490838228</c:v>
                </c:pt>
                <c:pt idx="35">
                  <c:v>1.128433752915615</c:v>
                </c:pt>
                <c:pt idx="36">
                  <c:v>1.1403709880160791</c:v>
                </c:pt>
                <c:pt idx="37">
                  <c:v>1.1522780297726403</c:v>
                </c:pt>
                <c:pt idx="38">
                  <c:v>1.1641553402105227</c:v>
                </c:pt>
                <c:pt idx="39">
                  <c:v>1.1760033685324709</c:v>
                </c:pt>
                <c:pt idx="40">
                  <c:v>1.1878225516303569</c:v>
                </c:pt>
                <c:pt idx="41">
                  <c:v>1.199613314570116</c:v>
                </c:pt>
                <c:pt idx="42">
                  <c:v>1.2113760710520978</c:v>
                </c:pt>
                <c:pt idx="43">
                  <c:v>1.2231112238481008</c:v>
                </c:pt>
                <c:pt idx="44">
                  <c:v>1.2348191652165847</c:v>
                </c:pt>
                <c:pt idx="45">
                  <c:v>1.246500277297413</c:v>
                </c:pt>
                <c:pt idx="46">
                  <c:v>1.258154932487499</c:v>
                </c:pt>
                <c:pt idx="47">
                  <c:v>1.2697834937979755</c:v>
                </c:pt>
                <c:pt idx="48">
                  <c:v>1.2813863151949187</c:v>
                </c:pt>
                <c:pt idx="49">
                  <c:v>1.2929637419235582</c:v>
                </c:pt>
                <c:pt idx="50">
                  <c:v>1.3045161108175047</c:v>
                </c:pt>
                <c:pt idx="51">
                  <c:v>1.3160437505939451</c:v>
                </c:pt>
                <c:pt idx="52">
                  <c:v>1.3275469821351318</c:v>
                </c:pt>
                <c:pt idx="53">
                  <c:v>1.3390261187573158</c:v>
                </c:pt>
                <c:pt idx="54">
                  <c:v>1.3504814664676601</c:v>
                </c:pt>
                <c:pt idx="55">
                  <c:v>1.361913324209814</c:v>
                </c:pt>
                <c:pt idx="56">
                  <c:v>1.3733219840987869</c:v>
                </c:pt>
                <c:pt idx="57">
                  <c:v>1.3847077316456742</c:v>
                </c:pt>
                <c:pt idx="58">
                  <c:v>1.3960708459726601</c:v>
                </c:pt>
                <c:pt idx="59">
                  <c:v>1.4074116000191634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9C0-4E78-9262-B921F1A358C3}"/>
            </c:ext>
          </c:extLst>
        </c:ser>
        <c:ser>
          <c:idx val="3"/>
          <c:order val="3"/>
          <c:tx>
            <c:v>80°F Standard</c:v>
          </c:tx>
          <c:spPr>
            <a:ln w="4445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'Header Cond Losses'!$A$29:$A$88</c:f>
              <c:numCache>
                <c:formatCode>General</c:formatCode>
                <c:ptCount val="60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  <c:pt idx="17">
                  <c:v>625</c:v>
                </c:pt>
                <c:pt idx="18">
                  <c:v>650</c:v>
                </c:pt>
                <c:pt idx="19">
                  <c:v>675</c:v>
                </c:pt>
                <c:pt idx="20">
                  <c:v>700</c:v>
                </c:pt>
                <c:pt idx="21">
                  <c:v>725</c:v>
                </c:pt>
                <c:pt idx="22">
                  <c:v>750</c:v>
                </c:pt>
                <c:pt idx="23">
                  <c:v>775</c:v>
                </c:pt>
                <c:pt idx="24">
                  <c:v>800</c:v>
                </c:pt>
                <c:pt idx="25">
                  <c:v>825</c:v>
                </c:pt>
                <c:pt idx="26">
                  <c:v>850</c:v>
                </c:pt>
                <c:pt idx="27">
                  <c:v>875</c:v>
                </c:pt>
                <c:pt idx="28">
                  <c:v>900</c:v>
                </c:pt>
                <c:pt idx="29">
                  <c:v>925</c:v>
                </c:pt>
                <c:pt idx="30">
                  <c:v>950</c:v>
                </c:pt>
                <c:pt idx="31">
                  <c:v>975</c:v>
                </c:pt>
                <c:pt idx="32">
                  <c:v>1825</c:v>
                </c:pt>
                <c:pt idx="33">
                  <c:v>1850</c:v>
                </c:pt>
                <c:pt idx="34">
                  <c:v>1875</c:v>
                </c:pt>
                <c:pt idx="35">
                  <c:v>1900</c:v>
                </c:pt>
                <c:pt idx="36">
                  <c:v>1925</c:v>
                </c:pt>
                <c:pt idx="37">
                  <c:v>1950</c:v>
                </c:pt>
                <c:pt idx="38">
                  <c:v>1975</c:v>
                </c:pt>
                <c:pt idx="39">
                  <c:v>2000</c:v>
                </c:pt>
                <c:pt idx="40">
                  <c:v>2025</c:v>
                </c:pt>
                <c:pt idx="41">
                  <c:v>2050</c:v>
                </c:pt>
                <c:pt idx="42">
                  <c:v>2075</c:v>
                </c:pt>
                <c:pt idx="43">
                  <c:v>2100</c:v>
                </c:pt>
                <c:pt idx="44">
                  <c:v>2125</c:v>
                </c:pt>
                <c:pt idx="45">
                  <c:v>2150</c:v>
                </c:pt>
                <c:pt idx="46">
                  <c:v>2175</c:v>
                </c:pt>
                <c:pt idx="47">
                  <c:v>2200</c:v>
                </c:pt>
                <c:pt idx="48">
                  <c:v>2225</c:v>
                </c:pt>
                <c:pt idx="49">
                  <c:v>2250</c:v>
                </c:pt>
                <c:pt idx="50">
                  <c:v>2275</c:v>
                </c:pt>
                <c:pt idx="51">
                  <c:v>2300</c:v>
                </c:pt>
                <c:pt idx="52">
                  <c:v>2325</c:v>
                </c:pt>
                <c:pt idx="53">
                  <c:v>2350</c:v>
                </c:pt>
                <c:pt idx="54">
                  <c:v>2375</c:v>
                </c:pt>
                <c:pt idx="55">
                  <c:v>2400</c:v>
                </c:pt>
                <c:pt idx="56">
                  <c:v>2425</c:v>
                </c:pt>
                <c:pt idx="57">
                  <c:v>2450</c:v>
                </c:pt>
                <c:pt idx="58">
                  <c:v>2475</c:v>
                </c:pt>
                <c:pt idx="59">
                  <c:v>2500</c:v>
                </c:pt>
              </c:numCache>
            </c:numRef>
          </c:xVal>
          <c:yVal>
            <c:numRef>
              <c:f>'Header Cond Losses'!$E$29:$E$88</c:f>
              <c:numCache>
                <c:formatCode>0.00</c:formatCode>
                <c:ptCount val="60"/>
                <c:pt idx="0">
                  <c:v>0.24832085829139341</c:v>
                </c:pt>
                <c:pt idx="1">
                  <c:v>0.26707021715292362</c:v>
                </c:pt>
                <c:pt idx="2">
                  <c:v>0.28503854253606126</c:v>
                </c:pt>
                <c:pt idx="3">
                  <c:v>0.30233210518697767</c:v>
                </c:pt>
                <c:pt idx="4">
                  <c:v>0.31903446260438889</c:v>
                </c:pt>
                <c:pt idx="5">
                  <c:v>0.33521278977539087</c:v>
                </c:pt>
                <c:pt idx="6">
                  <c:v>0.35092209607434977</c:v>
                </c:pt>
                <c:pt idx="7">
                  <c:v>0.36620813436791338</c:v>
                </c:pt>
                <c:pt idx="8">
                  <c:v>0.38110946781831012</c:v>
                </c:pt>
                <c:pt idx="9">
                  <c:v>0.39565897549913936</c:v>
                </c:pt>
                <c:pt idx="10">
                  <c:v>0.40988497313356426</c:v>
                </c:pt>
                <c:pt idx="11">
                  <c:v>0.42381206317841769</c:v>
                </c:pt>
                <c:pt idx="12">
                  <c:v>0.43746179036701188</c:v>
                </c:pt>
                <c:pt idx="13">
                  <c:v>0.45085315469434289</c:v>
                </c:pt>
                <c:pt idx="14">
                  <c:v>0.46400301813143474</c:v>
                </c:pt>
                <c:pt idx="15">
                  <c:v>0.47692643089443337</c:v>
                </c:pt>
                <c:pt idx="16">
                  <c:v>0.48963689597182575</c:v>
                </c:pt>
                <c:pt idx="17">
                  <c:v>0.50214658566903059</c:v>
                </c:pt>
                <c:pt idx="18">
                  <c:v>0.51446652043731522</c:v>
                </c:pt>
                <c:pt idx="19">
                  <c:v>0.52660671774831402</c:v>
                </c:pt>
                <c:pt idx="20">
                  <c:v>0.53857631695054353</c:v>
                </c:pt>
                <c:pt idx="21">
                  <c:v>0.55038368469927168</c:v>
                </c:pt>
                <c:pt idx="22">
                  <c:v>0.56203650454491649</c:v>
                </c:pt>
                <c:pt idx="23">
                  <c:v>0.57354185350726161</c:v>
                </c:pt>
                <c:pt idx="24">
                  <c:v>0.5849062678831185</c:v>
                </c:pt>
                <c:pt idx="25">
                  <c:v>0.59613580008919265</c:v>
                </c:pt>
                <c:pt idx="26">
                  <c:v>0.60723606799500329</c:v>
                </c:pt>
                <c:pt idx="27">
                  <c:v>0.61821229792899668</c:v>
                </c:pt>
                <c:pt idx="28">
                  <c:v>0.62906936232614563</c:v>
                </c:pt>
                <c:pt idx="29">
                  <c:v>0.63981181281451827</c:v>
                </c:pt>
                <c:pt idx="30">
                  <c:v>0.65044390940114161</c:v>
                </c:pt>
                <c:pt idx="31">
                  <c:v>0.66096964630764365</c:v>
                </c:pt>
                <c:pt idx="32">
                  <c:v>1.0120160782246246</c:v>
                </c:pt>
                <c:pt idx="33">
                  <c:v>1.0231611569293948</c:v>
                </c:pt>
                <c:pt idx="34">
                  <c:v>1.0342769045286351</c:v>
                </c:pt>
                <c:pt idx="35">
                  <c:v>1.0453637877852757</c:v>
                </c:pt>
                <c:pt idx="36">
                  <c:v>1.0564222599978115</c:v>
                </c:pt>
                <c:pt idx="37">
                  <c:v>1.0674527615578828</c:v>
                </c:pt>
                <c:pt idx="38">
                  <c:v>1.0784557204785783</c:v>
                </c:pt>
                <c:pt idx="39">
                  <c:v>1.089431552894421</c:v>
                </c:pt>
                <c:pt idx="40">
                  <c:v>1.1003806635354685</c:v>
                </c:pt>
                <c:pt idx="41">
                  <c:v>1.1113034461762183</c:v>
                </c:pt>
                <c:pt idx="42">
                  <c:v>1.1222002840623859</c:v>
                </c:pt>
                <c:pt idx="43">
                  <c:v>1.1330715503156106</c:v>
                </c:pt>
                <c:pt idx="44">
                  <c:v>1.1439176083181304</c:v>
                </c:pt>
                <c:pt idx="45">
                  <c:v>1.1547388120785067</c:v>
                </c:pt>
                <c:pt idx="46">
                  <c:v>1.165535506579479</c:v>
                </c:pt>
                <c:pt idx="47">
                  <c:v>1.1763080281090961</c:v>
                </c:pt>
                <c:pt idx="48">
                  <c:v>1.1870567045761027</c:v>
                </c:pt>
                <c:pt idx="49">
                  <c:v>1.1977818558103104</c:v>
                </c:pt>
                <c:pt idx="50">
                  <c:v>1.2084837938493538</c:v>
                </c:pt>
                <c:pt idx="51">
                  <c:v>1.2191628232117864</c:v>
                </c:pt>
                <c:pt idx="52">
                  <c:v>1.2298192411579376</c:v>
                </c:pt>
                <c:pt idx="53">
                  <c:v>1.2404533379393374</c:v>
                </c:pt>
                <c:pt idx="54">
                  <c:v>1.2510653970362418</c:v>
                </c:pt>
                <c:pt idx="55">
                  <c:v>1.2616556953855116</c:v>
                </c:pt>
                <c:pt idx="56">
                  <c:v>1.2722245035980244</c:v>
                </c:pt>
                <c:pt idx="57">
                  <c:v>1.2827720861668785</c:v>
                </c:pt>
                <c:pt idx="58">
                  <c:v>1.2932987016666564</c:v>
                </c:pt>
                <c:pt idx="59">
                  <c:v>1.3038046029442234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9C0-4E78-9262-B921F1A358C3}"/>
            </c:ext>
          </c:extLst>
        </c:ser>
        <c:ser>
          <c:idx val="4"/>
          <c:order val="4"/>
          <c:tx>
            <c:v>50°F Insulated</c:v>
          </c:tx>
          <c:spPr>
            <a:ln w="44450">
              <a:solidFill>
                <a:srgbClr val="3333CC">
                  <a:lumMod val="75000"/>
                </a:srgbClr>
              </a:solidFill>
            </a:ln>
          </c:spPr>
          <c:marker>
            <c:symbol val="none"/>
          </c:marker>
          <c:xVal>
            <c:numRef>
              <c:f>'Header Cond Losses'!$A$29:$A$88</c:f>
              <c:numCache>
                <c:formatCode>General</c:formatCode>
                <c:ptCount val="60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  <c:pt idx="17">
                  <c:v>625</c:v>
                </c:pt>
                <c:pt idx="18">
                  <c:v>650</c:v>
                </c:pt>
                <c:pt idx="19">
                  <c:v>675</c:v>
                </c:pt>
                <c:pt idx="20">
                  <c:v>700</c:v>
                </c:pt>
                <c:pt idx="21">
                  <c:v>725</c:v>
                </c:pt>
                <c:pt idx="22">
                  <c:v>750</c:v>
                </c:pt>
                <c:pt idx="23">
                  <c:v>775</c:v>
                </c:pt>
                <c:pt idx="24">
                  <c:v>800</c:v>
                </c:pt>
                <c:pt idx="25">
                  <c:v>825</c:v>
                </c:pt>
                <c:pt idx="26">
                  <c:v>850</c:v>
                </c:pt>
                <c:pt idx="27">
                  <c:v>875</c:v>
                </c:pt>
                <c:pt idx="28">
                  <c:v>900</c:v>
                </c:pt>
                <c:pt idx="29">
                  <c:v>925</c:v>
                </c:pt>
                <c:pt idx="30">
                  <c:v>950</c:v>
                </c:pt>
                <c:pt idx="31">
                  <c:v>975</c:v>
                </c:pt>
                <c:pt idx="32">
                  <c:v>1825</c:v>
                </c:pt>
                <c:pt idx="33">
                  <c:v>1850</c:v>
                </c:pt>
                <c:pt idx="34">
                  <c:v>1875</c:v>
                </c:pt>
                <c:pt idx="35">
                  <c:v>1900</c:v>
                </c:pt>
                <c:pt idx="36">
                  <c:v>1925</c:v>
                </c:pt>
                <c:pt idx="37">
                  <c:v>1950</c:v>
                </c:pt>
                <c:pt idx="38">
                  <c:v>1975</c:v>
                </c:pt>
                <c:pt idx="39">
                  <c:v>2000</c:v>
                </c:pt>
                <c:pt idx="40">
                  <c:v>2025</c:v>
                </c:pt>
                <c:pt idx="41">
                  <c:v>2050</c:v>
                </c:pt>
                <c:pt idx="42">
                  <c:v>2075</c:v>
                </c:pt>
                <c:pt idx="43">
                  <c:v>2100</c:v>
                </c:pt>
                <c:pt idx="44">
                  <c:v>2125</c:v>
                </c:pt>
                <c:pt idx="45">
                  <c:v>2150</c:v>
                </c:pt>
                <c:pt idx="46">
                  <c:v>2175</c:v>
                </c:pt>
                <c:pt idx="47">
                  <c:v>2200</c:v>
                </c:pt>
                <c:pt idx="48">
                  <c:v>2225</c:v>
                </c:pt>
                <c:pt idx="49">
                  <c:v>2250</c:v>
                </c:pt>
                <c:pt idx="50">
                  <c:v>2275</c:v>
                </c:pt>
                <c:pt idx="51">
                  <c:v>2300</c:v>
                </c:pt>
                <c:pt idx="52">
                  <c:v>2325</c:v>
                </c:pt>
                <c:pt idx="53">
                  <c:v>2350</c:v>
                </c:pt>
                <c:pt idx="54">
                  <c:v>2375</c:v>
                </c:pt>
                <c:pt idx="55">
                  <c:v>2400</c:v>
                </c:pt>
                <c:pt idx="56">
                  <c:v>2425</c:v>
                </c:pt>
                <c:pt idx="57">
                  <c:v>2450</c:v>
                </c:pt>
                <c:pt idx="58">
                  <c:v>2475</c:v>
                </c:pt>
                <c:pt idx="59">
                  <c:v>2500</c:v>
                </c:pt>
              </c:numCache>
            </c:numRef>
          </c:xVal>
          <c:yVal>
            <c:numRef>
              <c:f>'Header Cond Losses'!$F$29:$F$88</c:f>
              <c:numCache>
                <c:formatCode>0.00</c:formatCode>
                <c:ptCount val="60"/>
                <c:pt idx="0">
                  <c:v>0.23545339273818841</c:v>
                </c:pt>
                <c:pt idx="1">
                  <c:v>0.24532329470301895</c:v>
                </c:pt>
                <c:pt idx="2">
                  <c:v>0.25428675571562681</c:v>
                </c:pt>
                <c:pt idx="3">
                  <c:v>0.26238373579291863</c:v>
                </c:pt>
                <c:pt idx="4">
                  <c:v>0.26994288774062264</c:v>
                </c:pt>
                <c:pt idx="5">
                  <c:v>0.27694732533298738</c:v>
                </c:pt>
                <c:pt idx="6">
                  <c:v>0.28335894419199531</c:v>
                </c:pt>
                <c:pt idx="7">
                  <c:v>0.28945633892101791</c:v>
                </c:pt>
                <c:pt idx="8">
                  <c:v>0.29517866967411455</c:v>
                </c:pt>
                <c:pt idx="9">
                  <c:v>0.30045537087086238</c:v>
                </c:pt>
                <c:pt idx="10">
                  <c:v>0.30554315383183622</c:v>
                </c:pt>
                <c:pt idx="11">
                  <c:v>0.31024898838622483</c:v>
                </c:pt>
                <c:pt idx="12">
                  <c:v>0.31470963210423691</c:v>
                </c:pt>
                <c:pt idx="13">
                  <c:v>0.31905839492157156</c:v>
                </c:pt>
                <c:pt idx="14">
                  <c:v>0.32309186898923203</c:v>
                </c:pt>
                <c:pt idx="15">
                  <c:v>0.32704945531893331</c:v>
                </c:pt>
                <c:pt idx="16">
                  <c:v>0.33072362762445839</c:v>
                </c:pt>
                <c:pt idx="17">
                  <c:v>0.33423895618115557</c:v>
                </c:pt>
                <c:pt idx="18">
                  <c:v>0.3376072381576905</c:v>
                </c:pt>
                <c:pt idx="19">
                  <c:v>0.34094922505958641</c:v>
                </c:pt>
                <c:pt idx="20">
                  <c:v>0.34405366608090032</c:v>
                </c:pt>
                <c:pt idx="21">
                  <c:v>0.34703963698860485</c:v>
                </c:pt>
                <c:pt idx="22">
                  <c:v>0.35002429646431332</c:v>
                </c:pt>
                <c:pt idx="23">
                  <c:v>0.35279544615397129</c:v>
                </c:pt>
                <c:pt idx="24">
                  <c:v>0.35546926808728074</c:v>
                </c:pt>
                <c:pt idx="25">
                  <c:v>0.35805159738113146</c:v>
                </c:pt>
                <c:pt idx="26">
                  <c:v>0.36065593815317065</c:v>
                </c:pt>
                <c:pt idx="27">
                  <c:v>0.36307046183615788</c:v>
                </c:pt>
                <c:pt idx="28">
                  <c:v>0.36540823418530982</c:v>
                </c:pt>
                <c:pt idx="29">
                  <c:v>0.36767340771789603</c:v>
                </c:pt>
                <c:pt idx="30">
                  <c:v>0.36986981725882689</c:v>
                </c:pt>
                <c:pt idx="31">
                  <c:v>0.37210743271975538</c:v>
                </c:pt>
                <c:pt idx="32">
                  <c:v>0.43318566802088865</c:v>
                </c:pt>
                <c:pt idx="33">
                  <c:v>0.43439905646646143</c:v>
                </c:pt>
                <c:pt idx="34">
                  <c:v>0.43559014477077257</c:v>
                </c:pt>
                <c:pt idx="35">
                  <c:v>0.43675957905413082</c:v>
                </c:pt>
                <c:pt idx="36">
                  <c:v>0.43790797983944851</c:v>
                </c:pt>
                <c:pt idx="37">
                  <c:v>0.43903594333831281</c:v>
                </c:pt>
                <c:pt idx="38">
                  <c:v>0.44014404265903029</c:v>
                </c:pt>
                <c:pt idx="39">
                  <c:v>0.44144404512066887</c:v>
                </c:pt>
                <c:pt idx="40">
                  <c:v>0.44251301756152744</c:v>
                </c:pt>
                <c:pt idx="41">
                  <c:v>0.44356372737891531</c:v>
                </c:pt>
                <c:pt idx="42">
                  <c:v>0.44459666588730218</c:v>
                </c:pt>
                <c:pt idx="43">
                  <c:v>0.44561230634119675</c:v>
                </c:pt>
                <c:pt idx="44">
                  <c:v>0.44661110477671973</c:v>
                </c:pt>
                <c:pt idx="45">
                  <c:v>0.4475935008056558</c:v>
                </c:pt>
                <c:pt idx="46">
                  <c:v>0.44855991836523784</c:v>
                </c:pt>
                <c:pt idx="47">
                  <c:v>0.44951076642652227</c:v>
                </c:pt>
                <c:pt idx="48">
                  <c:v>0.45044643966400588</c:v>
                </c:pt>
                <c:pt idx="49">
                  <c:v>0.45136731908899946</c:v>
                </c:pt>
                <c:pt idx="50">
                  <c:v>0.45247454398288373</c:v>
                </c:pt>
                <c:pt idx="51">
                  <c:v>0.45336599641752057</c:v>
                </c:pt>
                <c:pt idx="52">
                  <c:v>0.45424373080620867</c:v>
                </c:pt>
                <c:pt idx="53">
                  <c:v>0.45510807909483153</c:v>
                </c:pt>
                <c:pt idx="54">
                  <c:v>0.4559593622639273</c:v>
                </c:pt>
                <c:pt idx="55">
                  <c:v>0.45679789078771049</c:v>
                </c:pt>
                <c:pt idx="56">
                  <c:v>0.45762396506967418</c:v>
                </c:pt>
                <c:pt idx="57">
                  <c:v>0.45843787585640738</c:v>
                </c:pt>
                <c:pt idx="58">
                  <c:v>0.45923990463094633</c:v>
                </c:pt>
                <c:pt idx="59">
                  <c:v>0.4600303239865644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9C0-4E78-9262-B921F1A358C3}"/>
            </c:ext>
          </c:extLst>
        </c:ser>
        <c:ser>
          <c:idx val="5"/>
          <c:order val="5"/>
          <c:tx>
            <c:v>60°F Insulated</c:v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'Header Cond Losses'!$A$29:$A$88</c:f>
              <c:numCache>
                <c:formatCode>General</c:formatCode>
                <c:ptCount val="60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  <c:pt idx="17">
                  <c:v>625</c:v>
                </c:pt>
                <c:pt idx="18">
                  <c:v>650</c:v>
                </c:pt>
                <c:pt idx="19">
                  <c:v>675</c:v>
                </c:pt>
                <c:pt idx="20">
                  <c:v>700</c:v>
                </c:pt>
                <c:pt idx="21">
                  <c:v>725</c:v>
                </c:pt>
                <c:pt idx="22">
                  <c:v>750</c:v>
                </c:pt>
                <c:pt idx="23">
                  <c:v>775</c:v>
                </c:pt>
                <c:pt idx="24">
                  <c:v>800</c:v>
                </c:pt>
                <c:pt idx="25">
                  <c:v>825</c:v>
                </c:pt>
                <c:pt idx="26">
                  <c:v>850</c:v>
                </c:pt>
                <c:pt idx="27">
                  <c:v>875</c:v>
                </c:pt>
                <c:pt idx="28">
                  <c:v>900</c:v>
                </c:pt>
                <c:pt idx="29">
                  <c:v>925</c:v>
                </c:pt>
                <c:pt idx="30">
                  <c:v>950</c:v>
                </c:pt>
                <c:pt idx="31">
                  <c:v>975</c:v>
                </c:pt>
                <c:pt idx="32">
                  <c:v>1825</c:v>
                </c:pt>
                <c:pt idx="33">
                  <c:v>1850</c:v>
                </c:pt>
                <c:pt idx="34">
                  <c:v>1875</c:v>
                </c:pt>
                <c:pt idx="35">
                  <c:v>1900</c:v>
                </c:pt>
                <c:pt idx="36">
                  <c:v>1925</c:v>
                </c:pt>
                <c:pt idx="37">
                  <c:v>1950</c:v>
                </c:pt>
                <c:pt idx="38">
                  <c:v>1975</c:v>
                </c:pt>
                <c:pt idx="39">
                  <c:v>2000</c:v>
                </c:pt>
                <c:pt idx="40">
                  <c:v>2025</c:v>
                </c:pt>
                <c:pt idx="41">
                  <c:v>2050</c:v>
                </c:pt>
                <c:pt idx="42">
                  <c:v>2075</c:v>
                </c:pt>
                <c:pt idx="43">
                  <c:v>2100</c:v>
                </c:pt>
                <c:pt idx="44">
                  <c:v>2125</c:v>
                </c:pt>
                <c:pt idx="45">
                  <c:v>2150</c:v>
                </c:pt>
                <c:pt idx="46">
                  <c:v>2175</c:v>
                </c:pt>
                <c:pt idx="47">
                  <c:v>2200</c:v>
                </c:pt>
                <c:pt idx="48">
                  <c:v>2225</c:v>
                </c:pt>
                <c:pt idx="49">
                  <c:v>2250</c:v>
                </c:pt>
                <c:pt idx="50">
                  <c:v>2275</c:v>
                </c:pt>
                <c:pt idx="51">
                  <c:v>2300</c:v>
                </c:pt>
                <c:pt idx="52">
                  <c:v>2325</c:v>
                </c:pt>
                <c:pt idx="53">
                  <c:v>2350</c:v>
                </c:pt>
                <c:pt idx="54">
                  <c:v>2375</c:v>
                </c:pt>
                <c:pt idx="55">
                  <c:v>2400</c:v>
                </c:pt>
                <c:pt idx="56">
                  <c:v>2425</c:v>
                </c:pt>
                <c:pt idx="57">
                  <c:v>2450</c:v>
                </c:pt>
                <c:pt idx="58">
                  <c:v>2475</c:v>
                </c:pt>
                <c:pt idx="59">
                  <c:v>2500</c:v>
                </c:pt>
              </c:numCache>
            </c:numRef>
          </c:xVal>
          <c:yVal>
            <c:numRef>
              <c:f>'Header Cond Losses'!$G$29:$G$88</c:f>
              <c:numCache>
                <c:formatCode>0.00</c:formatCode>
                <c:ptCount val="60"/>
                <c:pt idx="0">
                  <c:v>0.22053375204073153</c:v>
                </c:pt>
                <c:pt idx="1">
                  <c:v>0.22978721479625341</c:v>
                </c:pt>
                <c:pt idx="2">
                  <c:v>0.23819155097792141</c:v>
                </c:pt>
                <c:pt idx="3">
                  <c:v>0.24588519680356191</c:v>
                </c:pt>
                <c:pt idx="4">
                  <c:v>0.2528737422836988</c:v>
                </c:pt>
                <c:pt idx="5">
                  <c:v>0.25944262069328183</c:v>
                </c:pt>
                <c:pt idx="6">
                  <c:v>0.26555922067245907</c:v>
                </c:pt>
                <c:pt idx="7">
                  <c:v>0.27117585299222757</c:v>
                </c:pt>
                <c:pt idx="8">
                  <c:v>0.27654321096859069</c:v>
                </c:pt>
                <c:pt idx="9">
                  <c:v>0.28149391240381211</c:v>
                </c:pt>
                <c:pt idx="10">
                  <c:v>0.28616322253809279</c:v>
                </c:pt>
                <c:pt idx="11">
                  <c:v>0.29068209556702751</c:v>
                </c:pt>
                <c:pt idx="12">
                  <c:v>0.29486782717936938</c:v>
                </c:pt>
                <c:pt idx="13">
                  <c:v>0.29894763530287227</c:v>
                </c:pt>
                <c:pt idx="14">
                  <c:v>0.30273288307883106</c:v>
                </c:pt>
                <c:pt idx="15">
                  <c:v>0.30634281469286689</c:v>
                </c:pt>
                <c:pt idx="16">
                  <c:v>0.30989429607950697</c:v>
                </c:pt>
                <c:pt idx="17">
                  <c:v>0.31319370378722511</c:v>
                </c:pt>
                <c:pt idx="18">
                  <c:v>0.31635521742691192</c:v>
                </c:pt>
                <c:pt idx="19">
                  <c:v>0.31949103260412726</c:v>
                </c:pt>
                <c:pt idx="20">
                  <c:v>0.32240511767550561</c:v>
                </c:pt>
                <c:pt idx="21">
                  <c:v>0.32520809187253907</c:v>
                </c:pt>
                <c:pt idx="22">
                  <c:v>0.32790720715787719</c:v>
                </c:pt>
                <c:pt idx="23">
                  <c:v>0.33061028910105428</c:v>
                </c:pt>
                <c:pt idx="24">
                  <c:v>0.33312048848444176</c:v>
                </c:pt>
                <c:pt idx="25">
                  <c:v>0.33554486527452476</c:v>
                </c:pt>
                <c:pt idx="26">
                  <c:v>0.33788842572986821</c:v>
                </c:pt>
                <c:pt idx="27">
                  <c:v>0.34015576288185323</c:v>
                </c:pt>
                <c:pt idx="28">
                  <c:v>0.34245079025723163</c:v>
                </c:pt>
                <c:pt idx="29">
                  <c:v>0.34457764755909881</c:v>
                </c:pt>
                <c:pt idx="30">
                  <c:v>0.34663999140504442</c:v>
                </c:pt>
                <c:pt idx="31">
                  <c:v>0.34864114899559823</c:v>
                </c:pt>
                <c:pt idx="32">
                  <c:v>0.40543113448576479</c:v>
                </c:pt>
                <c:pt idx="33">
                  <c:v>0.40657470827766179</c:v>
                </c:pt>
                <c:pt idx="34">
                  <c:v>0.40769731154272276</c:v>
                </c:pt>
                <c:pt idx="35">
                  <c:v>0.40879955070490925</c:v>
                </c:pt>
                <c:pt idx="36">
                  <c:v>0.40988200820422604</c:v>
                </c:pt>
                <c:pt idx="37">
                  <c:v>0.41113821409922902</c:v>
                </c:pt>
                <c:pt idx="38">
                  <c:v>0.41218182223375138</c:v>
                </c:pt>
                <c:pt idx="39">
                  <c:v>0.413207272625011</c:v>
                </c:pt>
                <c:pt idx="40">
                  <c:v>0.41421506304429201</c:v>
                </c:pt>
                <c:pt idx="41">
                  <c:v>0.41520567261059815</c:v>
                </c:pt>
                <c:pt idx="42">
                  <c:v>0.41617956267697981</c:v>
                </c:pt>
                <c:pt idx="43">
                  <c:v>0.4171371776657769</c:v>
                </c:pt>
                <c:pt idx="44">
                  <c:v>0.41807894585642164</c:v>
                </c:pt>
                <c:pt idx="45">
                  <c:v>0.41900528012880633</c:v>
                </c:pt>
                <c:pt idx="46">
                  <c:v>0.41991657866530241</c:v>
                </c:pt>
                <c:pt idx="47">
                  <c:v>0.42081322561396634</c:v>
                </c:pt>
                <c:pt idx="48">
                  <c:v>0.42169559171558185</c:v>
                </c:pt>
                <c:pt idx="49">
                  <c:v>0.4227515615186318</c:v>
                </c:pt>
                <c:pt idx="50">
                  <c:v>0.42360555974293485</c:v>
                </c:pt>
                <c:pt idx="51">
                  <c:v>0.42444632287001238</c:v>
                </c:pt>
                <c:pt idx="52">
                  <c:v>0.42527417354801689</c:v>
                </c:pt>
                <c:pt idx="53">
                  <c:v>0.42608942368469976</c:v>
                </c:pt>
                <c:pt idx="54">
                  <c:v>0.42689237490048126</c:v>
                </c:pt>
                <c:pt idx="55">
                  <c:v>0.42768331895839085</c:v>
                </c:pt>
                <c:pt idx="56">
                  <c:v>0.42846253817229663</c:v>
                </c:pt>
                <c:pt idx="57">
                  <c:v>0.42923030579457838</c:v>
                </c:pt>
                <c:pt idx="58">
                  <c:v>0.42998688638473603</c:v>
                </c:pt>
                <c:pt idx="59">
                  <c:v>0.43073253615962531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9C0-4E78-9262-B921F1A358C3}"/>
            </c:ext>
          </c:extLst>
        </c:ser>
        <c:ser>
          <c:idx val="6"/>
          <c:order val="6"/>
          <c:tx>
            <c:v>70°F Insulated</c:v>
          </c:tx>
          <c:spPr>
            <a:ln w="44450">
              <a:solidFill>
                <a:srgbClr val="21FF46"/>
              </a:solidFill>
            </a:ln>
          </c:spPr>
          <c:marker>
            <c:symbol val="none"/>
          </c:marker>
          <c:xVal>
            <c:numRef>
              <c:f>'Header Cond Losses'!$A$29:$A$88</c:f>
              <c:numCache>
                <c:formatCode>General</c:formatCode>
                <c:ptCount val="60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  <c:pt idx="17">
                  <c:v>625</c:v>
                </c:pt>
                <c:pt idx="18">
                  <c:v>650</c:v>
                </c:pt>
                <c:pt idx="19">
                  <c:v>675</c:v>
                </c:pt>
                <c:pt idx="20">
                  <c:v>700</c:v>
                </c:pt>
                <c:pt idx="21">
                  <c:v>725</c:v>
                </c:pt>
                <c:pt idx="22">
                  <c:v>750</c:v>
                </c:pt>
                <c:pt idx="23">
                  <c:v>775</c:v>
                </c:pt>
                <c:pt idx="24">
                  <c:v>800</c:v>
                </c:pt>
                <c:pt idx="25">
                  <c:v>825</c:v>
                </c:pt>
                <c:pt idx="26">
                  <c:v>850</c:v>
                </c:pt>
                <c:pt idx="27">
                  <c:v>875</c:v>
                </c:pt>
                <c:pt idx="28">
                  <c:v>900</c:v>
                </c:pt>
                <c:pt idx="29">
                  <c:v>925</c:v>
                </c:pt>
                <c:pt idx="30">
                  <c:v>950</c:v>
                </c:pt>
                <c:pt idx="31">
                  <c:v>975</c:v>
                </c:pt>
                <c:pt idx="32">
                  <c:v>1825</c:v>
                </c:pt>
                <c:pt idx="33">
                  <c:v>1850</c:v>
                </c:pt>
                <c:pt idx="34">
                  <c:v>1875</c:v>
                </c:pt>
                <c:pt idx="35">
                  <c:v>1900</c:v>
                </c:pt>
                <c:pt idx="36">
                  <c:v>1925</c:v>
                </c:pt>
                <c:pt idx="37">
                  <c:v>1950</c:v>
                </c:pt>
                <c:pt idx="38">
                  <c:v>1975</c:v>
                </c:pt>
                <c:pt idx="39">
                  <c:v>2000</c:v>
                </c:pt>
                <c:pt idx="40">
                  <c:v>2025</c:v>
                </c:pt>
                <c:pt idx="41">
                  <c:v>2050</c:v>
                </c:pt>
                <c:pt idx="42">
                  <c:v>2075</c:v>
                </c:pt>
                <c:pt idx="43">
                  <c:v>2100</c:v>
                </c:pt>
                <c:pt idx="44">
                  <c:v>2125</c:v>
                </c:pt>
                <c:pt idx="45">
                  <c:v>2150</c:v>
                </c:pt>
                <c:pt idx="46">
                  <c:v>2175</c:v>
                </c:pt>
                <c:pt idx="47">
                  <c:v>2200</c:v>
                </c:pt>
                <c:pt idx="48">
                  <c:v>2225</c:v>
                </c:pt>
                <c:pt idx="49">
                  <c:v>2250</c:v>
                </c:pt>
                <c:pt idx="50">
                  <c:v>2275</c:v>
                </c:pt>
                <c:pt idx="51">
                  <c:v>2300</c:v>
                </c:pt>
                <c:pt idx="52">
                  <c:v>2325</c:v>
                </c:pt>
                <c:pt idx="53">
                  <c:v>2350</c:v>
                </c:pt>
                <c:pt idx="54">
                  <c:v>2375</c:v>
                </c:pt>
                <c:pt idx="55">
                  <c:v>2400</c:v>
                </c:pt>
                <c:pt idx="56">
                  <c:v>2425</c:v>
                </c:pt>
                <c:pt idx="57">
                  <c:v>2450</c:v>
                </c:pt>
                <c:pt idx="58">
                  <c:v>2475</c:v>
                </c:pt>
                <c:pt idx="59">
                  <c:v>2500</c:v>
                </c:pt>
              </c:numCache>
            </c:numRef>
          </c:xVal>
          <c:yVal>
            <c:numRef>
              <c:f>'Header Cond Losses'!$H$29:$H$88</c:f>
              <c:numCache>
                <c:formatCode>0.00</c:formatCode>
                <c:ptCount val="60"/>
                <c:pt idx="0">
                  <c:v>0.2056688764404894</c:v>
                </c:pt>
                <c:pt idx="1">
                  <c:v>0.21430690051704523</c:v>
                </c:pt>
                <c:pt idx="2">
                  <c:v>0.22215292158700498</c:v>
                </c:pt>
                <c:pt idx="3">
                  <c:v>0.22933600245800886</c:v>
                </c:pt>
                <c:pt idx="4">
                  <c:v>0.23586219463225574</c:v>
                </c:pt>
                <c:pt idx="5">
                  <c:v>0.24199595517740347</c:v>
                </c:pt>
                <c:pt idx="6">
                  <c:v>0.24770772258095791</c:v>
                </c:pt>
                <c:pt idx="7">
                  <c:v>0.25295388663860868</c:v>
                </c:pt>
                <c:pt idx="8">
                  <c:v>0.25796651292790573</c:v>
                </c:pt>
                <c:pt idx="9">
                  <c:v>0.26259123255057776</c:v>
                </c:pt>
                <c:pt idx="10">
                  <c:v>0.26695333030504881</c:v>
                </c:pt>
                <c:pt idx="11">
                  <c:v>0.27117408484502781</c:v>
                </c:pt>
                <c:pt idx="12">
                  <c:v>0.27508482438845827</c:v>
                </c:pt>
                <c:pt idx="13">
                  <c:v>0.27889574985097648</c:v>
                </c:pt>
                <c:pt idx="14">
                  <c:v>0.28243264815929758</c:v>
                </c:pt>
                <c:pt idx="15">
                  <c:v>0.28580587766614995</c:v>
                </c:pt>
                <c:pt idx="16">
                  <c:v>0.28902848622179517</c:v>
                </c:pt>
                <c:pt idx="17">
                  <c:v>0.29220691572597185</c:v>
                </c:pt>
                <c:pt idx="18">
                  <c:v>0.29516148458529085</c:v>
                </c:pt>
                <c:pt idx="19">
                  <c:v>0.29799653386000197</c:v>
                </c:pt>
                <c:pt idx="20">
                  <c:v>0.30072035764946564</c:v>
                </c:pt>
                <c:pt idx="21">
                  <c:v>0.30343442834103684</c:v>
                </c:pt>
                <c:pt idx="22">
                  <c:v>0.30595721720968966</c:v>
                </c:pt>
                <c:pt idx="23">
                  <c:v>0.30838915947577938</c:v>
                </c:pt>
                <c:pt idx="24">
                  <c:v>0.31073584712729718</c:v>
                </c:pt>
                <c:pt idx="25">
                  <c:v>0.31309534210058121</c:v>
                </c:pt>
                <c:pt idx="26">
                  <c:v>0.31528606872870757</c:v>
                </c:pt>
                <c:pt idx="27">
                  <c:v>0.31740560052782935</c:v>
                </c:pt>
                <c:pt idx="28">
                  <c:v>0.31945788033792277</c:v>
                </c:pt>
                <c:pt idx="29">
                  <c:v>0.32144654207051182</c:v>
                </c:pt>
                <c:pt idx="30">
                  <c:v>0.32346643614055287</c:v>
                </c:pt>
                <c:pt idx="31">
                  <c:v>0.32533733442822965</c:v>
                </c:pt>
                <c:pt idx="32">
                  <c:v>0.37783964166281675</c:v>
                </c:pt>
                <c:pt idx="33">
                  <c:v>0.3789125463078612</c:v>
                </c:pt>
                <c:pt idx="34">
                  <c:v>0.37996581863592988</c:v>
                </c:pt>
                <c:pt idx="35">
                  <c:v>0.38118027109975117</c:v>
                </c:pt>
                <c:pt idx="36">
                  <c:v>0.38219507430228988</c:v>
                </c:pt>
                <c:pt idx="37">
                  <c:v>0.38319188725168257</c:v>
                </c:pt>
                <c:pt idx="38">
                  <c:v>0.38417121274035898</c:v>
                </c:pt>
                <c:pt idx="39">
                  <c:v>0.38513353434522646</c:v>
                </c:pt>
                <c:pt idx="40">
                  <c:v>0.38607931735911477</c:v>
                </c:pt>
                <c:pt idx="41">
                  <c:v>0.38700900966759832</c:v>
                </c:pt>
                <c:pt idx="42">
                  <c:v>0.38792304257501148</c:v>
                </c:pt>
                <c:pt idx="43">
                  <c:v>0.38882183158286443</c:v>
                </c:pt>
                <c:pt idx="44">
                  <c:v>0.38970577712407323</c:v>
                </c:pt>
                <c:pt idx="45">
                  <c:v>0.390575265255999</c:v>
                </c:pt>
                <c:pt idx="46">
                  <c:v>0.39143066831475259</c:v>
                </c:pt>
                <c:pt idx="47">
                  <c:v>0.39244285342471841</c:v>
                </c:pt>
                <c:pt idx="48">
                  <c:v>0.39327036024304479</c:v>
                </c:pt>
                <c:pt idx="49">
                  <c:v>0.39408483009121897</c:v>
                </c:pt>
                <c:pt idx="50">
                  <c:v>0.39488658620378353</c:v>
                </c:pt>
                <c:pt idx="51">
                  <c:v>0.39567594086833596</c:v>
                </c:pt>
                <c:pt idx="52">
                  <c:v>0.39645319589553912</c:v>
                </c:pt>
                <c:pt idx="53">
                  <c:v>0.39721864306451327</c:v>
                </c:pt>
                <c:pt idx="54">
                  <c:v>0.39797256454549379</c:v>
                </c:pt>
                <c:pt idx="55">
                  <c:v>0.39871523330085157</c:v>
                </c:pt>
                <c:pt idx="56">
                  <c:v>0.39944691346588379</c:v>
                </c:pt>
                <c:pt idx="57">
                  <c:v>0.40016786071053556</c:v>
                </c:pt>
                <c:pt idx="58">
                  <c:v>0.40087832258323891</c:v>
                </c:pt>
                <c:pt idx="59">
                  <c:v>0.40157853883776168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F9C0-4E78-9262-B921F1A358C3}"/>
            </c:ext>
          </c:extLst>
        </c:ser>
        <c:ser>
          <c:idx val="7"/>
          <c:order val="7"/>
          <c:tx>
            <c:v>80°F Insulated</c:v>
          </c:tx>
          <c:spPr>
            <a:ln w="4445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'Header Cond Losses'!$A$29:$A$88</c:f>
              <c:numCache>
                <c:formatCode>General</c:formatCode>
                <c:ptCount val="60"/>
                <c:pt idx="0">
                  <c:v>200</c:v>
                </c:pt>
                <c:pt idx="1">
                  <c:v>225</c:v>
                </c:pt>
                <c:pt idx="2">
                  <c:v>250</c:v>
                </c:pt>
                <c:pt idx="3">
                  <c:v>275</c:v>
                </c:pt>
                <c:pt idx="4">
                  <c:v>300</c:v>
                </c:pt>
                <c:pt idx="5">
                  <c:v>325</c:v>
                </c:pt>
                <c:pt idx="6">
                  <c:v>350</c:v>
                </c:pt>
                <c:pt idx="7">
                  <c:v>375</c:v>
                </c:pt>
                <c:pt idx="8">
                  <c:v>400</c:v>
                </c:pt>
                <c:pt idx="9">
                  <c:v>425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  <c:pt idx="13">
                  <c:v>525</c:v>
                </c:pt>
                <c:pt idx="14">
                  <c:v>550</c:v>
                </c:pt>
                <c:pt idx="15">
                  <c:v>575</c:v>
                </c:pt>
                <c:pt idx="16">
                  <c:v>600</c:v>
                </c:pt>
                <c:pt idx="17">
                  <c:v>625</c:v>
                </c:pt>
                <c:pt idx="18">
                  <c:v>650</c:v>
                </c:pt>
                <c:pt idx="19">
                  <c:v>675</c:v>
                </c:pt>
                <c:pt idx="20">
                  <c:v>700</c:v>
                </c:pt>
                <c:pt idx="21">
                  <c:v>725</c:v>
                </c:pt>
                <c:pt idx="22">
                  <c:v>750</c:v>
                </c:pt>
                <c:pt idx="23">
                  <c:v>775</c:v>
                </c:pt>
                <c:pt idx="24">
                  <c:v>800</c:v>
                </c:pt>
                <c:pt idx="25">
                  <c:v>825</c:v>
                </c:pt>
                <c:pt idx="26">
                  <c:v>850</c:v>
                </c:pt>
                <c:pt idx="27">
                  <c:v>875</c:v>
                </c:pt>
                <c:pt idx="28">
                  <c:v>900</c:v>
                </c:pt>
                <c:pt idx="29">
                  <c:v>925</c:v>
                </c:pt>
                <c:pt idx="30">
                  <c:v>950</c:v>
                </c:pt>
                <c:pt idx="31">
                  <c:v>975</c:v>
                </c:pt>
                <c:pt idx="32">
                  <c:v>1825</c:v>
                </c:pt>
                <c:pt idx="33">
                  <c:v>1850</c:v>
                </c:pt>
                <c:pt idx="34">
                  <c:v>1875</c:v>
                </c:pt>
                <c:pt idx="35">
                  <c:v>1900</c:v>
                </c:pt>
                <c:pt idx="36">
                  <c:v>1925</c:v>
                </c:pt>
                <c:pt idx="37">
                  <c:v>1950</c:v>
                </c:pt>
                <c:pt idx="38">
                  <c:v>1975</c:v>
                </c:pt>
                <c:pt idx="39">
                  <c:v>2000</c:v>
                </c:pt>
                <c:pt idx="40">
                  <c:v>2025</c:v>
                </c:pt>
                <c:pt idx="41">
                  <c:v>2050</c:v>
                </c:pt>
                <c:pt idx="42">
                  <c:v>2075</c:v>
                </c:pt>
                <c:pt idx="43">
                  <c:v>2100</c:v>
                </c:pt>
                <c:pt idx="44">
                  <c:v>2125</c:v>
                </c:pt>
                <c:pt idx="45">
                  <c:v>2150</c:v>
                </c:pt>
                <c:pt idx="46">
                  <c:v>2175</c:v>
                </c:pt>
                <c:pt idx="47">
                  <c:v>2200</c:v>
                </c:pt>
                <c:pt idx="48">
                  <c:v>2225</c:v>
                </c:pt>
                <c:pt idx="49">
                  <c:v>2250</c:v>
                </c:pt>
                <c:pt idx="50">
                  <c:v>2275</c:v>
                </c:pt>
                <c:pt idx="51">
                  <c:v>2300</c:v>
                </c:pt>
                <c:pt idx="52">
                  <c:v>2325</c:v>
                </c:pt>
                <c:pt idx="53">
                  <c:v>2350</c:v>
                </c:pt>
                <c:pt idx="54">
                  <c:v>2375</c:v>
                </c:pt>
                <c:pt idx="55">
                  <c:v>2400</c:v>
                </c:pt>
                <c:pt idx="56">
                  <c:v>2425</c:v>
                </c:pt>
                <c:pt idx="57">
                  <c:v>2450</c:v>
                </c:pt>
                <c:pt idx="58">
                  <c:v>2475</c:v>
                </c:pt>
                <c:pt idx="59">
                  <c:v>2500</c:v>
                </c:pt>
              </c:numCache>
            </c:numRef>
          </c:xVal>
          <c:yVal>
            <c:numRef>
              <c:f>'Header Cond Losses'!$I$29:$I$88</c:f>
              <c:numCache>
                <c:formatCode>0.00</c:formatCode>
                <c:ptCount val="60"/>
                <c:pt idx="0">
                  <c:v>0.1909392742397607</c:v>
                </c:pt>
                <c:pt idx="1">
                  <c:v>0.19896437593190591</c:v>
                </c:pt>
                <c:pt idx="2">
                  <c:v>0.20616984077533379</c:v>
                </c:pt>
                <c:pt idx="3">
                  <c:v>0.21284300634243802</c:v>
                </c:pt>
                <c:pt idx="4">
                  <c:v>0.21899310061188418</c:v>
                </c:pt>
                <c:pt idx="5">
                  <c:v>0.22460628414076494</c:v>
                </c:pt>
                <c:pt idx="6">
                  <c:v>0.22991357514148089</c:v>
                </c:pt>
                <c:pt idx="7">
                  <c:v>0.23478939167668791</c:v>
                </c:pt>
                <c:pt idx="8">
                  <c:v>0.23944752320568188</c:v>
                </c:pt>
                <c:pt idx="9">
                  <c:v>0.2437462824108417</c:v>
                </c:pt>
                <c:pt idx="10">
                  <c:v>0.24780115159880994</c:v>
                </c:pt>
                <c:pt idx="11">
                  <c:v>0.25172390843181469</c:v>
                </c:pt>
                <c:pt idx="12">
                  <c:v>0.25535958047120666</c:v>
                </c:pt>
                <c:pt idx="13">
                  <c:v>0.25881389165162738</c:v>
                </c:pt>
                <c:pt idx="14">
                  <c:v>0.2621901236921732</c:v>
                </c:pt>
                <c:pt idx="15">
                  <c:v>0.26532651656992512</c:v>
                </c:pt>
                <c:pt idx="16">
                  <c:v>0.26832298535970167</c:v>
                </c:pt>
                <c:pt idx="17">
                  <c:v>0.27119027559436931</c:v>
                </c:pt>
                <c:pt idx="18">
                  <c:v>0.27402501301235432</c:v>
                </c:pt>
                <c:pt idx="19">
                  <c:v>0.27666141914002795</c:v>
                </c:pt>
                <c:pt idx="20">
                  <c:v>0.27919448015979531</c:v>
                </c:pt>
                <c:pt idx="21">
                  <c:v>0.281631140949401</c:v>
                </c:pt>
                <c:pt idx="22">
                  <c:v>0.28406389277078681</c:v>
                </c:pt>
                <c:pt idx="23">
                  <c:v>0.28632573627811331</c:v>
                </c:pt>
                <c:pt idx="24">
                  <c:v>0.28850835304178296</c:v>
                </c:pt>
                <c:pt idx="25">
                  <c:v>0.290616484121964</c:v>
                </c:pt>
                <c:pt idx="26">
                  <c:v>0.29265446891197888</c:v>
                </c:pt>
                <c:pt idx="27">
                  <c:v>0.29471121823612323</c:v>
                </c:pt>
                <c:pt idx="28">
                  <c:v>0.29662022507614288</c:v>
                </c:pt>
                <c:pt idx="29">
                  <c:v>0.29847010181718853</c:v>
                </c:pt>
                <c:pt idx="30">
                  <c:v>0.30026396611529887</c:v>
                </c:pt>
                <c:pt idx="31">
                  <c:v>0.30200470310983407</c:v>
                </c:pt>
                <c:pt idx="32">
                  <c:v>0.35055436245611377</c:v>
                </c:pt>
                <c:pt idx="33">
                  <c:v>0.35155505077521371</c:v>
                </c:pt>
                <c:pt idx="34">
                  <c:v>0.35253745948977827</c:v>
                </c:pt>
                <c:pt idx="35">
                  <c:v>0.35350211543351784</c:v>
                </c:pt>
                <c:pt idx="36">
                  <c:v>0.3544495246655433</c:v>
                </c:pt>
                <c:pt idx="37">
                  <c:v>0.35538017350990736</c:v>
                </c:pt>
                <c:pt idx="38">
                  <c:v>0.35629452953208218</c:v>
                </c:pt>
                <c:pt idx="39">
                  <c:v>0.35719304245708738</c:v>
                </c:pt>
                <c:pt idx="40">
                  <c:v>0.35807614503301882</c:v>
                </c:pt>
                <c:pt idx="41">
                  <c:v>0.35894425384405476</c:v>
                </c:pt>
                <c:pt idx="42">
                  <c:v>0.35979777007631203</c:v>
                </c:pt>
                <c:pt idx="43">
                  <c:v>0.36063708023982188</c:v>
                </c:pt>
                <c:pt idx="44">
                  <c:v>0.36146255684939188</c:v>
                </c:pt>
                <c:pt idx="45">
                  <c:v>0.36243303076378575</c:v>
                </c:pt>
                <c:pt idx="46">
                  <c:v>0.36323116768184632</c:v>
                </c:pt>
                <c:pt idx="47">
                  <c:v>0.36401651769243215</c:v>
                </c:pt>
                <c:pt idx="48">
                  <c:v>0.364789403349075</c:v>
                </c:pt>
                <c:pt idx="49">
                  <c:v>0.36555013608746872</c:v>
                </c:pt>
                <c:pt idx="50">
                  <c:v>0.36629901671131621</c:v>
                </c:pt>
                <c:pt idx="51">
                  <c:v>0.36703633585251172</c:v>
                </c:pt>
                <c:pt idx="52">
                  <c:v>0.36776237440710208</c:v>
                </c:pt>
                <c:pt idx="53">
                  <c:v>0.36847740394885198</c:v>
                </c:pt>
                <c:pt idx="54">
                  <c:v>0.36918168712128574</c:v>
                </c:pt>
                <c:pt idx="55">
                  <c:v>0.36987547801003501</c:v>
                </c:pt>
                <c:pt idx="56">
                  <c:v>0.37055902249617823</c:v>
                </c:pt>
                <c:pt idx="57">
                  <c:v>0.37123255859207821</c:v>
                </c:pt>
                <c:pt idx="58">
                  <c:v>0.37189631676048945</c:v>
                </c:pt>
                <c:pt idx="59">
                  <c:v>0.37255052021804841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F9C0-4E78-9262-B921F1A35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847872"/>
        <c:axId val="172849792"/>
      </c:scatterChart>
      <c:valAx>
        <c:axId val="172847872"/>
        <c:scaling>
          <c:orientation val="minMax"/>
          <c:max val="250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Duct Velocity</a:t>
                </a:r>
                <a:r>
                  <a:rPr lang="en-US" sz="1800" baseline="0"/>
                  <a:t> (ft/min)</a:t>
                </a:r>
                <a:endParaRPr lang="en-US" sz="1800"/>
              </a:p>
            </c:rich>
          </c:tx>
          <c:overlay val="0"/>
        </c:title>
        <c:numFmt formatCode="General" sourceLinked="1"/>
        <c:majorTickMark val="out"/>
        <c:minorTickMark val="cross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2849792"/>
        <c:crosses val="autoZero"/>
        <c:crossBetween val="midCat"/>
        <c:majorUnit val="500"/>
        <c:minorUnit val="100"/>
      </c:valAx>
      <c:valAx>
        <c:axId val="172849792"/>
        <c:scaling>
          <c:orientation val="minMax"/>
          <c:max val="1.7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 Losses (lbs/hr) per Linear</a:t>
                </a:r>
                <a:r>
                  <a:rPr lang="en-US" sz="1800" baseline="0" dirty="0"/>
                  <a:t> Foot of Tube</a:t>
                </a:r>
                <a:endParaRPr lang="en-US" sz="1800" dirty="0"/>
              </a:p>
            </c:rich>
          </c:tx>
          <c:overlay val="0"/>
        </c:title>
        <c:numFmt formatCode="0.00" sourceLinked="0"/>
        <c:majorTickMark val="out"/>
        <c:minorTickMark val="cross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2847872"/>
        <c:crosses val="autoZero"/>
        <c:crossBetween val="midCat"/>
        <c:minorUnit val="0.05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0.29019</cdr:x>
      <cdr:y>0.22581</cdr:y>
    </cdr:from>
    <cdr:to>
      <cdr:x>0.47608</cdr:x>
      <cdr:y>0.31356</cdr:y>
    </cdr:to>
    <cdr:sp macro="" textlink="">
      <cdr:nvSpPr>
        <cdr:cNvPr id="2" name="Text Placeholder 9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437883" y="797696"/>
          <a:ext cx="1561671" cy="309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buFont typeface="Arial" pitchFamily="34" charset="0"/>
            <a:buNone/>
          </a:pPr>
          <a:r>
            <a:rPr lang="en-US" sz="2000" dirty="0"/>
            <a:t>Uninsulated</a:t>
          </a:r>
          <a:endParaRPr lang="en-CA" sz="2000" dirty="0"/>
        </a:p>
      </cdr:txBody>
    </cdr:sp>
  </cdr:relSizeAnchor>
  <cdr:relSizeAnchor xmlns:cdr="http://schemas.openxmlformats.org/drawingml/2006/chartDrawing">
    <cdr:from>
      <cdr:x>0.44748</cdr:x>
      <cdr:y>0.4577</cdr:y>
    </cdr:from>
    <cdr:to>
      <cdr:x>0.63338</cdr:x>
      <cdr:y>0.54545</cdr:y>
    </cdr:to>
    <cdr:sp macro="" textlink="">
      <cdr:nvSpPr>
        <cdr:cNvPr id="3" name="Text Placeholder 9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759299" y="1616857"/>
          <a:ext cx="1561756" cy="309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buFont typeface="Arial" pitchFamily="34" charset="0"/>
            <a:buNone/>
          </a:pPr>
          <a:r>
            <a:rPr lang="en-US" sz="2000" dirty="0"/>
            <a:t>Insulated</a:t>
          </a:r>
          <a:endParaRPr lang="en-CA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0.33593</cdr:x>
      <cdr:y>0.23254</cdr:y>
    </cdr:from>
    <cdr:to>
      <cdr:x>0.54258</cdr:x>
      <cdr:y>0.32146</cdr:y>
    </cdr:to>
    <cdr:sp macro="" textlink="">
      <cdr:nvSpPr>
        <cdr:cNvPr id="2" name="Text Placeholder 9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630169" y="831441"/>
          <a:ext cx="1617982" cy="317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buFont typeface="Arial" pitchFamily="34" charset="0"/>
            <a:buNone/>
          </a:pPr>
          <a:r>
            <a:rPr lang="en-US" sz="2000" dirty="0"/>
            <a:t>Uninsulated</a:t>
          </a:r>
          <a:endParaRPr lang="en-CA" sz="2000" dirty="0"/>
        </a:p>
      </cdr:txBody>
    </cdr:sp>
  </cdr:relSizeAnchor>
  <cdr:relSizeAnchor xmlns:cdr="http://schemas.openxmlformats.org/drawingml/2006/chartDrawing">
    <cdr:from>
      <cdr:x>0.52556</cdr:x>
      <cdr:y>0.4539</cdr:y>
    </cdr:from>
    <cdr:to>
      <cdr:x>0.73221</cdr:x>
      <cdr:y>0.54281</cdr:y>
    </cdr:to>
    <cdr:sp macro="" textlink="">
      <cdr:nvSpPr>
        <cdr:cNvPr id="3" name="Text Placeholder 9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114905" y="1622895"/>
          <a:ext cx="1617983" cy="317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buFont typeface="Arial" pitchFamily="34" charset="0"/>
            <a:buNone/>
          </a:pPr>
          <a:r>
            <a:rPr lang="en-US" sz="2000" dirty="0"/>
            <a:t>Insulated</a:t>
          </a:r>
          <a:endParaRPr lang="en-CA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AF740-1CB1-45FF-B88E-20C2D8BF8302}" type="datetimeFigureOut">
              <a:rPr lang="en-GB" smtClean="0"/>
              <a:t>03/11/2022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©Condair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99A8C-88D0-4EFA-9691-2E507C5338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14429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305EE-8DAC-4BD9-8020-824C7E1E87D8}" type="datetimeFigureOut">
              <a:rPr lang="en-GB" smtClean="0"/>
              <a:t>03/11/2022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©Condair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CFC0C-F42A-4168-9BB3-A045C3FC1C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7202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64BB-0B0B-4CA1-952F-BA106CF9689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10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©Condair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CFC0C-F42A-4168-9BB3-A045C3FC1CB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06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©Condair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CFC0C-F42A-4168-9BB3-A045C3FC1CB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052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©Condair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CFC0C-F42A-4168-9BB3-A045C3FC1CBE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47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0A8951B-AEE0-4B36-9A20-6AFB86DB02DB}"/>
              </a:ext>
            </a:extLst>
          </p:cNvPr>
          <p:cNvSpPr/>
          <p:nvPr userDrawn="1"/>
        </p:nvSpPr>
        <p:spPr>
          <a:xfrm>
            <a:off x="0" y="2271859"/>
            <a:ext cx="12192000" cy="45861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81791E7-44DD-7A48-B802-7F816B4E886C}"/>
              </a:ext>
            </a:extLst>
          </p:cNvPr>
          <p:cNvSpPr/>
          <p:nvPr userDrawn="1"/>
        </p:nvSpPr>
        <p:spPr bwMode="white">
          <a:xfrm>
            <a:off x="0" y="27137"/>
            <a:ext cx="12192000" cy="2226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Text Placeholder 10">
            <a:extLst>
              <a:ext uri="{FF2B5EF4-FFF2-40B4-BE49-F238E27FC236}">
                <a16:creationId xmlns:a16="http://schemas.microsoft.com/office/drawing/2014/main" id="{FAA8B699-7C22-4B48-9D01-C3F62673BC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118969"/>
            <a:ext cx="8339137" cy="2492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200"/>
              </a:spcBef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rgbClr val="006AB3"/>
                </a:solidFill>
              </a:defRPr>
            </a:lvl2pPr>
            <a:lvl3pPr marL="914400" indent="0">
              <a:buNone/>
              <a:defRPr sz="3600">
                <a:solidFill>
                  <a:srgbClr val="006AB3"/>
                </a:solidFill>
              </a:defRPr>
            </a:lvl3pPr>
            <a:lvl4pPr marL="1371600" indent="0">
              <a:buNone/>
              <a:defRPr sz="3600">
                <a:solidFill>
                  <a:srgbClr val="006AB3"/>
                </a:solidFill>
              </a:defRPr>
            </a:lvl4pPr>
            <a:lvl5pPr marL="1828800" indent="0">
              <a:buNone/>
              <a:defRPr sz="3600">
                <a:solidFill>
                  <a:srgbClr val="006AB3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4" name="Text Placeholder 10">
            <a:extLst>
              <a:ext uri="{FF2B5EF4-FFF2-40B4-BE49-F238E27FC236}">
                <a16:creationId xmlns:a16="http://schemas.microsoft.com/office/drawing/2014/main" id="{07E61089-0F11-2E41-8BA0-05B2C90C97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93" y="1390954"/>
            <a:ext cx="8347982" cy="2492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20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rgbClr val="006AB3"/>
                </a:solidFill>
              </a:defRPr>
            </a:lvl2pPr>
            <a:lvl3pPr marL="914400" indent="0">
              <a:buNone/>
              <a:defRPr sz="3600">
                <a:solidFill>
                  <a:srgbClr val="006AB3"/>
                </a:solidFill>
              </a:defRPr>
            </a:lvl3pPr>
            <a:lvl4pPr marL="1371600" indent="0">
              <a:buNone/>
              <a:defRPr sz="3600">
                <a:solidFill>
                  <a:srgbClr val="006AB3"/>
                </a:solidFill>
              </a:defRPr>
            </a:lvl4pPr>
            <a:lvl5pPr marL="1828800" indent="0">
              <a:buNone/>
              <a:defRPr sz="3600">
                <a:solidFill>
                  <a:srgbClr val="006AB3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6F0EFE-BDF5-4B69-8517-CE4625BA3AA1}"/>
              </a:ext>
            </a:extLst>
          </p:cNvPr>
          <p:cNvSpPr/>
          <p:nvPr userDrawn="1"/>
        </p:nvSpPr>
        <p:spPr>
          <a:xfrm flipH="1">
            <a:off x="12146281" y="2235678"/>
            <a:ext cx="45719" cy="850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B54A8-2532-4AC3-BC6D-1799C48AA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54527"/>
            <a:ext cx="8339136" cy="687170"/>
          </a:xfrm>
        </p:spPr>
        <p:txBody>
          <a:bodyPr vert="horz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 dirty="0"/>
              <a:t>Title Headline</a:t>
            </a:r>
          </a:p>
        </p:txBody>
      </p:sp>
      <p:sp>
        <p:nvSpPr>
          <p:cNvPr id="72" name="Picture Placeholder 71">
            <a:extLst>
              <a:ext uri="{FF2B5EF4-FFF2-40B4-BE49-F238E27FC236}">
                <a16:creationId xmlns:a16="http://schemas.microsoft.com/office/drawing/2014/main" id="{884CAC57-D368-44B5-A410-D869A510D7C7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 bwMode="gray">
          <a:xfrm>
            <a:off x="0" y="2286120"/>
            <a:ext cx="12192000" cy="4571880"/>
          </a:xfrm>
          <a:custGeom>
            <a:avLst/>
            <a:gdLst>
              <a:gd name="connsiteX0" fmla="*/ 12167531 w 12192000"/>
              <a:gd name="connsiteY0" fmla="*/ 0 h 4571880"/>
              <a:gd name="connsiteX1" fmla="*/ 12192000 w 12192000"/>
              <a:gd name="connsiteY1" fmla="*/ 0 h 4571880"/>
              <a:gd name="connsiteX2" fmla="*/ 12192000 w 12192000"/>
              <a:gd name="connsiteY2" fmla="*/ 4571880 h 4571880"/>
              <a:gd name="connsiteX3" fmla="*/ 0 w 12192000"/>
              <a:gd name="connsiteY3" fmla="*/ 4571880 h 4571880"/>
              <a:gd name="connsiteX4" fmla="*/ 0 w 12192000"/>
              <a:gd name="connsiteY4" fmla="*/ 1637342 h 4571880"/>
              <a:gd name="connsiteX5" fmla="*/ 2023058 w 12192000"/>
              <a:gd name="connsiteY5" fmla="*/ 1735957 h 4571880"/>
              <a:gd name="connsiteX6" fmla="*/ 6093835 w 12192000"/>
              <a:gd name="connsiteY6" fmla="*/ 1200906 h 4571880"/>
              <a:gd name="connsiteX7" fmla="*/ 6139416 w 12192000"/>
              <a:gd name="connsiteY7" fmla="*/ 1189222 h 4571880"/>
              <a:gd name="connsiteX8" fmla="*/ 11718541 w 12192000"/>
              <a:gd name="connsiteY8" fmla="*/ 17001 h 457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571880">
                <a:moveTo>
                  <a:pt x="12167531" y="0"/>
                </a:moveTo>
                <a:lnTo>
                  <a:pt x="12192000" y="0"/>
                </a:lnTo>
                <a:lnTo>
                  <a:pt x="12192000" y="4571880"/>
                </a:lnTo>
                <a:lnTo>
                  <a:pt x="0" y="4571880"/>
                </a:lnTo>
                <a:lnTo>
                  <a:pt x="0" y="1637342"/>
                </a:lnTo>
                <a:cubicBezTo>
                  <a:pt x="0" y="1637342"/>
                  <a:pt x="1042593" y="1735957"/>
                  <a:pt x="2023058" y="1735957"/>
                </a:cubicBezTo>
                <a:cubicBezTo>
                  <a:pt x="3644382" y="1735957"/>
                  <a:pt x="4918367" y="1499483"/>
                  <a:pt x="6093835" y="1200906"/>
                </a:cubicBezTo>
                <a:lnTo>
                  <a:pt x="6139416" y="1189222"/>
                </a:lnTo>
                <a:cubicBezTo>
                  <a:pt x="7926737" y="731903"/>
                  <a:pt x="9492966" y="135727"/>
                  <a:pt x="11718541" y="1700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bIns="72000" anchor="b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595DDE1-26B6-4E37-B797-821923D908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630667"/>
            <a:ext cx="12192000" cy="23939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08E712D-2235-4E43-9C7A-BE2AC5796B9A}"/>
              </a:ext>
            </a:extLst>
          </p:cNvPr>
          <p:cNvSpPr/>
          <p:nvPr userDrawn="1"/>
        </p:nvSpPr>
        <p:spPr>
          <a:xfrm>
            <a:off x="8795421" y="1789319"/>
            <a:ext cx="2788383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en-US" sz="2000" i="1" noProof="0" dirty="0">
                <a:solidFill>
                  <a:srgbClr val="0069B3"/>
                </a:solidFill>
              </a:rPr>
              <a:t>Humidity for a better life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9E998-65B8-4AC4-A060-81F26892AF57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291829" y="421181"/>
            <a:ext cx="2448000" cy="47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46829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pos="564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A3E30882-9D8C-4F6C-A732-2A67C2A594F8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40568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r>
              <a:rPr lang="en-US" dirty="0" err="1"/>
              <a:t>subheadline</a:t>
            </a:r>
            <a:r>
              <a:rPr lang="en-US" dirty="0"/>
              <a:t> in black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C8C623-9AED-45B8-9D5A-AB7F5EB0C71C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©Condair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60BC3F-C0E0-41A4-AE03-FBC1FAEC287F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23887" y="1665289"/>
            <a:ext cx="5299200" cy="43195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760D73-BC2C-40D9-8CF5-CC7E8C7BCDC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255052" y="1665288"/>
            <a:ext cx="5299049" cy="43195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57A2DF6-C837-4DB7-A0DB-A5BA4E010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headline in color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B726AA-9033-4F44-9894-26A2CF8211F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B252E3-B747-44F1-AF4E-945719D47F8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B09F71B9-7AD1-41BC-B588-1F8E8FE8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92940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pos="3732" userDrawn="1">
          <p15:clr>
            <a:srgbClr val="FBAE40"/>
          </p15:clr>
        </p15:guide>
        <p15:guide id="10" pos="393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with Title" preserve="1" userDrawn="1">
  <p:cSld name="Three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557B3335-320E-4767-8488-64EF07946DB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40568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r>
              <a:rPr lang="en-US" dirty="0" err="1"/>
              <a:t>subheadline</a:t>
            </a:r>
            <a:r>
              <a:rPr lang="en-US" dirty="0"/>
              <a:t> in black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F26C34-7AFF-4FF6-9EE9-7C4E4333E37F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©Condair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97611-FC63-454E-BE33-CCEE8CE236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3889" y="1665288"/>
            <a:ext cx="3456000" cy="774063"/>
          </a:xfrm>
        </p:spPr>
        <p:txBody>
          <a:bodyPr bIns="36000" anchor="b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F16A5C2-808F-45E1-8C31-11569265633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67985" y="1665288"/>
            <a:ext cx="3456000" cy="774063"/>
          </a:xfrm>
        </p:spPr>
        <p:txBody>
          <a:bodyPr bIns="36000" anchor="b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EB7393C-EFBB-484F-A4CC-04D8714843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2125" y="1665288"/>
            <a:ext cx="3455988" cy="774063"/>
          </a:xfrm>
        </p:spPr>
        <p:txBody>
          <a:bodyPr bIns="36000" anchor="b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494083-E607-43D3-9EFB-8B69DBF8E70B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623887" y="2485189"/>
            <a:ext cx="3455987" cy="34996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0D04F43-8B11-400F-82BC-1CF7310F5940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4367985" y="2485189"/>
            <a:ext cx="3455987" cy="34996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8E50686-87B3-476A-930C-22DE8C7860C0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8112084" y="2485189"/>
            <a:ext cx="3455988" cy="34996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A1E7A4D-3B73-4E00-95A0-7ED06DCAF4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headline in color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DAB808-2363-4538-8C85-A3CEEBB40251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137BDC-B350-4E34-A393-3A1D727178E6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3B4F872D-43DB-4106-AD08-DEFDCA4C1C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83597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0" pos="2751">
          <p15:clr>
            <a:srgbClr val="FBAE40"/>
          </p15:clr>
        </p15:guide>
        <p15:guide id="11" pos="5110" userDrawn="1">
          <p15:clr>
            <a:srgbClr val="FBAE40"/>
          </p15:clr>
        </p15:guide>
        <p15:guide id="12" pos="2570">
          <p15:clr>
            <a:srgbClr val="FBAE40"/>
          </p15:clr>
        </p15:guide>
        <p15:guide id="13" pos="492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F2BFFF3-3EB8-46F8-87F3-643E34A92E47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40568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r>
              <a:rPr lang="en-US" dirty="0" err="1"/>
              <a:t>subheadline</a:t>
            </a:r>
            <a:r>
              <a:rPr lang="en-US" dirty="0"/>
              <a:t> in black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950A3-B2BA-42EB-9707-6988330743B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©Condair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2D8686-9E78-4295-A0C4-991B6588542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23887" y="1665288"/>
            <a:ext cx="3455987" cy="43195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812B30-822E-41A6-B8F1-A80BF6971BD1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4367985" y="1665289"/>
            <a:ext cx="3455987" cy="43195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39C564D-62F7-4C0A-904A-868F35A07EE7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112083" y="1665288"/>
            <a:ext cx="3455988" cy="43195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B93961C-EF04-47CD-89B9-C3B273EB2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headline in color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9112BC-76C3-4CC6-A732-9CF30A93090A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6A2175-E6E7-4C49-A650-85AD2BC82B71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2DEF46D3-7E4B-400B-92B7-BD497CF0B7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76776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0" pos="2751">
          <p15:clr>
            <a:srgbClr val="FBAE40"/>
          </p15:clr>
        </p15:guide>
        <p15:guide id="11" pos="5110">
          <p15:clr>
            <a:srgbClr val="FBAE40"/>
          </p15:clr>
        </p15:guide>
        <p15:guide id="12" pos="2570">
          <p15:clr>
            <a:srgbClr val="FBAE40"/>
          </p15:clr>
        </p15:guide>
        <p15:guide id="13" pos="492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 vertical" preserve="1" userDrawn="1">
  <p:cSld name="Four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F2BFFF3-3EB8-46F8-87F3-643E34A92E47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39846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r>
              <a:rPr lang="en-US" dirty="0" err="1"/>
              <a:t>subheadline</a:t>
            </a:r>
            <a:r>
              <a:rPr lang="en-US" dirty="0"/>
              <a:t> in black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950A3-B2BA-42EB-9707-6988330743B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©Condair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2D8686-9E78-4295-A0C4-991B6588542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23886" y="1665287"/>
            <a:ext cx="2520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812B30-822E-41A6-B8F1-A80BF6971BD1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431493" y="1665289"/>
            <a:ext cx="2520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39C564D-62F7-4C0A-904A-868F35A07EE7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239100" y="1665288"/>
            <a:ext cx="2520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B93961C-EF04-47CD-89B9-C3B273EB2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headline in color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22C96C-6D14-48B1-B5AC-27B195D073DD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5E7D1F-30E8-4E2C-B6E1-7220F489B0DA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A3AAE054-BEA9-4189-8819-1C98E1A993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5CB89D91-A3F9-4F22-ACC2-4A15A47C9BDA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9046707" y="1665288"/>
            <a:ext cx="2520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4415026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0" pos="2162">
          <p15:clr>
            <a:srgbClr val="FBAE40"/>
          </p15:clr>
        </p15:guide>
        <p15:guide id="11" pos="5699">
          <p15:clr>
            <a:srgbClr val="FBAE40"/>
          </p15:clr>
        </p15:guide>
        <p15:guide id="12" pos="1982">
          <p15:clr>
            <a:srgbClr val="FBAE40"/>
          </p15:clr>
        </p15:guide>
        <p15:guide id="13" pos="3750">
          <p15:clr>
            <a:srgbClr val="FBAE40"/>
          </p15:clr>
        </p15:guide>
        <p15:guide id="14" pos="5518">
          <p15:clr>
            <a:srgbClr val="FBAE40"/>
          </p15:clr>
        </p15:guide>
        <p15:guide id="15" pos="393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A3E30882-9D8C-4F6C-A732-2A67C2A594F8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39846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r>
              <a:rPr lang="en-US" dirty="0" err="1"/>
              <a:t>subheadline</a:t>
            </a:r>
            <a:r>
              <a:rPr lang="en-US" dirty="0"/>
              <a:t> in black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C8C623-9AED-45B8-9D5A-AB7F5EB0C71C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©Condair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60BC3F-C0E0-41A4-AE03-FBC1FAEC287F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23887" y="1665289"/>
            <a:ext cx="5299200" cy="19962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760D73-BC2C-40D9-8CF5-CC7E8C7BCDC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255052" y="1665288"/>
            <a:ext cx="5313061" cy="19962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57A2DF6-C837-4DB7-A0DB-A5BA4E010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headline in color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3D40B8-1907-46A2-892A-A810059D2DF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B3A5D6-2B51-4558-8B15-802A592D1C5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8A73AEFC-A6F9-4B34-AAE6-826A73CAA6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8354E589-92EB-4E2B-8771-5CCF4EE5FF27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23887" y="3988594"/>
            <a:ext cx="5299200" cy="19962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4FB15F8D-C8EB-41DD-ABA1-13E476C3AA1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255052" y="3988594"/>
            <a:ext cx="5313061" cy="19962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03788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pos="3732">
          <p15:clr>
            <a:srgbClr val="FBAE40"/>
          </p15:clr>
        </p15:guide>
        <p15:guide id="10" pos="39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laimer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34F14BA4-6817-46AD-AA92-B88A21EAA68B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40568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r>
              <a:rPr lang="en-US" dirty="0" err="1"/>
              <a:t>subheadline</a:t>
            </a:r>
            <a:r>
              <a:rPr lang="en-US" dirty="0"/>
              <a:t> in black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27596-7FAF-46A3-ACD4-7E4AF99B518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©Condair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E85BA0-8DA3-4798-9FF0-B99F56AEB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headline in color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D2E9C-DA17-4E46-9990-B2994C2C1C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888" y="1665287"/>
            <a:ext cx="10944225" cy="43195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B8CB69-8CFB-44B0-9E13-9177D3BF94F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9914F-23F2-4180-BB2F-3291626A545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BFE8140-A43A-4F69-8503-A97C23F74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66496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34F14BA4-6817-46AD-AA92-B88A21EAA68B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40568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r>
              <a:rPr lang="en-US" dirty="0" err="1"/>
              <a:t>subheadline</a:t>
            </a:r>
            <a:r>
              <a:rPr lang="en-US" dirty="0"/>
              <a:t> in black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27596-7FAF-46A3-ACD4-7E4AF99B518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©Condair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2FC6F3-3BE5-43EA-AC97-DEDB6161D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edit headline in color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1CC0CF-AD92-4A67-8244-CAD4C81842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733C5-EB3F-4326-B8C2-9BBD8EBE3F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103009-55B4-44D4-B03B-7C00150428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35109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pos="3758">
          <p15:clr>
            <a:srgbClr val="FBAE40"/>
          </p15:clr>
        </p15:guide>
        <p15:guide id="10" pos="39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Slide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07CB2F2-93E0-42ED-A313-1E3ACC8753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7792"/>
            <a:ext cx="12192000" cy="4768850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623888" y="4685094"/>
            <a:ext cx="4845094" cy="848497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rgbClr val="006AB3"/>
                </a:solidFill>
              </a:defRPr>
            </a:lvl2pPr>
            <a:lvl3pPr marL="914400" indent="0">
              <a:buNone/>
              <a:defRPr sz="3600">
                <a:solidFill>
                  <a:srgbClr val="006AB3"/>
                </a:solidFill>
              </a:defRPr>
            </a:lvl3pPr>
            <a:lvl4pPr marL="1371600" indent="0">
              <a:buNone/>
              <a:defRPr sz="3600">
                <a:solidFill>
                  <a:srgbClr val="006AB3"/>
                </a:solidFill>
              </a:defRPr>
            </a:lvl4pPr>
            <a:lvl5pPr marL="1828800" indent="0">
              <a:buNone/>
              <a:defRPr sz="3600">
                <a:solidFill>
                  <a:srgbClr val="006AB3"/>
                </a:solidFill>
              </a:defRPr>
            </a:lvl5pPr>
          </a:lstStyle>
          <a:p>
            <a:pPr lvl="0"/>
            <a:r>
              <a:rPr lang="en-US" dirty="0"/>
              <a:t>Click to add contact information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5E95A0-2769-904E-98E7-F052743C6FA2}"/>
              </a:ext>
            </a:extLst>
          </p:cNvPr>
          <p:cNvSpPr/>
          <p:nvPr userDrawn="1"/>
        </p:nvSpPr>
        <p:spPr>
          <a:xfrm>
            <a:off x="8797718" y="5720148"/>
            <a:ext cx="2840655" cy="3385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l"/>
            <a:r>
              <a:rPr lang="en-US" sz="2200" i="1" noProof="0" dirty="0">
                <a:ln>
                  <a:noFill/>
                </a:ln>
                <a:solidFill>
                  <a:srgbClr val="006AB3"/>
                </a:solidFill>
              </a:rPr>
              <a:t>Humidity for a better life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435D4C-E21D-4F3E-BE19-2D2EAF91E9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623887" y="4368866"/>
            <a:ext cx="4845094" cy="271984"/>
          </a:xfrm>
        </p:spPr>
        <p:txBody>
          <a:bodyPr tIns="0" anchor="b"/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contact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E23C8D5-6E93-4776-A098-C59E2620496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FDC2333-682C-4DA5-AC7C-515D2AE436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5F55F-98E4-40DF-8830-836AD9FB9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23889" y="3017839"/>
            <a:ext cx="7597620" cy="514501"/>
          </a:xfrm>
        </p:spPr>
        <p:txBody>
          <a:bodyPr vert="horz"/>
          <a:lstStyle>
            <a:lvl1pPr>
              <a:lnSpc>
                <a:spcPct val="90000"/>
              </a:lnSpc>
              <a:spcAft>
                <a:spcPts val="800"/>
              </a:spcAft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Thank you for working as a team.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E696A8-A50A-479A-9571-135769BA8233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53802" y="421181"/>
            <a:ext cx="1836000" cy="3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61214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3" orient="horz" pos="272">
          <p15:clr>
            <a:srgbClr val="FBAE40"/>
          </p15:clr>
        </p15:guide>
        <p15:guide id="8" pos="5654">
          <p15:clr>
            <a:srgbClr val="FBAE40"/>
          </p15:clr>
        </p15:guide>
        <p15:guide id="9" orient="horz" pos="104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Slide with Image" preserve="1" userDrawn="1">
  <p:cSld name="Thank you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B04982F-F52C-44E4-9847-91BBC6D10BA0}"/>
              </a:ext>
            </a:extLst>
          </p:cNvPr>
          <p:cNvSpPr/>
          <p:nvPr userDrawn="1"/>
        </p:nvSpPr>
        <p:spPr>
          <a:xfrm>
            <a:off x="2" y="1041399"/>
            <a:ext cx="12191999" cy="5816600"/>
          </a:xfrm>
          <a:custGeom>
            <a:avLst/>
            <a:gdLst>
              <a:gd name="connsiteX0" fmla="*/ 12064999 w 12191999"/>
              <a:gd name="connsiteY0" fmla="*/ 0 h 5816600"/>
              <a:gd name="connsiteX1" fmla="*/ 12191999 w 12191999"/>
              <a:gd name="connsiteY1" fmla="*/ 0 h 5816600"/>
              <a:gd name="connsiteX2" fmla="*/ 12191999 w 12191999"/>
              <a:gd name="connsiteY2" fmla="*/ 758523 h 5816600"/>
              <a:gd name="connsiteX3" fmla="*/ 12191999 w 12191999"/>
              <a:gd name="connsiteY3" fmla="*/ 931779 h 5816600"/>
              <a:gd name="connsiteX4" fmla="*/ 12191999 w 12191999"/>
              <a:gd name="connsiteY4" fmla="*/ 5261912 h 5816600"/>
              <a:gd name="connsiteX5" fmla="*/ 12191999 w 12191999"/>
              <a:gd name="connsiteY5" fmla="*/ 5816600 h 5816600"/>
              <a:gd name="connsiteX6" fmla="*/ 12128499 w 12191999"/>
              <a:gd name="connsiteY6" fmla="*/ 5816600 h 5816600"/>
              <a:gd name="connsiteX7" fmla="*/ 11391899 w 12191999"/>
              <a:gd name="connsiteY7" fmla="*/ 5816600 h 5816600"/>
              <a:gd name="connsiteX8" fmla="*/ 7141944 w 12191999"/>
              <a:gd name="connsiteY8" fmla="*/ 5816600 h 5816600"/>
              <a:gd name="connsiteX9" fmla="*/ 0 w 12191999"/>
              <a:gd name="connsiteY9" fmla="*/ 5816600 h 5816600"/>
              <a:gd name="connsiteX10" fmla="*/ 0 w 12191999"/>
              <a:gd name="connsiteY10" fmla="*/ 931779 h 5816600"/>
              <a:gd name="connsiteX11" fmla="*/ 7141944 w 12191999"/>
              <a:gd name="connsiteY11" fmla="*/ 931779 h 5816600"/>
              <a:gd name="connsiteX12" fmla="*/ 7141944 w 12191999"/>
              <a:gd name="connsiteY12" fmla="*/ 758523 h 5816600"/>
              <a:gd name="connsiteX13" fmla="*/ 7754470 w 12191999"/>
              <a:gd name="connsiteY13" fmla="*/ 758523 h 5816600"/>
              <a:gd name="connsiteX14" fmla="*/ 7754470 w 12191999"/>
              <a:gd name="connsiteY14" fmla="*/ 692171 h 5816600"/>
              <a:gd name="connsiteX15" fmla="*/ 10903987 w 12191999"/>
              <a:gd name="connsiteY15" fmla="*/ 60324 h 5816600"/>
              <a:gd name="connsiteX16" fmla="*/ 11391899 w 12191999"/>
              <a:gd name="connsiteY16" fmla="*/ 60324 h 5816600"/>
              <a:gd name="connsiteX17" fmla="*/ 11391899 w 12191999"/>
              <a:gd name="connsiteY17" fmla="*/ 31749 h 5816600"/>
              <a:gd name="connsiteX18" fmla="*/ 12064999 w 12191999"/>
              <a:gd name="connsiteY18" fmla="*/ 31749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1999" h="5816600">
                <a:moveTo>
                  <a:pt x="12064999" y="0"/>
                </a:moveTo>
                <a:lnTo>
                  <a:pt x="12191999" y="0"/>
                </a:lnTo>
                <a:lnTo>
                  <a:pt x="12191999" y="758523"/>
                </a:lnTo>
                <a:lnTo>
                  <a:pt x="12191999" y="931779"/>
                </a:lnTo>
                <a:lnTo>
                  <a:pt x="12191999" y="5261912"/>
                </a:lnTo>
                <a:lnTo>
                  <a:pt x="12191999" y="5816600"/>
                </a:lnTo>
                <a:lnTo>
                  <a:pt x="12128499" y="5816600"/>
                </a:lnTo>
                <a:lnTo>
                  <a:pt x="11391899" y="5816600"/>
                </a:lnTo>
                <a:lnTo>
                  <a:pt x="7141944" y="5816600"/>
                </a:lnTo>
                <a:lnTo>
                  <a:pt x="0" y="5816600"/>
                </a:lnTo>
                <a:lnTo>
                  <a:pt x="0" y="931779"/>
                </a:lnTo>
                <a:lnTo>
                  <a:pt x="7141944" y="931779"/>
                </a:lnTo>
                <a:lnTo>
                  <a:pt x="7141944" y="758523"/>
                </a:lnTo>
                <a:lnTo>
                  <a:pt x="7754470" y="758523"/>
                </a:lnTo>
                <a:lnTo>
                  <a:pt x="7754470" y="692171"/>
                </a:lnTo>
                <a:lnTo>
                  <a:pt x="10903987" y="60324"/>
                </a:lnTo>
                <a:lnTo>
                  <a:pt x="11391899" y="60324"/>
                </a:lnTo>
                <a:lnTo>
                  <a:pt x="11391899" y="31749"/>
                </a:lnTo>
                <a:lnTo>
                  <a:pt x="12064999" y="31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1BF19413-AAD0-47B5-9438-0FCE844ABB45}"/>
              </a:ext>
            </a:extLst>
          </p:cNvPr>
          <p:cNvSpPr>
            <a:spLocks noGrp="1"/>
          </p:cNvSpPr>
          <p:nvPr userDrawn="1">
            <p:ph type="pic" sz="quarter" idx="19"/>
          </p:nvPr>
        </p:nvSpPr>
        <p:spPr bwMode="gray">
          <a:xfrm>
            <a:off x="0" y="824892"/>
            <a:ext cx="12192000" cy="6033108"/>
          </a:xfrm>
          <a:custGeom>
            <a:avLst/>
            <a:gdLst>
              <a:gd name="connsiteX0" fmla="*/ 0 w 12192890"/>
              <a:gd name="connsiteY0" fmla="*/ 0 h 6033108"/>
              <a:gd name="connsiteX1" fmla="*/ 889 w 12192890"/>
              <a:gd name="connsiteY1" fmla="*/ 0 h 6033108"/>
              <a:gd name="connsiteX2" fmla="*/ 889 w 12192890"/>
              <a:gd name="connsiteY2" fmla="*/ 394404 h 6033108"/>
              <a:gd name="connsiteX3" fmla="*/ 889 w 12192890"/>
              <a:gd name="connsiteY3" fmla="*/ 1486000 h 6033108"/>
              <a:gd name="connsiteX4" fmla="*/ 889 w 12192890"/>
              <a:gd name="connsiteY4" fmla="*/ 1899579 h 6033108"/>
              <a:gd name="connsiteX5" fmla="*/ 2027301 w 12192890"/>
              <a:gd name="connsiteY5" fmla="*/ 1998179 h 6033108"/>
              <a:gd name="connsiteX6" fmla="*/ 6104827 w 12192890"/>
              <a:gd name="connsiteY6" fmla="*/ 1463206 h 6033108"/>
              <a:gd name="connsiteX7" fmla="*/ 6150483 w 12192890"/>
              <a:gd name="connsiteY7" fmla="*/ 1451524 h 6033108"/>
              <a:gd name="connsiteX8" fmla="*/ 11738858 w 12192890"/>
              <a:gd name="connsiteY8" fmla="*/ 279475 h 6033108"/>
              <a:gd name="connsiteX9" fmla="*/ 12192889 w 12192890"/>
              <a:gd name="connsiteY9" fmla="*/ 262315 h 6033108"/>
              <a:gd name="connsiteX10" fmla="*/ 12192889 w 12192890"/>
              <a:gd name="connsiteY10" fmla="*/ 5025046 h 6033108"/>
              <a:gd name="connsiteX11" fmla="*/ 12192890 w 12192890"/>
              <a:gd name="connsiteY11" fmla="*/ 5025046 h 6033108"/>
              <a:gd name="connsiteX12" fmla="*/ 12192890 w 12192890"/>
              <a:gd name="connsiteY12" fmla="*/ 6033108 h 6033108"/>
              <a:gd name="connsiteX13" fmla="*/ 890 w 12192890"/>
              <a:gd name="connsiteY13" fmla="*/ 6033108 h 6033108"/>
              <a:gd name="connsiteX14" fmla="*/ 890 w 12192890"/>
              <a:gd name="connsiteY14" fmla="*/ 5433033 h 6033108"/>
              <a:gd name="connsiteX15" fmla="*/ 0 w 12192890"/>
              <a:gd name="connsiteY15" fmla="*/ 5433033 h 603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890" h="6033108">
                <a:moveTo>
                  <a:pt x="0" y="0"/>
                </a:moveTo>
                <a:lnTo>
                  <a:pt x="889" y="0"/>
                </a:lnTo>
                <a:lnTo>
                  <a:pt x="889" y="394404"/>
                </a:lnTo>
                <a:lnTo>
                  <a:pt x="889" y="1486000"/>
                </a:lnTo>
                <a:lnTo>
                  <a:pt x="889" y="1899579"/>
                </a:lnTo>
                <a:cubicBezTo>
                  <a:pt x="889" y="1899579"/>
                  <a:pt x="1045210" y="1998179"/>
                  <a:pt x="2027301" y="1998179"/>
                </a:cubicBezTo>
                <a:cubicBezTo>
                  <a:pt x="3651314" y="1998179"/>
                  <a:pt x="4927411" y="1761740"/>
                  <a:pt x="6104827" y="1463206"/>
                </a:cubicBezTo>
                <a:lnTo>
                  <a:pt x="6150483" y="1451524"/>
                </a:lnTo>
                <a:cubicBezTo>
                  <a:pt x="7940767" y="994272"/>
                  <a:pt x="9509593" y="398184"/>
                  <a:pt x="11738858" y="279475"/>
                </a:cubicBezTo>
                <a:lnTo>
                  <a:pt x="12192889" y="262315"/>
                </a:lnTo>
                <a:lnTo>
                  <a:pt x="12192889" y="5025046"/>
                </a:lnTo>
                <a:lnTo>
                  <a:pt x="12192890" y="5025046"/>
                </a:lnTo>
                <a:lnTo>
                  <a:pt x="12192890" y="6033108"/>
                </a:lnTo>
                <a:lnTo>
                  <a:pt x="890" y="6033108"/>
                </a:lnTo>
                <a:lnTo>
                  <a:pt x="890" y="5433033"/>
                </a:lnTo>
                <a:lnTo>
                  <a:pt x="0" y="543303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bIns="72000" anchor="b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2B7BD8-8150-B144-9667-4F5D3C1D8D7A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white">
          <a:xfrm>
            <a:off x="8801552" y="5720148"/>
            <a:ext cx="2840655" cy="3385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l"/>
            <a:r>
              <a:rPr lang="en-US" sz="2200" i="1" noProof="0" dirty="0">
                <a:ln>
                  <a:noFill/>
                </a:ln>
                <a:solidFill>
                  <a:schemeClr val="bg1"/>
                </a:solidFill>
              </a:rPr>
              <a:t>Humidity for a better life</a:t>
            </a:r>
          </a:p>
        </p:txBody>
      </p:sp>
      <p:sp>
        <p:nvSpPr>
          <p:cNvPr id="56" name="Text Placeholder 10"/>
          <p:cNvSpPr>
            <a:spLocks noGrp="1"/>
          </p:cNvSpPr>
          <p:nvPr userDrawn="1">
            <p:ph type="body" sz="quarter" idx="14" hasCustomPrompt="1"/>
          </p:nvPr>
        </p:nvSpPr>
        <p:spPr bwMode="white">
          <a:xfrm>
            <a:off x="623888" y="4685094"/>
            <a:ext cx="4845094" cy="848497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rgbClr val="006AB3"/>
                </a:solidFill>
              </a:defRPr>
            </a:lvl2pPr>
            <a:lvl3pPr marL="914400" indent="0">
              <a:buNone/>
              <a:defRPr sz="3600">
                <a:solidFill>
                  <a:srgbClr val="006AB3"/>
                </a:solidFill>
              </a:defRPr>
            </a:lvl3pPr>
            <a:lvl4pPr marL="1371600" indent="0">
              <a:buNone/>
              <a:defRPr sz="3600">
                <a:solidFill>
                  <a:srgbClr val="006AB3"/>
                </a:solidFill>
              </a:defRPr>
            </a:lvl4pPr>
            <a:lvl5pPr marL="1828800" indent="0">
              <a:buNone/>
              <a:defRPr sz="3600">
                <a:solidFill>
                  <a:srgbClr val="006AB3"/>
                </a:solidFill>
              </a:defRPr>
            </a:lvl5pPr>
          </a:lstStyle>
          <a:p>
            <a:pPr lvl="0"/>
            <a:r>
              <a:rPr lang="en-US" dirty="0"/>
              <a:t>Click to add contact information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A0AC-82E9-41DE-8189-0E5396C3197A}"/>
              </a:ext>
            </a:extLst>
          </p:cNvPr>
          <p:cNvSpPr>
            <a:spLocks noGrp="1"/>
          </p:cNvSpPr>
          <p:nvPr userDrawn="1">
            <p:ph type="sldNum" sz="quarter" idx="17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1A087F4-867F-43F8-A255-A2953B2894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0AF22BA-D87C-43CC-8F07-93BAA9D9A21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white">
          <a:xfrm>
            <a:off x="623887" y="4368866"/>
            <a:ext cx="4845094" cy="271984"/>
          </a:xfrm>
        </p:spPr>
        <p:txBody>
          <a:bodyPr tIns="0" anchor="b"/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contact title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A1DE9A2-33AB-4C02-8F3D-B9E2E5CA7D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431800"/>
            <a:ext cx="12192000" cy="2393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5D2BE7-4E10-457A-8F83-4C39186C9BB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23888" y="3017839"/>
            <a:ext cx="8351837" cy="514501"/>
          </a:xfrm>
        </p:spPr>
        <p:txBody>
          <a:bodyPr vert="horz"/>
          <a:lstStyle>
            <a:lvl1pPr>
              <a:lnSpc>
                <a:spcPct val="90000"/>
              </a:lnSpc>
              <a:spcAft>
                <a:spcPts val="800"/>
              </a:spcAft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Thank you for working as a team.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9413C-0E59-4C3B-97C4-A90E3BD5DF53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53802" y="421181"/>
            <a:ext cx="1836000" cy="3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33755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3" orient="horz" pos="272">
          <p15:clr>
            <a:srgbClr val="FBAE40"/>
          </p15:clr>
        </p15:guide>
        <p15:guide id="8" pos="56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ank" preserve="1" userDrawn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481791E7-44DD-7A48-B802-7F816B4E886C}"/>
              </a:ext>
            </a:extLst>
          </p:cNvPr>
          <p:cNvSpPr/>
          <p:nvPr userDrawn="1"/>
        </p:nvSpPr>
        <p:spPr bwMode="white">
          <a:xfrm>
            <a:off x="0" y="27137"/>
            <a:ext cx="12192000" cy="2226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Text Placeholder 10">
            <a:extLst>
              <a:ext uri="{FF2B5EF4-FFF2-40B4-BE49-F238E27FC236}">
                <a16:creationId xmlns:a16="http://schemas.microsoft.com/office/drawing/2014/main" id="{FAA8B699-7C22-4B48-9D01-C3F62673BC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118969"/>
            <a:ext cx="8339137" cy="2492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200"/>
              </a:spcBef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rgbClr val="006AB3"/>
                </a:solidFill>
              </a:defRPr>
            </a:lvl2pPr>
            <a:lvl3pPr marL="914400" indent="0">
              <a:buNone/>
              <a:defRPr sz="3600">
                <a:solidFill>
                  <a:srgbClr val="006AB3"/>
                </a:solidFill>
              </a:defRPr>
            </a:lvl3pPr>
            <a:lvl4pPr marL="1371600" indent="0">
              <a:buNone/>
              <a:defRPr sz="3600">
                <a:solidFill>
                  <a:srgbClr val="006AB3"/>
                </a:solidFill>
              </a:defRPr>
            </a:lvl4pPr>
            <a:lvl5pPr marL="1828800" indent="0">
              <a:buNone/>
              <a:defRPr sz="3600">
                <a:solidFill>
                  <a:srgbClr val="006AB3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4" name="Text Placeholder 10">
            <a:extLst>
              <a:ext uri="{FF2B5EF4-FFF2-40B4-BE49-F238E27FC236}">
                <a16:creationId xmlns:a16="http://schemas.microsoft.com/office/drawing/2014/main" id="{07E61089-0F11-2E41-8BA0-05B2C90C97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93" y="1390954"/>
            <a:ext cx="8347982" cy="24929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20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rgbClr val="006AB3"/>
                </a:solidFill>
              </a:defRPr>
            </a:lvl2pPr>
            <a:lvl3pPr marL="914400" indent="0">
              <a:buNone/>
              <a:defRPr sz="3600">
                <a:solidFill>
                  <a:srgbClr val="006AB3"/>
                </a:solidFill>
              </a:defRPr>
            </a:lvl3pPr>
            <a:lvl4pPr marL="1371600" indent="0">
              <a:buNone/>
              <a:defRPr sz="3600">
                <a:solidFill>
                  <a:srgbClr val="006AB3"/>
                </a:solidFill>
              </a:defRPr>
            </a:lvl4pPr>
            <a:lvl5pPr marL="1828800" indent="0">
              <a:buNone/>
              <a:defRPr sz="3600">
                <a:solidFill>
                  <a:srgbClr val="006AB3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B54A8-2532-4AC3-BC6D-1799C48AA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54527"/>
            <a:ext cx="8339136" cy="687170"/>
          </a:xfrm>
        </p:spPr>
        <p:txBody>
          <a:bodyPr vert="horz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 dirty="0"/>
              <a:t>Title Headline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70F70B2-C275-44AA-BB72-A373241C3548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630667"/>
            <a:ext cx="12192000" cy="23939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08E712D-2235-4E43-9C7A-BE2AC5796B9A}"/>
              </a:ext>
            </a:extLst>
          </p:cNvPr>
          <p:cNvSpPr/>
          <p:nvPr userDrawn="1"/>
        </p:nvSpPr>
        <p:spPr>
          <a:xfrm>
            <a:off x="8795421" y="1789319"/>
            <a:ext cx="2788383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en-US" sz="2000" i="1" noProof="0" dirty="0">
                <a:solidFill>
                  <a:srgbClr val="0069B3"/>
                </a:solidFill>
              </a:rPr>
              <a:t>Humidity for a better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B3FC8-BEBA-45E5-BBE8-AEE3648FEAC2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291829" y="421181"/>
            <a:ext cx="2448000" cy="47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77863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pos="564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with Image" preserve="1" userDrawn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7AFF423-FD6A-4C92-874B-50B5D41EEF5E}"/>
              </a:ext>
            </a:extLst>
          </p:cNvPr>
          <p:cNvSpPr/>
          <p:nvPr userDrawn="1"/>
        </p:nvSpPr>
        <p:spPr>
          <a:xfrm rot="21356661">
            <a:off x="5937286" y="1468029"/>
            <a:ext cx="6412693" cy="5077841"/>
          </a:xfrm>
          <a:custGeom>
            <a:avLst/>
            <a:gdLst>
              <a:gd name="connsiteX0" fmla="*/ 1178376 w 6412693"/>
              <a:gd name="connsiteY0" fmla="*/ 47589 h 5077841"/>
              <a:gd name="connsiteX1" fmla="*/ 1178375 w 6412693"/>
              <a:gd name="connsiteY1" fmla="*/ 47591 h 5077841"/>
              <a:gd name="connsiteX2" fmla="*/ 6412693 w 6412693"/>
              <a:gd name="connsiteY2" fmla="*/ 418720 h 5077841"/>
              <a:gd name="connsiteX3" fmla="*/ 6110108 w 6412693"/>
              <a:gd name="connsiteY3" fmla="*/ 4686318 h 5077841"/>
              <a:gd name="connsiteX4" fmla="*/ 6110110 w 6412693"/>
              <a:gd name="connsiteY4" fmla="*/ 4686318 h 5077841"/>
              <a:gd name="connsiteX5" fmla="*/ 6083282 w 6412693"/>
              <a:gd name="connsiteY5" fmla="*/ 5064697 h 5077841"/>
              <a:gd name="connsiteX6" fmla="*/ 6082751 w 6412693"/>
              <a:gd name="connsiteY6" fmla="*/ 5072187 h 5077841"/>
              <a:gd name="connsiteX7" fmla="*/ 6082350 w 6412693"/>
              <a:gd name="connsiteY7" fmla="*/ 5077841 h 5077841"/>
              <a:gd name="connsiteX8" fmla="*/ 3877380 w 6412693"/>
              <a:gd name="connsiteY8" fmla="*/ 4904176 h 5077841"/>
              <a:gd name="connsiteX9" fmla="*/ 1864008 w 6412693"/>
              <a:gd name="connsiteY9" fmla="*/ 4814229 h 5077841"/>
              <a:gd name="connsiteX10" fmla="*/ 842608 w 6412693"/>
              <a:gd name="connsiteY10" fmla="*/ 4783186 h 5077841"/>
              <a:gd name="connsiteX11" fmla="*/ 842098 w 6412693"/>
              <a:gd name="connsiteY11" fmla="*/ 4790384 h 5077841"/>
              <a:gd name="connsiteX12" fmla="*/ 664046 w 6412693"/>
              <a:gd name="connsiteY12" fmla="*/ 4777759 h 5077841"/>
              <a:gd name="connsiteX13" fmla="*/ 32123 w 6412693"/>
              <a:gd name="connsiteY13" fmla="*/ 4758554 h 5077841"/>
              <a:gd name="connsiteX14" fmla="*/ 32123 w 6412693"/>
              <a:gd name="connsiteY14" fmla="*/ 4757558 h 5077841"/>
              <a:gd name="connsiteX15" fmla="*/ 0 w 6412693"/>
              <a:gd name="connsiteY15" fmla="*/ 4756724 h 5077841"/>
              <a:gd name="connsiteX16" fmla="*/ 2294 w 6412693"/>
              <a:gd name="connsiteY16" fmla="*/ 4668428 h 5077841"/>
              <a:gd name="connsiteX17" fmla="*/ 32123 w 6412693"/>
              <a:gd name="connsiteY17" fmla="*/ 4669203 h 5077841"/>
              <a:gd name="connsiteX18" fmla="*/ 32123 w 6412693"/>
              <a:gd name="connsiteY18" fmla="*/ 4584722 h 5077841"/>
              <a:gd name="connsiteX19" fmla="*/ 182108 w 6412693"/>
              <a:gd name="connsiteY19" fmla="*/ 4584722 h 5077841"/>
              <a:gd name="connsiteX20" fmla="*/ 183789 w 6412693"/>
              <a:gd name="connsiteY20" fmla="*/ 4561015 h 5077841"/>
              <a:gd name="connsiteX21" fmla="*/ 507178 w 6412693"/>
              <a:gd name="connsiteY21" fmla="*/ 2 h 5077841"/>
              <a:gd name="connsiteX22" fmla="*/ 507179 w 6412693"/>
              <a:gd name="connsiteY22" fmla="*/ 0 h 507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12693" h="5077841">
                <a:moveTo>
                  <a:pt x="1178376" y="47589"/>
                </a:moveTo>
                <a:lnTo>
                  <a:pt x="1178375" y="47591"/>
                </a:lnTo>
                <a:lnTo>
                  <a:pt x="6412693" y="418720"/>
                </a:lnTo>
                <a:lnTo>
                  <a:pt x="6110108" y="4686318"/>
                </a:lnTo>
                <a:lnTo>
                  <a:pt x="6110110" y="4686318"/>
                </a:lnTo>
                <a:lnTo>
                  <a:pt x="6083282" y="5064697"/>
                </a:lnTo>
                <a:lnTo>
                  <a:pt x="6082751" y="5072187"/>
                </a:lnTo>
                <a:lnTo>
                  <a:pt x="6082350" y="5077841"/>
                </a:lnTo>
                <a:lnTo>
                  <a:pt x="3877380" y="4904176"/>
                </a:lnTo>
                <a:lnTo>
                  <a:pt x="1864008" y="4814229"/>
                </a:lnTo>
                <a:lnTo>
                  <a:pt x="842608" y="4783186"/>
                </a:lnTo>
                <a:lnTo>
                  <a:pt x="842098" y="4790384"/>
                </a:lnTo>
                <a:lnTo>
                  <a:pt x="664046" y="4777759"/>
                </a:lnTo>
                <a:lnTo>
                  <a:pt x="32123" y="4758554"/>
                </a:lnTo>
                <a:lnTo>
                  <a:pt x="32123" y="4757558"/>
                </a:lnTo>
                <a:lnTo>
                  <a:pt x="0" y="4756724"/>
                </a:lnTo>
                <a:lnTo>
                  <a:pt x="2294" y="4668428"/>
                </a:lnTo>
                <a:lnTo>
                  <a:pt x="32123" y="4669203"/>
                </a:lnTo>
                <a:lnTo>
                  <a:pt x="32123" y="4584722"/>
                </a:lnTo>
                <a:lnTo>
                  <a:pt x="182108" y="4584722"/>
                </a:lnTo>
                <a:lnTo>
                  <a:pt x="183789" y="4561015"/>
                </a:lnTo>
                <a:lnTo>
                  <a:pt x="507178" y="2"/>
                </a:lnTo>
                <a:lnTo>
                  <a:pt x="50717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F7CD530-3C5C-4B56-ABBF-B9B51606BEA1}"/>
              </a:ext>
            </a:extLst>
          </p:cNvPr>
          <p:cNvSpPr/>
          <p:nvPr userDrawn="1"/>
        </p:nvSpPr>
        <p:spPr>
          <a:xfrm rot="21445476">
            <a:off x="4979236" y="1634540"/>
            <a:ext cx="1692767" cy="4817401"/>
          </a:xfrm>
          <a:custGeom>
            <a:avLst/>
            <a:gdLst>
              <a:gd name="connsiteX0" fmla="*/ 216299 w 1692767"/>
              <a:gd name="connsiteY0" fmla="*/ 0 h 4817401"/>
              <a:gd name="connsiteX1" fmla="*/ 1692767 w 1692767"/>
              <a:gd name="connsiteY1" fmla="*/ 66410 h 4817401"/>
              <a:gd name="connsiteX2" fmla="*/ 1479454 w 1692767"/>
              <a:gd name="connsiteY2" fmla="*/ 4808858 h 4817401"/>
              <a:gd name="connsiteX3" fmla="*/ 1118881 w 1692767"/>
              <a:gd name="connsiteY3" fmla="*/ 4792640 h 4817401"/>
              <a:gd name="connsiteX4" fmla="*/ 1119573 w 1692767"/>
              <a:gd name="connsiteY4" fmla="*/ 4812154 h 4817401"/>
              <a:gd name="connsiteX5" fmla="*/ 971553 w 1692767"/>
              <a:gd name="connsiteY5" fmla="*/ 4817401 h 4817401"/>
              <a:gd name="connsiteX6" fmla="*/ 971516 w 1692767"/>
              <a:gd name="connsiteY6" fmla="*/ 4816357 h 4817401"/>
              <a:gd name="connsiteX7" fmla="*/ 889257 w 1692767"/>
              <a:gd name="connsiteY7" fmla="*/ 4812657 h 4817401"/>
              <a:gd name="connsiteX8" fmla="*/ 889257 w 1692767"/>
              <a:gd name="connsiteY8" fmla="*/ 4814049 h 4817401"/>
              <a:gd name="connsiteX9" fmla="*/ 741144 w 1692767"/>
              <a:gd name="connsiteY9" fmla="*/ 4814048 h 4817401"/>
              <a:gd name="connsiteX10" fmla="*/ 741144 w 1692767"/>
              <a:gd name="connsiteY10" fmla="*/ 4811934 h 4817401"/>
              <a:gd name="connsiteX11" fmla="*/ 641126 w 1692767"/>
              <a:gd name="connsiteY11" fmla="*/ 4811934 h 4817401"/>
              <a:gd name="connsiteX12" fmla="*/ 641126 w 1692767"/>
              <a:gd name="connsiteY12" fmla="*/ 4809001 h 4817401"/>
              <a:gd name="connsiteX13" fmla="*/ 525612 w 1692767"/>
              <a:gd name="connsiteY13" fmla="*/ 4809000 h 4817401"/>
              <a:gd name="connsiteX14" fmla="*/ 525439 w 1692767"/>
              <a:gd name="connsiteY14" fmla="*/ 4812838 h 4817401"/>
              <a:gd name="connsiteX15" fmla="*/ 304172 w 1692767"/>
              <a:gd name="connsiteY15" fmla="*/ 4802885 h 4817401"/>
              <a:gd name="connsiteX16" fmla="*/ 167917 w 1692767"/>
              <a:gd name="connsiteY16" fmla="*/ 4802886 h 4817401"/>
              <a:gd name="connsiteX17" fmla="*/ 167312 w 1692767"/>
              <a:gd name="connsiteY17" fmla="*/ 4816340 h 4817401"/>
              <a:gd name="connsiteX18" fmla="*/ 0 w 1692767"/>
              <a:gd name="connsiteY18" fmla="*/ 4808814 h 4817401"/>
              <a:gd name="connsiteX19" fmla="*/ 2986 w 1692767"/>
              <a:gd name="connsiteY19" fmla="*/ 4742448 h 4817401"/>
              <a:gd name="connsiteX20" fmla="*/ 3969 w 1692767"/>
              <a:gd name="connsiteY20" fmla="*/ 4720579 h 481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92767" h="4817401">
                <a:moveTo>
                  <a:pt x="216299" y="0"/>
                </a:moveTo>
                <a:lnTo>
                  <a:pt x="1692767" y="66410"/>
                </a:lnTo>
                <a:lnTo>
                  <a:pt x="1479454" y="4808858"/>
                </a:lnTo>
                <a:lnTo>
                  <a:pt x="1118881" y="4792640"/>
                </a:lnTo>
                <a:lnTo>
                  <a:pt x="1119573" y="4812154"/>
                </a:lnTo>
                <a:lnTo>
                  <a:pt x="971553" y="4817401"/>
                </a:lnTo>
                <a:lnTo>
                  <a:pt x="971516" y="4816357"/>
                </a:lnTo>
                <a:lnTo>
                  <a:pt x="889257" y="4812657"/>
                </a:lnTo>
                <a:lnTo>
                  <a:pt x="889257" y="4814049"/>
                </a:lnTo>
                <a:lnTo>
                  <a:pt x="741144" y="4814048"/>
                </a:lnTo>
                <a:lnTo>
                  <a:pt x="741144" y="4811934"/>
                </a:lnTo>
                <a:lnTo>
                  <a:pt x="641126" y="4811934"/>
                </a:lnTo>
                <a:lnTo>
                  <a:pt x="641126" y="4809001"/>
                </a:lnTo>
                <a:lnTo>
                  <a:pt x="525612" y="4809000"/>
                </a:lnTo>
                <a:lnTo>
                  <a:pt x="525439" y="4812838"/>
                </a:lnTo>
                <a:lnTo>
                  <a:pt x="304172" y="4802885"/>
                </a:lnTo>
                <a:lnTo>
                  <a:pt x="167917" y="4802886"/>
                </a:lnTo>
                <a:lnTo>
                  <a:pt x="167312" y="4816340"/>
                </a:lnTo>
                <a:lnTo>
                  <a:pt x="0" y="4808814"/>
                </a:lnTo>
                <a:lnTo>
                  <a:pt x="2986" y="4742448"/>
                </a:lnTo>
                <a:lnTo>
                  <a:pt x="3969" y="4720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2C2D4E5-4025-4B47-89E4-7533D0D19F02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 bwMode="gray">
          <a:xfrm>
            <a:off x="5087938" y="0"/>
            <a:ext cx="7104062" cy="6458184"/>
          </a:xfrm>
          <a:custGeom>
            <a:avLst/>
            <a:gdLst>
              <a:gd name="connsiteX0" fmla="*/ 0 w 7104062"/>
              <a:gd name="connsiteY0" fmla="*/ 0 h 6458184"/>
              <a:gd name="connsiteX1" fmla="*/ 7104062 w 7104062"/>
              <a:gd name="connsiteY1" fmla="*/ 0 h 6458184"/>
              <a:gd name="connsiteX2" fmla="*/ 7104062 w 7104062"/>
              <a:gd name="connsiteY2" fmla="*/ 6327521 h 6458184"/>
              <a:gd name="connsiteX3" fmla="*/ 6672349 w 7104062"/>
              <a:gd name="connsiteY3" fmla="*/ 6318780 h 6458184"/>
              <a:gd name="connsiteX4" fmla="*/ 6586474 w 7104062"/>
              <a:gd name="connsiteY4" fmla="*/ 6317583 h 6458184"/>
              <a:gd name="connsiteX5" fmla="*/ 6523333 w 7104062"/>
              <a:gd name="connsiteY5" fmla="*/ 6316371 h 6458184"/>
              <a:gd name="connsiteX6" fmla="*/ 6426548 w 7104062"/>
              <a:gd name="connsiteY6" fmla="*/ 6315354 h 6458184"/>
              <a:gd name="connsiteX7" fmla="*/ 6217205 w 7104062"/>
              <a:gd name="connsiteY7" fmla="*/ 6312437 h 6458184"/>
              <a:gd name="connsiteX8" fmla="*/ 6010664 w 7104062"/>
              <a:gd name="connsiteY8" fmla="*/ 6310988 h 6458184"/>
              <a:gd name="connsiteX9" fmla="*/ 5899801 w 7104062"/>
              <a:gd name="connsiteY9" fmla="*/ 6309825 h 6458184"/>
              <a:gd name="connsiteX10" fmla="*/ 5836925 w 7104062"/>
              <a:gd name="connsiteY10" fmla="*/ 6309770 h 6458184"/>
              <a:gd name="connsiteX11" fmla="*/ 5736694 w 7104062"/>
              <a:gd name="connsiteY11" fmla="*/ 6309066 h 6458184"/>
              <a:gd name="connsiteX12" fmla="*/ 5228969 w 7104062"/>
              <a:gd name="connsiteY12" fmla="*/ 6309238 h 6458184"/>
              <a:gd name="connsiteX13" fmla="*/ 5228884 w 7104062"/>
              <a:gd name="connsiteY13" fmla="*/ 6309238 h 6458184"/>
              <a:gd name="connsiteX14" fmla="*/ 4874224 w 7104062"/>
              <a:gd name="connsiteY14" fmla="*/ 6311602 h 6458184"/>
              <a:gd name="connsiteX15" fmla="*/ 4822901 w 7104062"/>
              <a:gd name="connsiteY15" fmla="*/ 6312210 h 6458184"/>
              <a:gd name="connsiteX16" fmla="*/ 4783463 w 7104062"/>
              <a:gd name="connsiteY16" fmla="*/ 6312499 h 6458184"/>
              <a:gd name="connsiteX17" fmla="*/ 4692745 w 7104062"/>
              <a:gd name="connsiteY17" fmla="*/ 6313752 h 6458184"/>
              <a:gd name="connsiteX18" fmla="*/ 4505999 w 7104062"/>
              <a:gd name="connsiteY18" fmla="*/ 6315964 h 6458184"/>
              <a:gd name="connsiteX19" fmla="*/ 4393395 w 7104062"/>
              <a:gd name="connsiteY19" fmla="*/ 6317887 h 6458184"/>
              <a:gd name="connsiteX20" fmla="*/ 4316621 w 7104062"/>
              <a:gd name="connsiteY20" fmla="*/ 6318948 h 6458184"/>
              <a:gd name="connsiteX21" fmla="*/ 4240509 w 7104062"/>
              <a:gd name="connsiteY21" fmla="*/ 6320498 h 6458184"/>
              <a:gd name="connsiteX22" fmla="*/ 4123636 w 7104062"/>
              <a:gd name="connsiteY22" fmla="*/ 6322493 h 6458184"/>
              <a:gd name="connsiteX23" fmla="*/ 3927510 w 7104062"/>
              <a:gd name="connsiteY23" fmla="*/ 6326872 h 6458184"/>
              <a:gd name="connsiteX24" fmla="*/ 3827242 w 7104062"/>
              <a:gd name="connsiteY24" fmla="*/ 6328914 h 6458184"/>
              <a:gd name="connsiteX25" fmla="*/ 3784518 w 7104062"/>
              <a:gd name="connsiteY25" fmla="*/ 6330065 h 6458184"/>
              <a:gd name="connsiteX26" fmla="*/ 3726562 w 7104062"/>
              <a:gd name="connsiteY26" fmla="*/ 6331359 h 6458184"/>
              <a:gd name="connsiteX27" fmla="*/ 2885990 w 7104062"/>
              <a:gd name="connsiteY27" fmla="*/ 6356775 h 6458184"/>
              <a:gd name="connsiteX28" fmla="*/ 2823633 w 7104062"/>
              <a:gd name="connsiteY28" fmla="*/ 6359144 h 6458184"/>
              <a:gd name="connsiteX29" fmla="*/ 2776393 w 7104062"/>
              <a:gd name="connsiteY29" fmla="*/ 6360724 h 6458184"/>
              <a:gd name="connsiteX30" fmla="*/ 2666072 w 7104062"/>
              <a:gd name="connsiteY30" fmla="*/ 6365128 h 6458184"/>
              <a:gd name="connsiteX31" fmla="*/ 2441347 w 7104062"/>
              <a:gd name="connsiteY31" fmla="*/ 6373665 h 6458184"/>
              <a:gd name="connsiteX32" fmla="*/ 2304840 w 7104062"/>
              <a:gd name="connsiteY32" fmla="*/ 6379550 h 6458184"/>
              <a:gd name="connsiteX33" fmla="*/ 2212685 w 7104062"/>
              <a:gd name="connsiteY33" fmla="*/ 6383229 h 6458184"/>
              <a:gd name="connsiteX34" fmla="*/ 2120179 w 7104062"/>
              <a:gd name="connsiteY34" fmla="*/ 6387511 h 6458184"/>
              <a:gd name="connsiteX35" fmla="*/ 1979700 w 7104062"/>
              <a:gd name="connsiteY35" fmla="*/ 6393568 h 6458184"/>
              <a:gd name="connsiteX36" fmla="*/ 1742418 w 7104062"/>
              <a:gd name="connsiteY36" fmla="*/ 6404998 h 6458184"/>
              <a:gd name="connsiteX37" fmla="*/ 1621964 w 7104062"/>
              <a:gd name="connsiteY37" fmla="*/ 6410574 h 6458184"/>
              <a:gd name="connsiteX38" fmla="*/ 1570100 w 7104062"/>
              <a:gd name="connsiteY38" fmla="*/ 6413300 h 6458184"/>
              <a:gd name="connsiteX39" fmla="*/ 1500479 w 7104062"/>
              <a:gd name="connsiteY39" fmla="*/ 6416653 h 6458184"/>
              <a:gd name="connsiteX40" fmla="*/ 1027084 w 7104062"/>
              <a:gd name="connsiteY40" fmla="*/ 6441818 h 6458184"/>
              <a:gd name="connsiteX41" fmla="*/ 984099 w 7104062"/>
              <a:gd name="connsiteY41" fmla="*/ 6442046 h 6458184"/>
              <a:gd name="connsiteX42" fmla="*/ 988378 w 7104062"/>
              <a:gd name="connsiteY42" fmla="*/ 6441757 h 6458184"/>
              <a:gd name="connsiteX43" fmla="*/ 1028700 w 7104062"/>
              <a:gd name="connsiteY43" fmla="*/ 6438964 h 6458184"/>
              <a:gd name="connsiteX44" fmla="*/ 106388 w 7104062"/>
              <a:gd name="connsiteY44" fmla="*/ 6457258 h 6458184"/>
              <a:gd name="connsiteX45" fmla="*/ 105154 w 7104062"/>
              <a:gd name="connsiteY45" fmla="*/ 6457269 h 6458184"/>
              <a:gd name="connsiteX46" fmla="*/ 0 w 7104062"/>
              <a:gd name="connsiteY46" fmla="*/ 6458184 h 645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104062" h="6458184">
                <a:moveTo>
                  <a:pt x="0" y="0"/>
                </a:moveTo>
                <a:lnTo>
                  <a:pt x="7104062" y="0"/>
                </a:lnTo>
                <a:lnTo>
                  <a:pt x="7104062" y="6327521"/>
                </a:lnTo>
                <a:cubicBezTo>
                  <a:pt x="6963848" y="6324271"/>
                  <a:pt x="6820051" y="6321325"/>
                  <a:pt x="6672349" y="6318780"/>
                </a:cubicBezTo>
                <a:lnTo>
                  <a:pt x="6586474" y="6317583"/>
                </a:lnTo>
                <a:lnTo>
                  <a:pt x="6523333" y="6316371"/>
                </a:lnTo>
                <a:lnTo>
                  <a:pt x="6426548" y="6315354"/>
                </a:lnTo>
                <a:lnTo>
                  <a:pt x="6217205" y="6312437"/>
                </a:lnTo>
                <a:lnTo>
                  <a:pt x="6010664" y="6310988"/>
                </a:lnTo>
                <a:lnTo>
                  <a:pt x="5899801" y="6309825"/>
                </a:lnTo>
                <a:lnTo>
                  <a:pt x="5836925" y="6309770"/>
                </a:lnTo>
                <a:lnTo>
                  <a:pt x="5736694" y="6309066"/>
                </a:lnTo>
                <a:lnTo>
                  <a:pt x="5228969" y="6309238"/>
                </a:lnTo>
                <a:lnTo>
                  <a:pt x="5228884" y="6309238"/>
                </a:lnTo>
                <a:cubicBezTo>
                  <a:pt x="5112861" y="6309712"/>
                  <a:pt x="4994673" y="6310491"/>
                  <a:pt x="4874224" y="6311602"/>
                </a:cubicBezTo>
                <a:lnTo>
                  <a:pt x="4822901" y="6312210"/>
                </a:lnTo>
                <a:lnTo>
                  <a:pt x="4783463" y="6312499"/>
                </a:lnTo>
                <a:lnTo>
                  <a:pt x="4692745" y="6313752"/>
                </a:lnTo>
                <a:lnTo>
                  <a:pt x="4505999" y="6315964"/>
                </a:lnTo>
                <a:lnTo>
                  <a:pt x="4393395" y="6317887"/>
                </a:lnTo>
                <a:lnTo>
                  <a:pt x="4316621" y="6318948"/>
                </a:lnTo>
                <a:lnTo>
                  <a:pt x="4240509" y="6320498"/>
                </a:lnTo>
                <a:lnTo>
                  <a:pt x="4123636" y="6322493"/>
                </a:lnTo>
                <a:lnTo>
                  <a:pt x="3927510" y="6326872"/>
                </a:lnTo>
                <a:lnTo>
                  <a:pt x="3827242" y="6328914"/>
                </a:lnTo>
                <a:lnTo>
                  <a:pt x="3784518" y="6330065"/>
                </a:lnTo>
                <a:lnTo>
                  <a:pt x="3726562" y="6331359"/>
                </a:lnTo>
                <a:cubicBezTo>
                  <a:pt x="3456815" y="6338085"/>
                  <a:pt x="3176879" y="6346482"/>
                  <a:pt x="2885990" y="6356775"/>
                </a:cubicBezTo>
                <a:lnTo>
                  <a:pt x="2823633" y="6359144"/>
                </a:lnTo>
                <a:lnTo>
                  <a:pt x="2776393" y="6360724"/>
                </a:lnTo>
                <a:lnTo>
                  <a:pt x="2666072" y="6365128"/>
                </a:lnTo>
                <a:lnTo>
                  <a:pt x="2441347" y="6373665"/>
                </a:lnTo>
                <a:lnTo>
                  <a:pt x="2304840" y="6379550"/>
                </a:lnTo>
                <a:lnTo>
                  <a:pt x="2212685" y="6383229"/>
                </a:lnTo>
                <a:lnTo>
                  <a:pt x="2120179" y="6387511"/>
                </a:lnTo>
                <a:lnTo>
                  <a:pt x="1979700" y="6393568"/>
                </a:lnTo>
                <a:lnTo>
                  <a:pt x="1742418" y="6404998"/>
                </a:lnTo>
                <a:lnTo>
                  <a:pt x="1621964" y="6410574"/>
                </a:lnTo>
                <a:lnTo>
                  <a:pt x="1570100" y="6413300"/>
                </a:lnTo>
                <a:lnTo>
                  <a:pt x="1500479" y="6416653"/>
                </a:lnTo>
                <a:lnTo>
                  <a:pt x="1027084" y="6441818"/>
                </a:lnTo>
                <a:lnTo>
                  <a:pt x="984099" y="6442046"/>
                </a:lnTo>
                <a:lnTo>
                  <a:pt x="988378" y="6441757"/>
                </a:lnTo>
                <a:lnTo>
                  <a:pt x="1028700" y="6438964"/>
                </a:lnTo>
                <a:cubicBezTo>
                  <a:pt x="705390" y="6447124"/>
                  <a:pt x="398998" y="6453451"/>
                  <a:pt x="106388" y="6457258"/>
                </a:cubicBezTo>
                <a:lnTo>
                  <a:pt x="105154" y="6457269"/>
                </a:lnTo>
                <a:lnTo>
                  <a:pt x="0" y="645818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7C1D9B-FAC0-E043-BEAD-462C77E07257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©Condair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5060F-3A57-4907-868B-A7D2F3B35A3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888" y="2403567"/>
            <a:ext cx="4231141" cy="1128774"/>
          </a:xfrm>
        </p:spPr>
        <p:txBody>
          <a:bodyPr vert="horz" bIns="0" anchor="b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3800"/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86F7E22-9F9D-41E3-99F2-E44EB53A25D9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3889" y="3532188"/>
            <a:ext cx="4231122" cy="714135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5BE43-658A-4D34-B05D-AFCB9DC2A0A4}"/>
              </a:ext>
            </a:extLst>
          </p:cNvPr>
          <p:cNvSpPr>
            <a:spLocks noGrp="1"/>
          </p:cNvSpPr>
          <p:nvPr userDrawn="1">
            <p:ph type="ftr" sz="quarter" idx="14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BDA62-3DBF-4D90-8BE4-4FAB996874E3}"/>
              </a:ext>
            </a:extLst>
          </p:cNvPr>
          <p:cNvSpPr>
            <a:spLocks noGrp="1"/>
          </p:cNvSpPr>
          <p:nvPr userDrawn="1">
            <p:ph type="sldNum" sz="quarter" idx="15"/>
          </p:nvPr>
        </p:nvSpPr>
        <p:spPr/>
        <p:txBody>
          <a:bodyPr/>
          <a:lstStyle/>
          <a:p>
            <a:fld id="{B4994937-B2FC-4333-92B3-14700F79CD0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C5CF7-14DD-49DC-8DB5-74DDAF722B8F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53802" y="421181"/>
            <a:ext cx="1836000" cy="3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53086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pos="320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with Image White Logo" preserve="1" userDrawn="1">
  <p:cSld name="Chapter with Image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36E8A96-32CA-4A43-A98A-67F304A17A0C}"/>
              </a:ext>
            </a:extLst>
          </p:cNvPr>
          <p:cNvSpPr/>
          <p:nvPr userDrawn="1"/>
        </p:nvSpPr>
        <p:spPr>
          <a:xfrm rot="21356661">
            <a:off x="5937286" y="1468029"/>
            <a:ext cx="6412693" cy="5077841"/>
          </a:xfrm>
          <a:custGeom>
            <a:avLst/>
            <a:gdLst>
              <a:gd name="connsiteX0" fmla="*/ 1178376 w 6412693"/>
              <a:gd name="connsiteY0" fmla="*/ 47589 h 5077841"/>
              <a:gd name="connsiteX1" fmla="*/ 1178375 w 6412693"/>
              <a:gd name="connsiteY1" fmla="*/ 47591 h 5077841"/>
              <a:gd name="connsiteX2" fmla="*/ 6412693 w 6412693"/>
              <a:gd name="connsiteY2" fmla="*/ 418720 h 5077841"/>
              <a:gd name="connsiteX3" fmla="*/ 6110108 w 6412693"/>
              <a:gd name="connsiteY3" fmla="*/ 4686318 h 5077841"/>
              <a:gd name="connsiteX4" fmla="*/ 6110110 w 6412693"/>
              <a:gd name="connsiteY4" fmla="*/ 4686318 h 5077841"/>
              <a:gd name="connsiteX5" fmla="*/ 6083282 w 6412693"/>
              <a:gd name="connsiteY5" fmla="*/ 5064697 h 5077841"/>
              <a:gd name="connsiteX6" fmla="*/ 6082751 w 6412693"/>
              <a:gd name="connsiteY6" fmla="*/ 5072187 h 5077841"/>
              <a:gd name="connsiteX7" fmla="*/ 6082350 w 6412693"/>
              <a:gd name="connsiteY7" fmla="*/ 5077841 h 5077841"/>
              <a:gd name="connsiteX8" fmla="*/ 3877380 w 6412693"/>
              <a:gd name="connsiteY8" fmla="*/ 4904176 h 5077841"/>
              <a:gd name="connsiteX9" fmla="*/ 1864008 w 6412693"/>
              <a:gd name="connsiteY9" fmla="*/ 4814229 h 5077841"/>
              <a:gd name="connsiteX10" fmla="*/ 842608 w 6412693"/>
              <a:gd name="connsiteY10" fmla="*/ 4783186 h 5077841"/>
              <a:gd name="connsiteX11" fmla="*/ 842098 w 6412693"/>
              <a:gd name="connsiteY11" fmla="*/ 4790384 h 5077841"/>
              <a:gd name="connsiteX12" fmla="*/ 664046 w 6412693"/>
              <a:gd name="connsiteY12" fmla="*/ 4777759 h 5077841"/>
              <a:gd name="connsiteX13" fmla="*/ 32123 w 6412693"/>
              <a:gd name="connsiteY13" fmla="*/ 4758554 h 5077841"/>
              <a:gd name="connsiteX14" fmla="*/ 32123 w 6412693"/>
              <a:gd name="connsiteY14" fmla="*/ 4757558 h 5077841"/>
              <a:gd name="connsiteX15" fmla="*/ 0 w 6412693"/>
              <a:gd name="connsiteY15" fmla="*/ 4756724 h 5077841"/>
              <a:gd name="connsiteX16" fmla="*/ 2294 w 6412693"/>
              <a:gd name="connsiteY16" fmla="*/ 4668428 h 5077841"/>
              <a:gd name="connsiteX17" fmla="*/ 32123 w 6412693"/>
              <a:gd name="connsiteY17" fmla="*/ 4669203 h 5077841"/>
              <a:gd name="connsiteX18" fmla="*/ 32123 w 6412693"/>
              <a:gd name="connsiteY18" fmla="*/ 4584722 h 5077841"/>
              <a:gd name="connsiteX19" fmla="*/ 182108 w 6412693"/>
              <a:gd name="connsiteY19" fmla="*/ 4584722 h 5077841"/>
              <a:gd name="connsiteX20" fmla="*/ 183789 w 6412693"/>
              <a:gd name="connsiteY20" fmla="*/ 4561015 h 5077841"/>
              <a:gd name="connsiteX21" fmla="*/ 507178 w 6412693"/>
              <a:gd name="connsiteY21" fmla="*/ 2 h 5077841"/>
              <a:gd name="connsiteX22" fmla="*/ 507179 w 6412693"/>
              <a:gd name="connsiteY22" fmla="*/ 0 h 507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12693" h="5077841">
                <a:moveTo>
                  <a:pt x="1178376" y="47589"/>
                </a:moveTo>
                <a:lnTo>
                  <a:pt x="1178375" y="47591"/>
                </a:lnTo>
                <a:lnTo>
                  <a:pt x="6412693" y="418720"/>
                </a:lnTo>
                <a:lnTo>
                  <a:pt x="6110108" y="4686318"/>
                </a:lnTo>
                <a:lnTo>
                  <a:pt x="6110110" y="4686318"/>
                </a:lnTo>
                <a:lnTo>
                  <a:pt x="6083282" y="5064697"/>
                </a:lnTo>
                <a:lnTo>
                  <a:pt x="6082751" y="5072187"/>
                </a:lnTo>
                <a:lnTo>
                  <a:pt x="6082350" y="5077841"/>
                </a:lnTo>
                <a:lnTo>
                  <a:pt x="3877380" y="4904176"/>
                </a:lnTo>
                <a:lnTo>
                  <a:pt x="1864008" y="4814229"/>
                </a:lnTo>
                <a:lnTo>
                  <a:pt x="842608" y="4783186"/>
                </a:lnTo>
                <a:lnTo>
                  <a:pt x="842098" y="4790384"/>
                </a:lnTo>
                <a:lnTo>
                  <a:pt x="664046" y="4777759"/>
                </a:lnTo>
                <a:lnTo>
                  <a:pt x="32123" y="4758554"/>
                </a:lnTo>
                <a:lnTo>
                  <a:pt x="32123" y="4757558"/>
                </a:lnTo>
                <a:lnTo>
                  <a:pt x="0" y="4756724"/>
                </a:lnTo>
                <a:lnTo>
                  <a:pt x="2294" y="4668428"/>
                </a:lnTo>
                <a:lnTo>
                  <a:pt x="32123" y="4669203"/>
                </a:lnTo>
                <a:lnTo>
                  <a:pt x="32123" y="4584722"/>
                </a:lnTo>
                <a:lnTo>
                  <a:pt x="182108" y="4584722"/>
                </a:lnTo>
                <a:lnTo>
                  <a:pt x="183789" y="4561015"/>
                </a:lnTo>
                <a:lnTo>
                  <a:pt x="507178" y="2"/>
                </a:lnTo>
                <a:lnTo>
                  <a:pt x="50717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AD0DB41-E0F6-41E6-AD3D-324B57ED5043}"/>
              </a:ext>
            </a:extLst>
          </p:cNvPr>
          <p:cNvSpPr/>
          <p:nvPr userDrawn="1"/>
        </p:nvSpPr>
        <p:spPr>
          <a:xfrm rot="21445476">
            <a:off x="4979236" y="1634540"/>
            <a:ext cx="1692767" cy="4817401"/>
          </a:xfrm>
          <a:custGeom>
            <a:avLst/>
            <a:gdLst>
              <a:gd name="connsiteX0" fmla="*/ 216299 w 1692767"/>
              <a:gd name="connsiteY0" fmla="*/ 0 h 4817401"/>
              <a:gd name="connsiteX1" fmla="*/ 1692767 w 1692767"/>
              <a:gd name="connsiteY1" fmla="*/ 66410 h 4817401"/>
              <a:gd name="connsiteX2" fmla="*/ 1479454 w 1692767"/>
              <a:gd name="connsiteY2" fmla="*/ 4808858 h 4817401"/>
              <a:gd name="connsiteX3" fmla="*/ 1118881 w 1692767"/>
              <a:gd name="connsiteY3" fmla="*/ 4792640 h 4817401"/>
              <a:gd name="connsiteX4" fmla="*/ 1119573 w 1692767"/>
              <a:gd name="connsiteY4" fmla="*/ 4812154 h 4817401"/>
              <a:gd name="connsiteX5" fmla="*/ 971553 w 1692767"/>
              <a:gd name="connsiteY5" fmla="*/ 4817401 h 4817401"/>
              <a:gd name="connsiteX6" fmla="*/ 971516 w 1692767"/>
              <a:gd name="connsiteY6" fmla="*/ 4816357 h 4817401"/>
              <a:gd name="connsiteX7" fmla="*/ 889257 w 1692767"/>
              <a:gd name="connsiteY7" fmla="*/ 4812657 h 4817401"/>
              <a:gd name="connsiteX8" fmla="*/ 889257 w 1692767"/>
              <a:gd name="connsiteY8" fmla="*/ 4814049 h 4817401"/>
              <a:gd name="connsiteX9" fmla="*/ 741144 w 1692767"/>
              <a:gd name="connsiteY9" fmla="*/ 4814048 h 4817401"/>
              <a:gd name="connsiteX10" fmla="*/ 741144 w 1692767"/>
              <a:gd name="connsiteY10" fmla="*/ 4811934 h 4817401"/>
              <a:gd name="connsiteX11" fmla="*/ 641126 w 1692767"/>
              <a:gd name="connsiteY11" fmla="*/ 4811934 h 4817401"/>
              <a:gd name="connsiteX12" fmla="*/ 641126 w 1692767"/>
              <a:gd name="connsiteY12" fmla="*/ 4809001 h 4817401"/>
              <a:gd name="connsiteX13" fmla="*/ 525612 w 1692767"/>
              <a:gd name="connsiteY13" fmla="*/ 4809000 h 4817401"/>
              <a:gd name="connsiteX14" fmla="*/ 525439 w 1692767"/>
              <a:gd name="connsiteY14" fmla="*/ 4812838 h 4817401"/>
              <a:gd name="connsiteX15" fmla="*/ 304172 w 1692767"/>
              <a:gd name="connsiteY15" fmla="*/ 4802885 h 4817401"/>
              <a:gd name="connsiteX16" fmla="*/ 167917 w 1692767"/>
              <a:gd name="connsiteY16" fmla="*/ 4802886 h 4817401"/>
              <a:gd name="connsiteX17" fmla="*/ 167312 w 1692767"/>
              <a:gd name="connsiteY17" fmla="*/ 4816340 h 4817401"/>
              <a:gd name="connsiteX18" fmla="*/ 0 w 1692767"/>
              <a:gd name="connsiteY18" fmla="*/ 4808814 h 4817401"/>
              <a:gd name="connsiteX19" fmla="*/ 2986 w 1692767"/>
              <a:gd name="connsiteY19" fmla="*/ 4742448 h 4817401"/>
              <a:gd name="connsiteX20" fmla="*/ 3969 w 1692767"/>
              <a:gd name="connsiteY20" fmla="*/ 4720579 h 481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92767" h="4817401">
                <a:moveTo>
                  <a:pt x="216299" y="0"/>
                </a:moveTo>
                <a:lnTo>
                  <a:pt x="1692767" y="66410"/>
                </a:lnTo>
                <a:lnTo>
                  <a:pt x="1479454" y="4808858"/>
                </a:lnTo>
                <a:lnTo>
                  <a:pt x="1118881" y="4792640"/>
                </a:lnTo>
                <a:lnTo>
                  <a:pt x="1119573" y="4812154"/>
                </a:lnTo>
                <a:lnTo>
                  <a:pt x="971553" y="4817401"/>
                </a:lnTo>
                <a:lnTo>
                  <a:pt x="971516" y="4816357"/>
                </a:lnTo>
                <a:lnTo>
                  <a:pt x="889257" y="4812657"/>
                </a:lnTo>
                <a:lnTo>
                  <a:pt x="889257" y="4814049"/>
                </a:lnTo>
                <a:lnTo>
                  <a:pt x="741144" y="4814048"/>
                </a:lnTo>
                <a:lnTo>
                  <a:pt x="741144" y="4811934"/>
                </a:lnTo>
                <a:lnTo>
                  <a:pt x="641126" y="4811934"/>
                </a:lnTo>
                <a:lnTo>
                  <a:pt x="641126" y="4809001"/>
                </a:lnTo>
                <a:lnTo>
                  <a:pt x="525612" y="4809000"/>
                </a:lnTo>
                <a:lnTo>
                  <a:pt x="525439" y="4812838"/>
                </a:lnTo>
                <a:lnTo>
                  <a:pt x="304172" y="4802885"/>
                </a:lnTo>
                <a:lnTo>
                  <a:pt x="167917" y="4802886"/>
                </a:lnTo>
                <a:lnTo>
                  <a:pt x="167312" y="4816340"/>
                </a:lnTo>
                <a:lnTo>
                  <a:pt x="0" y="4808814"/>
                </a:lnTo>
                <a:lnTo>
                  <a:pt x="2986" y="4742448"/>
                </a:lnTo>
                <a:lnTo>
                  <a:pt x="3969" y="4720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BAE8707-D952-4C69-84E2-851A8FB5C8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0900"/>
            <a:ext cx="12192000" cy="927100"/>
          </a:xfrm>
          <a:prstGeom prst="rect">
            <a:avLst/>
          </a:prstGeom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06CB938-2572-4A98-95A1-FC46199145A7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 bwMode="gray">
          <a:xfrm>
            <a:off x="5087938" y="0"/>
            <a:ext cx="7104062" cy="6458184"/>
          </a:xfrm>
          <a:custGeom>
            <a:avLst/>
            <a:gdLst>
              <a:gd name="connsiteX0" fmla="*/ 0 w 7104062"/>
              <a:gd name="connsiteY0" fmla="*/ 0 h 6458184"/>
              <a:gd name="connsiteX1" fmla="*/ 7104062 w 7104062"/>
              <a:gd name="connsiteY1" fmla="*/ 0 h 6458184"/>
              <a:gd name="connsiteX2" fmla="*/ 7104062 w 7104062"/>
              <a:gd name="connsiteY2" fmla="*/ 6327521 h 6458184"/>
              <a:gd name="connsiteX3" fmla="*/ 6672349 w 7104062"/>
              <a:gd name="connsiteY3" fmla="*/ 6318780 h 6458184"/>
              <a:gd name="connsiteX4" fmla="*/ 6586474 w 7104062"/>
              <a:gd name="connsiteY4" fmla="*/ 6317583 h 6458184"/>
              <a:gd name="connsiteX5" fmla="*/ 6523333 w 7104062"/>
              <a:gd name="connsiteY5" fmla="*/ 6316371 h 6458184"/>
              <a:gd name="connsiteX6" fmla="*/ 6426548 w 7104062"/>
              <a:gd name="connsiteY6" fmla="*/ 6315354 h 6458184"/>
              <a:gd name="connsiteX7" fmla="*/ 6217205 w 7104062"/>
              <a:gd name="connsiteY7" fmla="*/ 6312437 h 6458184"/>
              <a:gd name="connsiteX8" fmla="*/ 6010664 w 7104062"/>
              <a:gd name="connsiteY8" fmla="*/ 6310988 h 6458184"/>
              <a:gd name="connsiteX9" fmla="*/ 5899801 w 7104062"/>
              <a:gd name="connsiteY9" fmla="*/ 6309825 h 6458184"/>
              <a:gd name="connsiteX10" fmla="*/ 5836925 w 7104062"/>
              <a:gd name="connsiteY10" fmla="*/ 6309770 h 6458184"/>
              <a:gd name="connsiteX11" fmla="*/ 5736694 w 7104062"/>
              <a:gd name="connsiteY11" fmla="*/ 6309066 h 6458184"/>
              <a:gd name="connsiteX12" fmla="*/ 5228969 w 7104062"/>
              <a:gd name="connsiteY12" fmla="*/ 6309238 h 6458184"/>
              <a:gd name="connsiteX13" fmla="*/ 5228884 w 7104062"/>
              <a:gd name="connsiteY13" fmla="*/ 6309238 h 6458184"/>
              <a:gd name="connsiteX14" fmla="*/ 4874224 w 7104062"/>
              <a:gd name="connsiteY14" fmla="*/ 6311602 h 6458184"/>
              <a:gd name="connsiteX15" fmla="*/ 4822901 w 7104062"/>
              <a:gd name="connsiteY15" fmla="*/ 6312210 h 6458184"/>
              <a:gd name="connsiteX16" fmla="*/ 4783463 w 7104062"/>
              <a:gd name="connsiteY16" fmla="*/ 6312499 h 6458184"/>
              <a:gd name="connsiteX17" fmla="*/ 4692745 w 7104062"/>
              <a:gd name="connsiteY17" fmla="*/ 6313752 h 6458184"/>
              <a:gd name="connsiteX18" fmla="*/ 4505999 w 7104062"/>
              <a:gd name="connsiteY18" fmla="*/ 6315964 h 6458184"/>
              <a:gd name="connsiteX19" fmla="*/ 4393395 w 7104062"/>
              <a:gd name="connsiteY19" fmla="*/ 6317887 h 6458184"/>
              <a:gd name="connsiteX20" fmla="*/ 4316621 w 7104062"/>
              <a:gd name="connsiteY20" fmla="*/ 6318948 h 6458184"/>
              <a:gd name="connsiteX21" fmla="*/ 4240509 w 7104062"/>
              <a:gd name="connsiteY21" fmla="*/ 6320498 h 6458184"/>
              <a:gd name="connsiteX22" fmla="*/ 4123636 w 7104062"/>
              <a:gd name="connsiteY22" fmla="*/ 6322493 h 6458184"/>
              <a:gd name="connsiteX23" fmla="*/ 3927510 w 7104062"/>
              <a:gd name="connsiteY23" fmla="*/ 6326872 h 6458184"/>
              <a:gd name="connsiteX24" fmla="*/ 3827242 w 7104062"/>
              <a:gd name="connsiteY24" fmla="*/ 6328914 h 6458184"/>
              <a:gd name="connsiteX25" fmla="*/ 3784518 w 7104062"/>
              <a:gd name="connsiteY25" fmla="*/ 6330065 h 6458184"/>
              <a:gd name="connsiteX26" fmla="*/ 3726562 w 7104062"/>
              <a:gd name="connsiteY26" fmla="*/ 6331359 h 6458184"/>
              <a:gd name="connsiteX27" fmla="*/ 2885990 w 7104062"/>
              <a:gd name="connsiteY27" fmla="*/ 6356775 h 6458184"/>
              <a:gd name="connsiteX28" fmla="*/ 2823633 w 7104062"/>
              <a:gd name="connsiteY28" fmla="*/ 6359144 h 6458184"/>
              <a:gd name="connsiteX29" fmla="*/ 2776393 w 7104062"/>
              <a:gd name="connsiteY29" fmla="*/ 6360724 h 6458184"/>
              <a:gd name="connsiteX30" fmla="*/ 2666072 w 7104062"/>
              <a:gd name="connsiteY30" fmla="*/ 6365128 h 6458184"/>
              <a:gd name="connsiteX31" fmla="*/ 2441347 w 7104062"/>
              <a:gd name="connsiteY31" fmla="*/ 6373665 h 6458184"/>
              <a:gd name="connsiteX32" fmla="*/ 2304840 w 7104062"/>
              <a:gd name="connsiteY32" fmla="*/ 6379550 h 6458184"/>
              <a:gd name="connsiteX33" fmla="*/ 2212685 w 7104062"/>
              <a:gd name="connsiteY33" fmla="*/ 6383229 h 6458184"/>
              <a:gd name="connsiteX34" fmla="*/ 2120179 w 7104062"/>
              <a:gd name="connsiteY34" fmla="*/ 6387511 h 6458184"/>
              <a:gd name="connsiteX35" fmla="*/ 1979700 w 7104062"/>
              <a:gd name="connsiteY35" fmla="*/ 6393568 h 6458184"/>
              <a:gd name="connsiteX36" fmla="*/ 1742418 w 7104062"/>
              <a:gd name="connsiteY36" fmla="*/ 6404998 h 6458184"/>
              <a:gd name="connsiteX37" fmla="*/ 1621964 w 7104062"/>
              <a:gd name="connsiteY37" fmla="*/ 6410574 h 6458184"/>
              <a:gd name="connsiteX38" fmla="*/ 1570100 w 7104062"/>
              <a:gd name="connsiteY38" fmla="*/ 6413300 h 6458184"/>
              <a:gd name="connsiteX39" fmla="*/ 1500479 w 7104062"/>
              <a:gd name="connsiteY39" fmla="*/ 6416653 h 6458184"/>
              <a:gd name="connsiteX40" fmla="*/ 1027084 w 7104062"/>
              <a:gd name="connsiteY40" fmla="*/ 6441818 h 6458184"/>
              <a:gd name="connsiteX41" fmla="*/ 984099 w 7104062"/>
              <a:gd name="connsiteY41" fmla="*/ 6442046 h 6458184"/>
              <a:gd name="connsiteX42" fmla="*/ 988378 w 7104062"/>
              <a:gd name="connsiteY42" fmla="*/ 6441757 h 6458184"/>
              <a:gd name="connsiteX43" fmla="*/ 1028700 w 7104062"/>
              <a:gd name="connsiteY43" fmla="*/ 6438964 h 6458184"/>
              <a:gd name="connsiteX44" fmla="*/ 106388 w 7104062"/>
              <a:gd name="connsiteY44" fmla="*/ 6457258 h 6458184"/>
              <a:gd name="connsiteX45" fmla="*/ 105154 w 7104062"/>
              <a:gd name="connsiteY45" fmla="*/ 6457269 h 6458184"/>
              <a:gd name="connsiteX46" fmla="*/ 0 w 7104062"/>
              <a:gd name="connsiteY46" fmla="*/ 6458184 h 645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104062" h="6458184">
                <a:moveTo>
                  <a:pt x="0" y="0"/>
                </a:moveTo>
                <a:lnTo>
                  <a:pt x="7104062" y="0"/>
                </a:lnTo>
                <a:lnTo>
                  <a:pt x="7104062" y="6327521"/>
                </a:lnTo>
                <a:cubicBezTo>
                  <a:pt x="6963848" y="6324271"/>
                  <a:pt x="6820051" y="6321325"/>
                  <a:pt x="6672349" y="6318780"/>
                </a:cubicBezTo>
                <a:lnTo>
                  <a:pt x="6586474" y="6317583"/>
                </a:lnTo>
                <a:lnTo>
                  <a:pt x="6523333" y="6316371"/>
                </a:lnTo>
                <a:lnTo>
                  <a:pt x="6426548" y="6315354"/>
                </a:lnTo>
                <a:lnTo>
                  <a:pt x="6217205" y="6312437"/>
                </a:lnTo>
                <a:lnTo>
                  <a:pt x="6010664" y="6310988"/>
                </a:lnTo>
                <a:lnTo>
                  <a:pt x="5899801" y="6309825"/>
                </a:lnTo>
                <a:lnTo>
                  <a:pt x="5836925" y="6309770"/>
                </a:lnTo>
                <a:lnTo>
                  <a:pt x="5736694" y="6309066"/>
                </a:lnTo>
                <a:lnTo>
                  <a:pt x="5228969" y="6309238"/>
                </a:lnTo>
                <a:lnTo>
                  <a:pt x="5228884" y="6309238"/>
                </a:lnTo>
                <a:cubicBezTo>
                  <a:pt x="5112861" y="6309712"/>
                  <a:pt x="4994673" y="6310491"/>
                  <a:pt x="4874224" y="6311602"/>
                </a:cubicBezTo>
                <a:lnTo>
                  <a:pt x="4822901" y="6312210"/>
                </a:lnTo>
                <a:lnTo>
                  <a:pt x="4783463" y="6312499"/>
                </a:lnTo>
                <a:lnTo>
                  <a:pt x="4692745" y="6313752"/>
                </a:lnTo>
                <a:lnTo>
                  <a:pt x="4505999" y="6315964"/>
                </a:lnTo>
                <a:lnTo>
                  <a:pt x="4393395" y="6317887"/>
                </a:lnTo>
                <a:lnTo>
                  <a:pt x="4316621" y="6318948"/>
                </a:lnTo>
                <a:lnTo>
                  <a:pt x="4240509" y="6320498"/>
                </a:lnTo>
                <a:lnTo>
                  <a:pt x="4123636" y="6322493"/>
                </a:lnTo>
                <a:lnTo>
                  <a:pt x="3927510" y="6326872"/>
                </a:lnTo>
                <a:lnTo>
                  <a:pt x="3827242" y="6328914"/>
                </a:lnTo>
                <a:lnTo>
                  <a:pt x="3784518" y="6330065"/>
                </a:lnTo>
                <a:lnTo>
                  <a:pt x="3726562" y="6331359"/>
                </a:lnTo>
                <a:cubicBezTo>
                  <a:pt x="3456815" y="6338085"/>
                  <a:pt x="3176879" y="6346482"/>
                  <a:pt x="2885990" y="6356775"/>
                </a:cubicBezTo>
                <a:lnTo>
                  <a:pt x="2823633" y="6359144"/>
                </a:lnTo>
                <a:lnTo>
                  <a:pt x="2776393" y="6360724"/>
                </a:lnTo>
                <a:lnTo>
                  <a:pt x="2666072" y="6365128"/>
                </a:lnTo>
                <a:lnTo>
                  <a:pt x="2441347" y="6373665"/>
                </a:lnTo>
                <a:lnTo>
                  <a:pt x="2304840" y="6379550"/>
                </a:lnTo>
                <a:lnTo>
                  <a:pt x="2212685" y="6383229"/>
                </a:lnTo>
                <a:lnTo>
                  <a:pt x="2120179" y="6387511"/>
                </a:lnTo>
                <a:lnTo>
                  <a:pt x="1979700" y="6393568"/>
                </a:lnTo>
                <a:lnTo>
                  <a:pt x="1742418" y="6404998"/>
                </a:lnTo>
                <a:lnTo>
                  <a:pt x="1621964" y="6410574"/>
                </a:lnTo>
                <a:lnTo>
                  <a:pt x="1570100" y="6413300"/>
                </a:lnTo>
                <a:lnTo>
                  <a:pt x="1500479" y="6416653"/>
                </a:lnTo>
                <a:lnTo>
                  <a:pt x="1027084" y="6441818"/>
                </a:lnTo>
                <a:lnTo>
                  <a:pt x="984099" y="6442046"/>
                </a:lnTo>
                <a:lnTo>
                  <a:pt x="988378" y="6441757"/>
                </a:lnTo>
                <a:lnTo>
                  <a:pt x="1028700" y="6438964"/>
                </a:lnTo>
                <a:cubicBezTo>
                  <a:pt x="705390" y="6447124"/>
                  <a:pt x="398998" y="6453451"/>
                  <a:pt x="106388" y="6457258"/>
                </a:cubicBezTo>
                <a:lnTo>
                  <a:pt x="105154" y="6457269"/>
                </a:lnTo>
                <a:lnTo>
                  <a:pt x="0" y="645818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7C1D9B-FAC0-E043-BEAD-462C77E07257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©Condair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5060F-3A57-4907-868B-A7D2F3B35A3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3888" y="2403567"/>
            <a:ext cx="4231141" cy="1128774"/>
          </a:xfrm>
        </p:spPr>
        <p:txBody>
          <a:bodyPr vert="horz" bIns="0" anchor="b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3800"/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86F7E22-9F9D-41E3-99F2-E44EB53A25D9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3889" y="3532188"/>
            <a:ext cx="4231122" cy="714135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5BE43-658A-4D34-B05D-AFCB9DC2A0A4}"/>
              </a:ext>
            </a:extLst>
          </p:cNvPr>
          <p:cNvSpPr>
            <a:spLocks noGrp="1"/>
          </p:cNvSpPr>
          <p:nvPr userDrawn="1">
            <p:ph type="ftr" sz="quarter" idx="14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BDA62-3DBF-4D90-8BE4-4FAB996874E3}"/>
              </a:ext>
            </a:extLst>
          </p:cNvPr>
          <p:cNvSpPr>
            <a:spLocks noGrp="1"/>
          </p:cNvSpPr>
          <p:nvPr userDrawn="1">
            <p:ph type="sldNum" sz="quarter" idx="15"/>
          </p:nvPr>
        </p:nvSpPr>
        <p:spPr/>
        <p:txBody>
          <a:bodyPr/>
          <a:lstStyle/>
          <a:p>
            <a:fld id="{2065C80C-F4C2-4D92-9794-28746060E4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399A9-C929-4380-8F53-07836755C1BC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53802" y="421181"/>
            <a:ext cx="1836000" cy="3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87045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pos="320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34F14BA4-6817-46AD-AA92-B88A21EAA68B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40568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r>
              <a:rPr lang="en-US" dirty="0" err="1"/>
              <a:t>subheadline</a:t>
            </a:r>
            <a:r>
              <a:rPr lang="en-US" dirty="0"/>
              <a:t> in black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27596-7FAF-46A3-ACD4-7E4AF99B518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©Condair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E85BA0-8DA3-4798-9FF0-B99F56AEB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enter agenda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98C52-0661-426C-9600-09447FEB3A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1665287"/>
            <a:ext cx="10944225" cy="4319587"/>
          </a:xfrm>
        </p:spPr>
        <p:txBody>
          <a:bodyPr/>
          <a:lstStyle>
            <a:lvl1pPr>
              <a:tabLst>
                <a:tab pos="10939463" algn="r"/>
              </a:tabLst>
              <a:defRPr sz="2400"/>
            </a:lvl1pPr>
            <a:lvl2pPr>
              <a:tabLst>
                <a:tab pos="10939463" algn="r"/>
              </a:tabLst>
              <a:defRPr sz="2400"/>
            </a:lvl2pPr>
            <a:lvl3pPr>
              <a:tabLst>
                <a:tab pos="10939463" algn="r"/>
              </a:tabLst>
              <a:defRPr sz="2400"/>
            </a:lvl3pPr>
            <a:lvl4pPr>
              <a:tabLst>
                <a:tab pos="10939463" algn="r"/>
              </a:tabLst>
              <a:defRPr sz="2400"/>
            </a:lvl4pPr>
            <a:lvl5pPr>
              <a:tabLst>
                <a:tab pos="10939463" algn="r"/>
              </a:tabLst>
              <a:defRPr sz="2400"/>
            </a:lvl5pPr>
          </a:lstStyle>
          <a:p>
            <a:pPr lvl="0"/>
            <a:r>
              <a:rPr lang="en-US" dirty="0"/>
              <a:t>Insert agenda topics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9A2636-4AA7-47D4-B400-0DFC6182CF1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0F173-5C2B-460F-A623-F2567CAF368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14C8345-8790-4999-98BF-84D027A112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59261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34F14BA4-6817-46AD-AA92-B88A21EAA68B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40568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r>
              <a:rPr lang="en-US" dirty="0" err="1"/>
              <a:t>subheadline</a:t>
            </a:r>
            <a:r>
              <a:rPr lang="en-US" dirty="0"/>
              <a:t> in black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27596-7FAF-46A3-ACD4-7E4AF99B518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©Condair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65F91-2CED-4148-BF8E-CCC9E6C9FFF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888" y="1665287"/>
            <a:ext cx="10944225" cy="43195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E85BA0-8DA3-4798-9FF0-B99F56AEB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headline in color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9B160A-521B-495E-835E-6FCBAE63DEF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B94D8C-D600-4D8B-9F53-37F4E0660F0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BCF36AF-9D77-4197-A5A9-12558E9EEE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36796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A7BB32D7-30F1-40C2-8B62-5C665068ED11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40568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r>
              <a:rPr lang="en-US" dirty="0" err="1"/>
              <a:t>subheadline</a:t>
            </a:r>
            <a:r>
              <a:rPr lang="en-US" dirty="0"/>
              <a:t> in black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ABA465-5676-4248-8114-5124831825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7447443" y="1662735"/>
            <a:ext cx="4120670" cy="4321985"/>
          </a:xfrm>
          <a:solidFill>
            <a:schemeClr val="bg1">
              <a:lumMod val="65000"/>
            </a:schemeClr>
          </a:solidFill>
        </p:spPr>
        <p:txBody>
          <a:bodyPr l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DD859A-80FF-4681-B009-69E7109A9062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©Condair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72096-D230-4E2B-95F8-15BC44E147D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3889" y="1665287"/>
            <a:ext cx="6572249" cy="43195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B9F3A4-465F-4AE0-8818-C5337259E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headline in color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090D46-621F-43EC-985D-0C80886844E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A8EF36-624B-4A56-89E7-34456CF4143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89E6D28-4744-4966-A61C-3636FBA17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45846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pos="4533" userDrawn="1">
          <p15:clr>
            <a:srgbClr val="FBAE40"/>
          </p15:clr>
        </p15:guide>
        <p15:guide id="10" pos="469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 small" preserve="1" userDrawn="1">
  <p:cSld name="Content and Imag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A7BB32D7-30F1-40C2-8B62-5C665068ED11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39846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r>
              <a:rPr lang="en-US" dirty="0" err="1"/>
              <a:t>subheadline</a:t>
            </a:r>
            <a:r>
              <a:rPr lang="en-US" dirty="0"/>
              <a:t> in black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ABA465-5676-4248-8114-5124831825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759825" y="1662889"/>
            <a:ext cx="2824163" cy="4321985"/>
          </a:xfrm>
          <a:solidFill>
            <a:schemeClr val="bg1">
              <a:lumMod val="65000"/>
            </a:schemeClr>
          </a:solidFill>
        </p:spPr>
        <p:txBody>
          <a:bodyPr l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DD859A-80FF-4681-B009-69E7109A9062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©Condair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72096-D230-4E2B-95F8-15BC44E147D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3889" y="1665287"/>
            <a:ext cx="7885111" cy="43195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B9F3A4-465F-4AE0-8818-C5337259E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headline in color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60FB97-7CB8-4851-AE99-5FA22E9741F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AF99ED-3D60-4938-815A-8069E83CD2D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5EA2828-90A5-48C2-A409-FF6A41D72A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19402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10" pos="551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Title" preserve="1" userDrawn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A3E30882-9D8C-4F6C-A732-2A67C2A594F8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7" y="787751"/>
            <a:ext cx="8964613" cy="405683"/>
          </a:xfrm>
        </p:spPr>
        <p:txBody>
          <a:bodyPr tIns="0" bIns="3600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r>
              <a:rPr lang="en-US" dirty="0" err="1"/>
              <a:t>subheadline</a:t>
            </a:r>
            <a:r>
              <a:rPr lang="en-US" dirty="0"/>
              <a:t> in black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C8C623-9AED-45B8-9D5A-AB7F5EB0C71C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623888" y="6576681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©Condair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E8EC0B-BAE6-4703-ACCA-6D064D11DC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888" y="1665288"/>
            <a:ext cx="5299049" cy="774063"/>
          </a:xfrm>
        </p:spPr>
        <p:txBody>
          <a:bodyPr bIns="36000" anchor="b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DD68DA8-C87D-427F-90B5-8785845516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5053" y="1665288"/>
            <a:ext cx="5299049" cy="774063"/>
          </a:xfrm>
        </p:spPr>
        <p:txBody>
          <a:bodyPr bIns="36000" anchor="b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60BC3F-C0E0-41A4-AE03-FBC1FAEC287F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23887" y="2485189"/>
            <a:ext cx="5299200" cy="34996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760D73-BC2C-40D9-8CF5-CC7E8C7BCDC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255052" y="2485190"/>
            <a:ext cx="5313061" cy="34996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57A2DF6-C837-4DB7-A0DB-A5BA4E010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headline in color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2AC2AA-7F24-4A9B-9F60-9E2C74D47E0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FC87A-07B8-457A-95FD-75B0EE998B0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08B5096-35D6-4DE4-939E-0E4E42847C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71279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pos="3732" userDrawn="1">
          <p15:clr>
            <a:srgbClr val="FBAE40"/>
          </p15:clr>
        </p15:guide>
        <p15:guide id="10" pos="39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D71D12E-DC1B-4054-99C0-2DD8C7F5F7E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0" y="5930900"/>
            <a:ext cx="12192000" cy="9271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350069"/>
            <a:ext cx="8964613" cy="467239"/>
          </a:xfrm>
          <a:prstGeom prst="rect">
            <a:avLst/>
          </a:prstGeom>
        </p:spPr>
        <p:txBody>
          <a:bodyPr vert="horz" lIns="0" tIns="0" rIns="0" bIns="36000" rtlCol="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65287"/>
            <a:ext cx="10944225" cy="4319587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en-US" dirty="0"/>
              <a:t>Insert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Nineth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55771" y="6576681"/>
            <a:ext cx="5690848" cy="1373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8544" y="6576681"/>
            <a:ext cx="359569" cy="1373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C9BC513-608A-44D2-8DA2-0A1EFCC1B2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862F9C-FB8A-46BB-9003-F6D291A452DC}"/>
              </a:ext>
            </a:extLst>
          </p:cNvPr>
          <p:cNvPicPr>
            <a:picLocks noChangeAspect="1"/>
          </p:cNvPicPr>
          <p:nvPr userDrawn="1">
            <p:custDataLst>
              <p:tags r:id="rId2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53802" y="421181"/>
            <a:ext cx="1836000" cy="3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7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806" r:id="rId2"/>
    <p:sldLayoutId id="2147483762" r:id="rId3"/>
    <p:sldLayoutId id="2147483809" r:id="rId4"/>
    <p:sldLayoutId id="2147483807" r:id="rId5"/>
    <p:sldLayoutId id="2147483792" r:id="rId6"/>
    <p:sldLayoutId id="2147483793" r:id="rId7"/>
    <p:sldLayoutId id="2147483811" r:id="rId8"/>
    <p:sldLayoutId id="2147483805" r:id="rId9"/>
    <p:sldLayoutId id="2147483794" r:id="rId10"/>
    <p:sldLayoutId id="2147483795" r:id="rId11"/>
    <p:sldLayoutId id="2147483796" r:id="rId12"/>
    <p:sldLayoutId id="2147483812" r:id="rId13"/>
    <p:sldLayoutId id="2147483810" r:id="rId14"/>
    <p:sldLayoutId id="2147483808" r:id="rId15"/>
    <p:sldLayoutId id="2147483797" r:id="rId16"/>
    <p:sldLayoutId id="2147483803" r:id="rId17"/>
    <p:sldLayoutId id="2147483804" r:id="rId18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96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12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728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944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1049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  <p15:guide id="5" orient="horz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5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.png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3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3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3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6.png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6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8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9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0.xml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13.xml"/><Relationship Id="rId7" Type="http://schemas.openxmlformats.org/officeDocument/2006/relationships/image" Target="../media/image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0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5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6.xml"/><Relationship Id="rId5" Type="http://schemas.openxmlformats.org/officeDocument/2006/relationships/image" Target="../media/image66.png"/><Relationship Id="rId4" Type="http://schemas.openxmlformats.org/officeDocument/2006/relationships/image" Target="../media/image6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8.xml"/><Relationship Id="rId4" Type="http://schemas.openxmlformats.org/officeDocument/2006/relationships/image" Target="../media/image6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0.xml"/><Relationship Id="rId4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1.xml"/><Relationship Id="rId4" Type="http://schemas.openxmlformats.org/officeDocument/2006/relationships/image" Target="../media/image7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7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jpeg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4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4581938-2BF5-4998-993E-91F1227381A6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r="259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7124F0-AB54-42DE-AEEB-2A1AA7A14B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Presented by: Sagar Shah, TPM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7F897F-2EFF-43ED-8F66-B221B83A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4500" dirty="0">
                <a:latin typeface="Calibri" panose="020F0502020204030204" pitchFamily="34" charset="0"/>
              </a:rPr>
              <a:t>Product Technical Factory Training 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67611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SAM-e Steam Tubes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2128BE4B-1134-43E3-9275-1F483703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Overview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833866" y="1724985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Lengths from 6” to 132”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 Types: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Type A:   15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lbs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Type B:   35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lbs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Type B+: 55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lbs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Type C:   75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lbs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" name="Group 32"/>
          <p:cNvGrpSpPr>
            <a:grpSpLocks/>
          </p:cNvGrpSpPr>
          <p:nvPr/>
        </p:nvGrpSpPr>
        <p:grpSpPr bwMode="auto">
          <a:xfrm>
            <a:off x="6975813" y="1463041"/>
            <a:ext cx="3009673" cy="4305994"/>
            <a:chOff x="4820079" y="266677"/>
            <a:chExt cx="2363267" cy="4929222"/>
          </a:xfrm>
        </p:grpSpPr>
        <p:pic>
          <p:nvPicPr>
            <p:cNvPr id="25" name="Picture 27" descr="steam tube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676" y="266677"/>
              <a:ext cx="1558670" cy="49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8"/>
            <p:cNvCxnSpPr>
              <a:cxnSpLocks noChangeShapeType="1"/>
            </p:cNvCxnSpPr>
            <p:nvPr/>
          </p:nvCxnSpPr>
          <p:spPr bwMode="auto">
            <a:xfrm rot="10800000">
              <a:off x="5220192" y="676256"/>
              <a:ext cx="772852" cy="1588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9"/>
            <p:cNvCxnSpPr>
              <a:cxnSpLocks noChangeShapeType="1"/>
            </p:cNvCxnSpPr>
            <p:nvPr/>
          </p:nvCxnSpPr>
          <p:spPr bwMode="auto">
            <a:xfrm rot="10800000">
              <a:off x="5220191" y="4105279"/>
              <a:ext cx="772852" cy="1588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3619297" y="2406015"/>
              <a:ext cx="3428230" cy="794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Box 31"/>
            <p:cNvSpPr txBox="1">
              <a:spLocks noChangeArrowheads="1"/>
            </p:cNvSpPr>
            <p:nvPr/>
          </p:nvSpPr>
          <p:spPr bwMode="auto">
            <a:xfrm rot="16200000">
              <a:off x="3948564" y="2004975"/>
              <a:ext cx="21431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Length</a:t>
              </a:r>
            </a:p>
          </p:txBody>
        </p:sp>
      </p:grp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9072CB3-8AD5-496F-94B1-2617F5D12CE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04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How SAM-e Steam Tubes Work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9C4AF2E6-DBC8-449C-B6AB-01F39DD9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Product Overview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36866" y="1338350"/>
            <a:ext cx="9182495" cy="4078652"/>
            <a:chOff x="1591712" y="1999509"/>
            <a:chExt cx="8422056" cy="3334365"/>
          </a:xfrm>
        </p:grpSpPr>
        <p:sp>
          <p:nvSpPr>
            <p:cNvPr id="42" name="Down Arrow 41"/>
            <p:cNvSpPr/>
            <p:nvPr/>
          </p:nvSpPr>
          <p:spPr>
            <a:xfrm>
              <a:off x="5271537" y="2378127"/>
              <a:ext cx="642938" cy="642938"/>
            </a:xfrm>
            <a:prstGeom prst="downArrow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TextBox 45"/>
            <p:cNvSpPr txBox="1">
              <a:spLocks noChangeArrowheads="1"/>
            </p:cNvSpPr>
            <p:nvPr/>
          </p:nvSpPr>
          <p:spPr bwMode="auto">
            <a:xfrm>
              <a:off x="5119417" y="1999509"/>
              <a:ext cx="804522" cy="30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Airflow</a:t>
              </a:r>
            </a:p>
          </p:txBody>
        </p:sp>
        <p:grpSp>
          <p:nvGrpSpPr>
            <p:cNvPr id="44" name="Group 46"/>
            <p:cNvGrpSpPr>
              <a:grpSpLocks/>
            </p:cNvGrpSpPr>
            <p:nvPr/>
          </p:nvGrpSpPr>
          <p:grpSpPr bwMode="auto">
            <a:xfrm>
              <a:off x="3699912" y="3035730"/>
              <a:ext cx="3786188" cy="2298144"/>
              <a:chOff x="937755" y="3000372"/>
              <a:chExt cx="3786214" cy="2428892"/>
            </a:xfrm>
          </p:grpSpPr>
          <p:sp>
            <p:nvSpPr>
              <p:cNvPr id="45" name="Freeform 44"/>
              <p:cNvSpPr/>
              <p:nvPr/>
            </p:nvSpPr>
            <p:spPr>
              <a:xfrm rot="19915869">
                <a:off x="1970946" y="3325324"/>
                <a:ext cx="413571" cy="259080"/>
              </a:xfrm>
              <a:custGeom>
                <a:avLst/>
                <a:gdLst>
                  <a:gd name="connsiteX0" fmla="*/ 39744 w 486554"/>
                  <a:gd name="connsiteY0" fmla="*/ 45027 h 304800"/>
                  <a:gd name="connsiteX1" fmla="*/ 81308 w 486554"/>
                  <a:gd name="connsiteY1" fmla="*/ 294409 h 304800"/>
                  <a:gd name="connsiteX2" fmla="*/ 112481 w 486554"/>
                  <a:gd name="connsiteY2" fmla="*/ 304800 h 304800"/>
                  <a:gd name="connsiteX3" fmla="*/ 226781 w 486554"/>
                  <a:gd name="connsiteY3" fmla="*/ 294409 h 304800"/>
                  <a:gd name="connsiteX4" fmla="*/ 257954 w 486554"/>
                  <a:gd name="connsiteY4" fmla="*/ 273627 h 304800"/>
                  <a:gd name="connsiteX5" fmla="*/ 289126 w 486554"/>
                  <a:gd name="connsiteY5" fmla="*/ 263236 h 304800"/>
                  <a:gd name="connsiteX6" fmla="*/ 424208 w 486554"/>
                  <a:gd name="connsiteY6" fmla="*/ 242454 h 304800"/>
                  <a:gd name="connsiteX7" fmla="*/ 455381 w 486554"/>
                  <a:gd name="connsiteY7" fmla="*/ 221673 h 304800"/>
                  <a:gd name="connsiteX8" fmla="*/ 486554 w 486554"/>
                  <a:gd name="connsiteY8" fmla="*/ 138545 h 304800"/>
                  <a:gd name="connsiteX9" fmla="*/ 476163 w 486554"/>
                  <a:gd name="connsiteY9" fmla="*/ 76200 h 304800"/>
                  <a:gd name="connsiteX10" fmla="*/ 444990 w 486554"/>
                  <a:gd name="connsiteY10" fmla="*/ 55418 h 304800"/>
                  <a:gd name="connsiteX11" fmla="*/ 393035 w 486554"/>
                  <a:gd name="connsiteY11" fmla="*/ 13854 h 304800"/>
                  <a:gd name="connsiteX12" fmla="*/ 185217 w 486554"/>
                  <a:gd name="connsiteY12" fmla="*/ 13854 h 304800"/>
                  <a:gd name="connsiteX13" fmla="*/ 60526 w 486554"/>
                  <a:gd name="connsiteY13" fmla="*/ 24245 h 304800"/>
                  <a:gd name="connsiteX14" fmla="*/ 39744 w 486554"/>
                  <a:gd name="connsiteY14" fmla="*/ 45027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6554" h="304800">
                    <a:moveTo>
                      <a:pt x="39744" y="45027"/>
                    </a:moveTo>
                    <a:cubicBezTo>
                      <a:pt x="43208" y="90054"/>
                      <a:pt x="0" y="240203"/>
                      <a:pt x="81308" y="294409"/>
                    </a:cubicBezTo>
                    <a:cubicBezTo>
                      <a:pt x="90422" y="300485"/>
                      <a:pt x="102090" y="301336"/>
                      <a:pt x="112481" y="304800"/>
                    </a:cubicBezTo>
                    <a:cubicBezTo>
                      <a:pt x="150581" y="301336"/>
                      <a:pt x="189373" y="302425"/>
                      <a:pt x="226781" y="294409"/>
                    </a:cubicBezTo>
                    <a:cubicBezTo>
                      <a:pt x="238992" y="291792"/>
                      <a:pt x="246784" y="279212"/>
                      <a:pt x="257954" y="273627"/>
                    </a:cubicBezTo>
                    <a:cubicBezTo>
                      <a:pt x="267750" y="268729"/>
                      <a:pt x="278595" y="266245"/>
                      <a:pt x="289126" y="263236"/>
                    </a:cubicBezTo>
                    <a:cubicBezTo>
                      <a:pt x="346391" y="246874"/>
                      <a:pt x="348840" y="250828"/>
                      <a:pt x="424208" y="242454"/>
                    </a:cubicBezTo>
                    <a:cubicBezTo>
                      <a:pt x="434599" y="235527"/>
                      <a:pt x="447386" y="231267"/>
                      <a:pt x="455381" y="221673"/>
                    </a:cubicBezTo>
                    <a:cubicBezTo>
                      <a:pt x="474787" y="198386"/>
                      <a:pt x="479563" y="166509"/>
                      <a:pt x="486554" y="138545"/>
                    </a:cubicBezTo>
                    <a:cubicBezTo>
                      <a:pt x="483090" y="117763"/>
                      <a:pt x="485585" y="95044"/>
                      <a:pt x="476163" y="76200"/>
                    </a:cubicBezTo>
                    <a:cubicBezTo>
                      <a:pt x="470578" y="65030"/>
                      <a:pt x="453821" y="64249"/>
                      <a:pt x="444990" y="55418"/>
                    </a:cubicBezTo>
                    <a:cubicBezTo>
                      <a:pt x="397989" y="8417"/>
                      <a:pt x="453722" y="34083"/>
                      <a:pt x="393035" y="13854"/>
                    </a:cubicBezTo>
                    <a:cubicBezTo>
                      <a:pt x="229015" y="37286"/>
                      <a:pt x="430603" y="13854"/>
                      <a:pt x="185217" y="13854"/>
                    </a:cubicBezTo>
                    <a:cubicBezTo>
                      <a:pt x="143509" y="13854"/>
                      <a:pt x="97830" y="5593"/>
                      <a:pt x="60526" y="24245"/>
                    </a:cubicBezTo>
                    <a:cubicBezTo>
                      <a:pt x="45036" y="31990"/>
                      <a:pt x="36280" y="0"/>
                      <a:pt x="39744" y="45027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602260" y="3061094"/>
                <a:ext cx="485778" cy="242889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452373" y="3364706"/>
                <a:ext cx="303612" cy="303612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513095" y="4639874"/>
                <a:ext cx="364334" cy="303612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602260" y="5125653"/>
                <a:ext cx="607223" cy="242889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812871" y="4700596"/>
                <a:ext cx="425056" cy="303612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Bent Arrow 50"/>
              <p:cNvSpPr/>
              <p:nvPr/>
            </p:nvSpPr>
            <p:spPr>
              <a:xfrm rot="5400000">
                <a:off x="3973870" y="4464851"/>
                <a:ext cx="1071570" cy="428628"/>
              </a:xfrm>
              <a:prstGeom prst="bentArrow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Bent Arrow 51"/>
              <p:cNvSpPr/>
              <p:nvPr/>
            </p:nvSpPr>
            <p:spPr>
              <a:xfrm rot="5400000" flipV="1">
                <a:off x="616284" y="4464851"/>
                <a:ext cx="1071570" cy="428628"/>
              </a:xfrm>
              <a:prstGeom prst="bentArrow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53" name="Group 40"/>
              <p:cNvGrpSpPr>
                <a:grpSpLocks/>
              </p:cNvGrpSpPr>
              <p:nvPr/>
            </p:nvGrpSpPr>
            <p:grpSpPr bwMode="auto">
              <a:xfrm>
                <a:off x="1509259" y="3000372"/>
                <a:ext cx="2611059" cy="2428892"/>
                <a:chOff x="3000364" y="3143248"/>
                <a:chExt cx="2611059" cy="2428892"/>
              </a:xfrm>
            </p:grpSpPr>
            <p:sp>
              <p:nvSpPr>
                <p:cNvPr id="54" name="Cloud 53"/>
                <p:cNvSpPr/>
                <p:nvPr/>
              </p:nvSpPr>
              <p:spPr>
                <a:xfrm>
                  <a:off x="3607587" y="3714752"/>
                  <a:ext cx="1396613" cy="1335891"/>
                </a:xfrm>
                <a:prstGeom prst="cloud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3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3000364" y="4235456"/>
                  <a:ext cx="971557" cy="242889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4640263" y="4235456"/>
                  <a:ext cx="971557" cy="242889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Donut 56"/>
                <p:cNvSpPr/>
                <p:nvPr/>
              </p:nvSpPr>
              <p:spPr>
                <a:xfrm>
                  <a:off x="3060689" y="3143248"/>
                  <a:ext cx="2490805" cy="2428892"/>
                </a:xfrm>
                <a:prstGeom prst="donut">
                  <a:avLst>
                    <a:gd name="adj" fmla="val 6794"/>
                  </a:avLst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8" name="TextBox 60"/>
            <p:cNvSpPr txBox="1">
              <a:spLocks noChangeArrowheads="1"/>
            </p:cNvSpPr>
            <p:nvPr/>
          </p:nvSpPr>
          <p:spPr bwMode="auto">
            <a:xfrm>
              <a:off x="4939880" y="3546508"/>
              <a:ext cx="1169144" cy="30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Hot Steam</a:t>
              </a:r>
            </a:p>
          </p:txBody>
        </p:sp>
        <p:sp>
          <p:nvSpPr>
            <p:cNvPr id="59" name="TextBox 61"/>
            <p:cNvSpPr txBox="1">
              <a:spLocks noChangeArrowheads="1"/>
            </p:cNvSpPr>
            <p:nvPr/>
          </p:nvSpPr>
          <p:spPr bwMode="auto">
            <a:xfrm>
              <a:off x="1591712" y="4964542"/>
              <a:ext cx="1428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Condensate</a:t>
              </a:r>
            </a:p>
          </p:txBody>
        </p:sp>
        <p:sp>
          <p:nvSpPr>
            <p:cNvPr id="60" name="TextBox 62"/>
            <p:cNvSpPr txBox="1">
              <a:spLocks noChangeArrowheads="1"/>
            </p:cNvSpPr>
            <p:nvPr/>
          </p:nvSpPr>
          <p:spPr bwMode="auto">
            <a:xfrm>
              <a:off x="1591712" y="3785824"/>
              <a:ext cx="1043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Nozzles</a:t>
              </a:r>
            </a:p>
          </p:txBody>
        </p:sp>
        <p:sp>
          <p:nvSpPr>
            <p:cNvPr id="61" name="TextBox 63"/>
            <p:cNvSpPr txBox="1">
              <a:spLocks noChangeArrowheads="1"/>
            </p:cNvSpPr>
            <p:nvPr/>
          </p:nvSpPr>
          <p:spPr bwMode="auto">
            <a:xfrm>
              <a:off x="1591712" y="2599961"/>
              <a:ext cx="11635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Tube wall</a:t>
              </a:r>
            </a:p>
          </p:txBody>
        </p:sp>
        <p:cxnSp>
          <p:nvCxnSpPr>
            <p:cNvPr id="62" name="Straight Arrow Connector 64"/>
            <p:cNvCxnSpPr>
              <a:cxnSpLocks noChangeShapeType="1"/>
              <a:stCxn id="61" idx="3"/>
              <a:endCxn id="57" idx="1"/>
            </p:cNvCxnSpPr>
            <p:nvPr/>
          </p:nvCxnSpPr>
          <p:spPr bwMode="auto">
            <a:xfrm>
              <a:off x="2755236" y="2784627"/>
              <a:ext cx="1941268" cy="587658"/>
            </a:xfrm>
            <a:prstGeom prst="straightConnector1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Arrow Connector 65"/>
            <p:cNvCxnSpPr>
              <a:cxnSpLocks noChangeShapeType="1"/>
              <a:stCxn id="60" idx="3"/>
            </p:cNvCxnSpPr>
            <p:nvPr/>
          </p:nvCxnSpPr>
          <p:spPr bwMode="auto">
            <a:xfrm>
              <a:off x="2635588" y="3970490"/>
              <a:ext cx="1635824" cy="98654"/>
            </a:xfrm>
            <a:prstGeom prst="straightConnector1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Arrow Connector 66"/>
            <p:cNvCxnSpPr>
              <a:cxnSpLocks noChangeShapeType="1"/>
              <a:stCxn id="59" idx="3"/>
            </p:cNvCxnSpPr>
            <p:nvPr/>
          </p:nvCxnSpPr>
          <p:spPr bwMode="auto">
            <a:xfrm flipV="1">
              <a:off x="3020308" y="4788064"/>
              <a:ext cx="1767240" cy="361144"/>
            </a:xfrm>
            <a:prstGeom prst="straightConnector1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 Placeholder 9"/>
            <p:cNvSpPr txBox="1">
              <a:spLocks/>
            </p:cNvSpPr>
            <p:nvPr/>
          </p:nvSpPr>
          <p:spPr>
            <a:xfrm>
              <a:off x="6803843" y="2544001"/>
              <a:ext cx="3209925" cy="33099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Steam Tube  Cross Section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510927E-BB80-4663-ADD8-4B9028A835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6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Atmospheric Installation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200C33B-CAEE-4216-BF9A-DE2F8D84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Product Overview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335876" y="1472956"/>
            <a:ext cx="7167477" cy="4589894"/>
            <a:chOff x="3450303" y="1949704"/>
            <a:chExt cx="5105399" cy="3803972"/>
          </a:xfrm>
        </p:grpSpPr>
        <p:pic>
          <p:nvPicPr>
            <p:cNvPr id="30" name="Picture 8" descr="SAM-e Atmospheric Render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3" r="32031" b="2138"/>
            <a:stretch/>
          </p:blipFill>
          <p:spPr bwMode="auto">
            <a:xfrm>
              <a:off x="4898102" y="1949704"/>
              <a:ext cx="3657600" cy="36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3450303" y="4107499"/>
              <a:ext cx="2394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Atmospheric Steam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4669503" y="4830346"/>
              <a:ext cx="99752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Trap and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Funnel</a:t>
              </a:r>
            </a:p>
          </p:txBody>
        </p:sp>
        <p:cxnSp>
          <p:nvCxnSpPr>
            <p:cNvPr id="33" name="Elbow Connector 32"/>
            <p:cNvCxnSpPr/>
            <p:nvPr/>
          </p:nvCxnSpPr>
          <p:spPr>
            <a:xfrm flipV="1">
              <a:off x="3919784" y="4544716"/>
              <a:ext cx="4394662" cy="45720"/>
            </a:xfrm>
            <a:prstGeom prst="bentConnector3">
              <a:avLst>
                <a:gd name="adj1" fmla="val 55722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6586785" y="2575449"/>
              <a:ext cx="231" cy="197025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6967784" y="2558041"/>
              <a:ext cx="0" cy="19866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7317523" y="2546611"/>
              <a:ext cx="13018" cy="19866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7692014" y="2546611"/>
              <a:ext cx="0" cy="19866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8034584" y="2546611"/>
              <a:ext cx="0" cy="19866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46"/>
            <p:cNvGrpSpPr>
              <a:grpSpLocks/>
            </p:cNvGrpSpPr>
            <p:nvPr/>
          </p:nvGrpSpPr>
          <p:grpSpPr bwMode="auto">
            <a:xfrm>
              <a:off x="6053384" y="4680204"/>
              <a:ext cx="2261062" cy="143145"/>
              <a:chOff x="3657600" y="5334000"/>
              <a:chExt cx="2590800" cy="229394"/>
            </a:xfrm>
          </p:grpSpPr>
          <p:cxnSp>
            <p:nvCxnSpPr>
              <p:cNvPr id="40" name="Elbow Connector 39"/>
              <p:cNvCxnSpPr/>
              <p:nvPr/>
            </p:nvCxnSpPr>
            <p:spPr>
              <a:xfrm rot="10800000" flipV="1">
                <a:off x="3657600" y="5334000"/>
                <a:ext cx="2590800" cy="227811"/>
              </a:xfrm>
              <a:prstGeom prst="bentConnector3">
                <a:avLst>
                  <a:gd name="adj1" fmla="val 0"/>
                </a:avLst>
              </a:prstGeom>
              <a:ln w="1905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3924695" y="5447900"/>
                <a:ext cx="227811" cy="317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4B65F98-5DCB-4836-AEAD-4CEBBC237AF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3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Why Insulate?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5E8FBACA-E989-439B-84B1-699E7360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Product Overview</a:t>
            </a:r>
            <a:endParaRPr lang="en-US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82435" y="2637948"/>
            <a:ext cx="4943475" cy="25432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Wasted energy - Lost heat is lost money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Wasted Water (Condensate)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Air stream heat gain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Low humidifier output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Low system efficiency</a:t>
            </a:r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865562" y="1861998"/>
            <a:ext cx="4143374" cy="3309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SAM-e Insulated Option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8" descr="insulated SAM-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4" y="1271476"/>
            <a:ext cx="3826623" cy="448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27B92611-57BB-4152-9B88-9A1D9C58F95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64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Types of Insulation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3AA50221-C7EA-43B0-A745-A29DF6B5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Product Overview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73122" y="1712421"/>
            <a:ext cx="9407230" cy="3795097"/>
            <a:chOff x="1562793" y="2137124"/>
            <a:chExt cx="8496300" cy="3079449"/>
          </a:xfrm>
        </p:grpSpPr>
        <p:pic>
          <p:nvPicPr>
            <p:cNvPr id="8" name="Content Placeholder 13" descr="Header Insulation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62793" y="2274046"/>
              <a:ext cx="4348164" cy="2942527"/>
            </a:xfrm>
            <a:prstGeom prst="rect">
              <a:avLst/>
            </a:prstGeom>
          </p:spPr>
        </p:pic>
        <p:sp>
          <p:nvSpPr>
            <p:cNvPr id="9" name="Text Placeholder 8"/>
            <p:cNvSpPr txBox="1">
              <a:spLocks/>
            </p:cNvSpPr>
            <p:nvPr/>
          </p:nvSpPr>
          <p:spPr bwMode="auto">
            <a:xfrm>
              <a:off x="1918708" y="2137124"/>
              <a:ext cx="3589815" cy="447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Header Insulation</a:t>
              </a:r>
            </a:p>
          </p:txBody>
        </p:sp>
        <p:pic>
          <p:nvPicPr>
            <p:cNvPr id="10" name="Content Placeholder 14" descr="tube Insulation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87861" y="2331196"/>
              <a:ext cx="3971232" cy="2687874"/>
            </a:xfrm>
            <a:prstGeom prst="rect">
              <a:avLst/>
            </a:prstGeom>
          </p:spPr>
        </p:pic>
        <p:sp>
          <p:nvSpPr>
            <p:cNvPr id="11" name="Text Placeholder 10"/>
            <p:cNvSpPr txBox="1">
              <a:spLocks/>
            </p:cNvSpPr>
            <p:nvPr/>
          </p:nvSpPr>
          <p:spPr bwMode="auto">
            <a:xfrm>
              <a:off x="6637531" y="2137126"/>
              <a:ext cx="2800056" cy="39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Tube Insulation</a:t>
              </a:r>
            </a:p>
          </p:txBody>
        </p:sp>
      </p:grp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D9A398AE-AA12-41DB-9704-D96CE72CA2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40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Benefits of Insulation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8FD4BD8-48C6-41AC-9BF4-FEC029C4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Product Overview</a:t>
            </a:r>
            <a:endParaRPr lang="en-US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832069" y="1595639"/>
            <a:ext cx="6019800" cy="28253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Thermal Resistance,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R = 0.66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-ºF-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/Btu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 to 70% condensate reduction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120°F max surface temperature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Reduce heat gain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Improved efficiency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Saves money!</a:t>
            </a:r>
          </a:p>
        </p:txBody>
      </p:sp>
      <p:pic>
        <p:nvPicPr>
          <p:cNvPr id="13" name="Picture 15" descr="image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09" y="2624245"/>
            <a:ext cx="3236787" cy="240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71263AAA-4C1C-4D28-8775-44D64D5420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08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Insulated Tube</a:t>
            </a:r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id="{8FC0358F-0006-4461-856A-8E9DA9C68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Product Overview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61310" y="1496290"/>
            <a:ext cx="8648066" cy="4030985"/>
            <a:chOff x="2086495" y="1786557"/>
            <a:chExt cx="7633913" cy="3582777"/>
          </a:xfrm>
        </p:grpSpPr>
        <p:sp>
          <p:nvSpPr>
            <p:cNvPr id="7" name="Freeform 6"/>
            <p:cNvSpPr/>
            <p:nvPr/>
          </p:nvSpPr>
          <p:spPr>
            <a:xfrm>
              <a:off x="4182534" y="3157107"/>
              <a:ext cx="2728912" cy="973931"/>
            </a:xfrm>
            <a:custGeom>
              <a:avLst/>
              <a:gdLst>
                <a:gd name="connsiteX0" fmla="*/ 678661 w 2643206"/>
                <a:gd name="connsiteY0" fmla="*/ 0 h 1357322"/>
                <a:gd name="connsiteX1" fmla="*/ 1964545 w 2643206"/>
                <a:gd name="connsiteY1" fmla="*/ 0 h 1357322"/>
                <a:gd name="connsiteX2" fmla="*/ 2643206 w 2643206"/>
                <a:gd name="connsiteY2" fmla="*/ 678661 h 1357322"/>
                <a:gd name="connsiteX3" fmla="*/ 2643206 w 2643206"/>
                <a:gd name="connsiteY3" fmla="*/ 1357322 h 1357322"/>
                <a:gd name="connsiteX4" fmla="*/ 2643206 w 2643206"/>
                <a:gd name="connsiteY4" fmla="*/ 1357322 h 1357322"/>
                <a:gd name="connsiteX5" fmla="*/ 0 w 2643206"/>
                <a:gd name="connsiteY5" fmla="*/ 1357322 h 1357322"/>
                <a:gd name="connsiteX6" fmla="*/ 0 w 2643206"/>
                <a:gd name="connsiteY6" fmla="*/ 1357322 h 1357322"/>
                <a:gd name="connsiteX7" fmla="*/ 0 w 2643206"/>
                <a:gd name="connsiteY7" fmla="*/ 678661 h 1357322"/>
                <a:gd name="connsiteX8" fmla="*/ 678661 w 2643206"/>
                <a:gd name="connsiteY8" fmla="*/ 0 h 135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3206" h="1357322">
                  <a:moveTo>
                    <a:pt x="678661" y="0"/>
                  </a:moveTo>
                  <a:lnTo>
                    <a:pt x="1964545" y="0"/>
                  </a:lnTo>
                  <a:lnTo>
                    <a:pt x="2643206" y="678661"/>
                  </a:lnTo>
                  <a:lnTo>
                    <a:pt x="2643206" y="1357322"/>
                  </a:lnTo>
                  <a:lnTo>
                    <a:pt x="2643206" y="1357322"/>
                  </a:lnTo>
                  <a:lnTo>
                    <a:pt x="0" y="1357322"/>
                  </a:lnTo>
                  <a:lnTo>
                    <a:pt x="0" y="1357322"/>
                  </a:lnTo>
                  <a:lnTo>
                    <a:pt x="0" y="678661"/>
                  </a:lnTo>
                  <a:lnTo>
                    <a:pt x="67866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5263621" y="2270090"/>
              <a:ext cx="566738" cy="685800"/>
            </a:xfrm>
            <a:prstGeom prst="downArrow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Bent Arrow 8"/>
            <p:cNvSpPr/>
            <p:nvPr/>
          </p:nvSpPr>
          <p:spPr>
            <a:xfrm rot="5400000">
              <a:off x="7281164" y="4219838"/>
              <a:ext cx="803678" cy="714380"/>
            </a:xfrm>
            <a:prstGeom prst="bentArrow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Bent Arrow 9"/>
            <p:cNvSpPr/>
            <p:nvPr/>
          </p:nvSpPr>
          <p:spPr>
            <a:xfrm rot="5400000" flipV="1">
              <a:off x="3066322" y="4219838"/>
              <a:ext cx="803678" cy="714380"/>
            </a:xfrm>
            <a:prstGeom prst="bentArrow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7549621" y="2270091"/>
              <a:ext cx="217078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Stainless steel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shielding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7683003" y="3049298"/>
              <a:ext cx="16055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¼” Air-gap</a:t>
              </a:r>
            </a:p>
          </p:txBody>
        </p:sp>
        <p:sp>
          <p:nvSpPr>
            <p:cNvPr id="15" name="TextBox 89"/>
            <p:cNvSpPr txBox="1">
              <a:spLocks noChangeArrowheads="1"/>
            </p:cNvSpPr>
            <p:nvPr/>
          </p:nvSpPr>
          <p:spPr bwMode="auto">
            <a:xfrm>
              <a:off x="4620380" y="1786557"/>
              <a:ext cx="1839299" cy="465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Cool Airflow</a:t>
              </a:r>
            </a:p>
          </p:txBody>
        </p:sp>
        <p:sp>
          <p:nvSpPr>
            <p:cNvPr id="16" name="Text Placeholder 9"/>
            <p:cNvSpPr txBox="1">
              <a:spLocks/>
            </p:cNvSpPr>
            <p:nvPr/>
          </p:nvSpPr>
          <p:spPr>
            <a:xfrm>
              <a:off x="2086495" y="1978782"/>
              <a:ext cx="2370383" cy="107051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Insulated Steam Tube Cross Section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087576" y="3049298"/>
              <a:ext cx="3009900" cy="1064419"/>
            </a:xfrm>
            <a:custGeom>
              <a:avLst/>
              <a:gdLst>
                <a:gd name="connsiteX0" fmla="*/ 9525 w 3009900"/>
                <a:gd name="connsiteY0" fmla="*/ 704850 h 1419225"/>
                <a:gd name="connsiteX1" fmla="*/ 781050 w 3009900"/>
                <a:gd name="connsiteY1" fmla="*/ 0 h 1419225"/>
                <a:gd name="connsiteX2" fmla="*/ 2219325 w 3009900"/>
                <a:gd name="connsiteY2" fmla="*/ 0 h 1419225"/>
                <a:gd name="connsiteX3" fmla="*/ 3009900 w 3009900"/>
                <a:gd name="connsiteY3" fmla="*/ 714375 h 1419225"/>
                <a:gd name="connsiteX4" fmla="*/ 3000375 w 3009900"/>
                <a:gd name="connsiteY4" fmla="*/ 1181100 h 1419225"/>
                <a:gd name="connsiteX5" fmla="*/ 2733675 w 3009900"/>
                <a:gd name="connsiteY5" fmla="*/ 1419225 h 1419225"/>
                <a:gd name="connsiteX6" fmla="*/ 276225 w 3009900"/>
                <a:gd name="connsiteY6" fmla="*/ 1419225 h 1419225"/>
                <a:gd name="connsiteX7" fmla="*/ 0 w 3009900"/>
                <a:gd name="connsiteY7" fmla="*/ 1181100 h 1419225"/>
                <a:gd name="connsiteX8" fmla="*/ 9525 w 3009900"/>
                <a:gd name="connsiteY8" fmla="*/ 70485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9900" h="1419225">
                  <a:moveTo>
                    <a:pt x="9525" y="704850"/>
                  </a:moveTo>
                  <a:lnTo>
                    <a:pt x="781050" y="0"/>
                  </a:lnTo>
                  <a:lnTo>
                    <a:pt x="2219325" y="0"/>
                  </a:lnTo>
                  <a:lnTo>
                    <a:pt x="3009900" y="714375"/>
                  </a:lnTo>
                  <a:lnTo>
                    <a:pt x="3000375" y="1181100"/>
                  </a:lnTo>
                  <a:lnTo>
                    <a:pt x="2733675" y="1419225"/>
                  </a:lnTo>
                  <a:lnTo>
                    <a:pt x="276225" y="1419225"/>
                  </a:lnTo>
                  <a:lnTo>
                    <a:pt x="0" y="1181100"/>
                  </a:lnTo>
                  <a:lnTo>
                    <a:pt x="9525" y="70485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239976" y="3156454"/>
              <a:ext cx="2686050" cy="864394"/>
            </a:xfrm>
            <a:custGeom>
              <a:avLst/>
              <a:gdLst>
                <a:gd name="connsiteX0" fmla="*/ 0 w 2686050"/>
                <a:gd name="connsiteY0" fmla="*/ 600075 h 1152525"/>
                <a:gd name="connsiteX1" fmla="*/ 676275 w 2686050"/>
                <a:gd name="connsiteY1" fmla="*/ 0 h 1152525"/>
                <a:gd name="connsiteX2" fmla="*/ 1990725 w 2686050"/>
                <a:gd name="connsiteY2" fmla="*/ 0 h 1152525"/>
                <a:gd name="connsiteX3" fmla="*/ 2686050 w 2686050"/>
                <a:gd name="connsiteY3" fmla="*/ 619125 h 1152525"/>
                <a:gd name="connsiteX4" fmla="*/ 2686050 w 2686050"/>
                <a:gd name="connsiteY4" fmla="*/ 1000125 h 1152525"/>
                <a:gd name="connsiteX5" fmla="*/ 2514600 w 2686050"/>
                <a:gd name="connsiteY5" fmla="*/ 1152525 h 1152525"/>
                <a:gd name="connsiteX6" fmla="*/ 219075 w 2686050"/>
                <a:gd name="connsiteY6" fmla="*/ 1152525 h 1152525"/>
                <a:gd name="connsiteX7" fmla="*/ 9525 w 2686050"/>
                <a:gd name="connsiteY7" fmla="*/ 971550 h 1152525"/>
                <a:gd name="connsiteX8" fmla="*/ 0 w 2686050"/>
                <a:gd name="connsiteY8" fmla="*/ 600075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6050" h="1152525">
                  <a:moveTo>
                    <a:pt x="0" y="600075"/>
                  </a:moveTo>
                  <a:lnTo>
                    <a:pt x="676275" y="0"/>
                  </a:lnTo>
                  <a:lnTo>
                    <a:pt x="1990725" y="0"/>
                  </a:lnTo>
                  <a:lnTo>
                    <a:pt x="2686050" y="619125"/>
                  </a:lnTo>
                  <a:lnTo>
                    <a:pt x="2686050" y="1000125"/>
                  </a:lnTo>
                  <a:lnTo>
                    <a:pt x="2514600" y="1152525"/>
                  </a:lnTo>
                  <a:lnTo>
                    <a:pt x="219075" y="1152525"/>
                  </a:lnTo>
                  <a:lnTo>
                    <a:pt x="9525" y="971550"/>
                  </a:lnTo>
                  <a:lnTo>
                    <a:pt x="0" y="600075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11377" y="4119075"/>
              <a:ext cx="1147763" cy="19883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11627" y="4119075"/>
              <a:ext cx="1147763" cy="19883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flipV="1">
              <a:off x="4082814" y="4304915"/>
              <a:ext cx="3009900" cy="1064419"/>
            </a:xfrm>
            <a:custGeom>
              <a:avLst/>
              <a:gdLst>
                <a:gd name="connsiteX0" fmla="*/ 9525 w 3009900"/>
                <a:gd name="connsiteY0" fmla="*/ 704850 h 1419225"/>
                <a:gd name="connsiteX1" fmla="*/ 781050 w 3009900"/>
                <a:gd name="connsiteY1" fmla="*/ 0 h 1419225"/>
                <a:gd name="connsiteX2" fmla="*/ 2219325 w 3009900"/>
                <a:gd name="connsiteY2" fmla="*/ 0 h 1419225"/>
                <a:gd name="connsiteX3" fmla="*/ 3009900 w 3009900"/>
                <a:gd name="connsiteY3" fmla="*/ 714375 h 1419225"/>
                <a:gd name="connsiteX4" fmla="*/ 3000375 w 3009900"/>
                <a:gd name="connsiteY4" fmla="*/ 1181100 h 1419225"/>
                <a:gd name="connsiteX5" fmla="*/ 2733675 w 3009900"/>
                <a:gd name="connsiteY5" fmla="*/ 1419225 h 1419225"/>
                <a:gd name="connsiteX6" fmla="*/ 276225 w 3009900"/>
                <a:gd name="connsiteY6" fmla="*/ 1419225 h 1419225"/>
                <a:gd name="connsiteX7" fmla="*/ 0 w 3009900"/>
                <a:gd name="connsiteY7" fmla="*/ 1181100 h 1419225"/>
                <a:gd name="connsiteX8" fmla="*/ 9525 w 3009900"/>
                <a:gd name="connsiteY8" fmla="*/ 70485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9900" h="1419225">
                  <a:moveTo>
                    <a:pt x="9525" y="704850"/>
                  </a:moveTo>
                  <a:lnTo>
                    <a:pt x="781050" y="0"/>
                  </a:lnTo>
                  <a:lnTo>
                    <a:pt x="2219325" y="0"/>
                  </a:lnTo>
                  <a:lnTo>
                    <a:pt x="3009900" y="714375"/>
                  </a:lnTo>
                  <a:lnTo>
                    <a:pt x="3000375" y="1181100"/>
                  </a:lnTo>
                  <a:lnTo>
                    <a:pt x="2733675" y="1419225"/>
                  </a:lnTo>
                  <a:lnTo>
                    <a:pt x="276225" y="1419225"/>
                  </a:lnTo>
                  <a:lnTo>
                    <a:pt x="0" y="1181100"/>
                  </a:lnTo>
                  <a:lnTo>
                    <a:pt x="9525" y="70485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flipV="1">
              <a:off x="4235214" y="4412071"/>
              <a:ext cx="2686050" cy="864394"/>
            </a:xfrm>
            <a:custGeom>
              <a:avLst/>
              <a:gdLst>
                <a:gd name="connsiteX0" fmla="*/ 0 w 2686050"/>
                <a:gd name="connsiteY0" fmla="*/ 600075 h 1152525"/>
                <a:gd name="connsiteX1" fmla="*/ 676275 w 2686050"/>
                <a:gd name="connsiteY1" fmla="*/ 0 h 1152525"/>
                <a:gd name="connsiteX2" fmla="*/ 1990725 w 2686050"/>
                <a:gd name="connsiteY2" fmla="*/ 0 h 1152525"/>
                <a:gd name="connsiteX3" fmla="*/ 2686050 w 2686050"/>
                <a:gd name="connsiteY3" fmla="*/ 619125 h 1152525"/>
                <a:gd name="connsiteX4" fmla="*/ 2686050 w 2686050"/>
                <a:gd name="connsiteY4" fmla="*/ 1000125 h 1152525"/>
                <a:gd name="connsiteX5" fmla="*/ 2514600 w 2686050"/>
                <a:gd name="connsiteY5" fmla="*/ 1152525 h 1152525"/>
                <a:gd name="connsiteX6" fmla="*/ 219075 w 2686050"/>
                <a:gd name="connsiteY6" fmla="*/ 1152525 h 1152525"/>
                <a:gd name="connsiteX7" fmla="*/ 9525 w 2686050"/>
                <a:gd name="connsiteY7" fmla="*/ 971550 h 1152525"/>
                <a:gd name="connsiteX8" fmla="*/ 0 w 2686050"/>
                <a:gd name="connsiteY8" fmla="*/ 600075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6050" h="1152525">
                  <a:moveTo>
                    <a:pt x="0" y="600075"/>
                  </a:moveTo>
                  <a:lnTo>
                    <a:pt x="676275" y="0"/>
                  </a:lnTo>
                  <a:lnTo>
                    <a:pt x="1990725" y="0"/>
                  </a:lnTo>
                  <a:lnTo>
                    <a:pt x="2686050" y="619125"/>
                  </a:lnTo>
                  <a:lnTo>
                    <a:pt x="2686050" y="1000125"/>
                  </a:lnTo>
                  <a:lnTo>
                    <a:pt x="2514600" y="1152525"/>
                  </a:lnTo>
                  <a:lnTo>
                    <a:pt x="219075" y="1152525"/>
                  </a:lnTo>
                  <a:lnTo>
                    <a:pt x="9525" y="971550"/>
                  </a:lnTo>
                  <a:lnTo>
                    <a:pt x="0" y="600075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11377" y="4126218"/>
              <a:ext cx="1147763" cy="19883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11627" y="4126218"/>
              <a:ext cx="1147763" cy="19883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564119" y="3447860"/>
              <a:ext cx="2047291" cy="157698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11377" y="4126218"/>
              <a:ext cx="1147763" cy="19883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11627" y="4126218"/>
              <a:ext cx="1147763" cy="19883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9915869">
              <a:off x="4648352" y="3624761"/>
              <a:ext cx="430527" cy="146903"/>
            </a:xfrm>
            <a:custGeom>
              <a:avLst/>
              <a:gdLst>
                <a:gd name="connsiteX0" fmla="*/ 39744 w 486554"/>
                <a:gd name="connsiteY0" fmla="*/ 45027 h 304800"/>
                <a:gd name="connsiteX1" fmla="*/ 81308 w 486554"/>
                <a:gd name="connsiteY1" fmla="*/ 294409 h 304800"/>
                <a:gd name="connsiteX2" fmla="*/ 112481 w 486554"/>
                <a:gd name="connsiteY2" fmla="*/ 304800 h 304800"/>
                <a:gd name="connsiteX3" fmla="*/ 226781 w 486554"/>
                <a:gd name="connsiteY3" fmla="*/ 294409 h 304800"/>
                <a:gd name="connsiteX4" fmla="*/ 257954 w 486554"/>
                <a:gd name="connsiteY4" fmla="*/ 273627 h 304800"/>
                <a:gd name="connsiteX5" fmla="*/ 289126 w 486554"/>
                <a:gd name="connsiteY5" fmla="*/ 263236 h 304800"/>
                <a:gd name="connsiteX6" fmla="*/ 424208 w 486554"/>
                <a:gd name="connsiteY6" fmla="*/ 242454 h 304800"/>
                <a:gd name="connsiteX7" fmla="*/ 455381 w 486554"/>
                <a:gd name="connsiteY7" fmla="*/ 221673 h 304800"/>
                <a:gd name="connsiteX8" fmla="*/ 486554 w 486554"/>
                <a:gd name="connsiteY8" fmla="*/ 138545 h 304800"/>
                <a:gd name="connsiteX9" fmla="*/ 476163 w 486554"/>
                <a:gd name="connsiteY9" fmla="*/ 76200 h 304800"/>
                <a:gd name="connsiteX10" fmla="*/ 444990 w 486554"/>
                <a:gd name="connsiteY10" fmla="*/ 55418 h 304800"/>
                <a:gd name="connsiteX11" fmla="*/ 393035 w 486554"/>
                <a:gd name="connsiteY11" fmla="*/ 13854 h 304800"/>
                <a:gd name="connsiteX12" fmla="*/ 185217 w 486554"/>
                <a:gd name="connsiteY12" fmla="*/ 13854 h 304800"/>
                <a:gd name="connsiteX13" fmla="*/ 60526 w 486554"/>
                <a:gd name="connsiteY13" fmla="*/ 24245 h 304800"/>
                <a:gd name="connsiteX14" fmla="*/ 39744 w 486554"/>
                <a:gd name="connsiteY14" fmla="*/ 45027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6554" h="304800">
                  <a:moveTo>
                    <a:pt x="39744" y="45027"/>
                  </a:moveTo>
                  <a:cubicBezTo>
                    <a:pt x="43208" y="90054"/>
                    <a:pt x="0" y="240203"/>
                    <a:pt x="81308" y="294409"/>
                  </a:cubicBezTo>
                  <a:cubicBezTo>
                    <a:pt x="90422" y="300485"/>
                    <a:pt x="102090" y="301336"/>
                    <a:pt x="112481" y="304800"/>
                  </a:cubicBezTo>
                  <a:cubicBezTo>
                    <a:pt x="150581" y="301336"/>
                    <a:pt x="189373" y="302425"/>
                    <a:pt x="226781" y="294409"/>
                  </a:cubicBezTo>
                  <a:cubicBezTo>
                    <a:pt x="238992" y="291792"/>
                    <a:pt x="246784" y="279212"/>
                    <a:pt x="257954" y="273627"/>
                  </a:cubicBezTo>
                  <a:cubicBezTo>
                    <a:pt x="267750" y="268729"/>
                    <a:pt x="278595" y="266245"/>
                    <a:pt x="289126" y="263236"/>
                  </a:cubicBezTo>
                  <a:cubicBezTo>
                    <a:pt x="346391" y="246874"/>
                    <a:pt x="348840" y="250828"/>
                    <a:pt x="424208" y="242454"/>
                  </a:cubicBezTo>
                  <a:cubicBezTo>
                    <a:pt x="434599" y="235527"/>
                    <a:pt x="447386" y="231267"/>
                    <a:pt x="455381" y="221673"/>
                  </a:cubicBezTo>
                  <a:cubicBezTo>
                    <a:pt x="474787" y="198386"/>
                    <a:pt x="479563" y="166509"/>
                    <a:pt x="486554" y="138545"/>
                  </a:cubicBezTo>
                  <a:cubicBezTo>
                    <a:pt x="483090" y="117763"/>
                    <a:pt x="485585" y="95044"/>
                    <a:pt x="476163" y="76200"/>
                  </a:cubicBezTo>
                  <a:cubicBezTo>
                    <a:pt x="470578" y="65030"/>
                    <a:pt x="453821" y="64249"/>
                    <a:pt x="444990" y="55418"/>
                  </a:cubicBezTo>
                  <a:cubicBezTo>
                    <a:pt x="397989" y="8417"/>
                    <a:pt x="453722" y="34083"/>
                    <a:pt x="393035" y="13854"/>
                  </a:cubicBezTo>
                  <a:cubicBezTo>
                    <a:pt x="229015" y="37286"/>
                    <a:pt x="430603" y="13854"/>
                    <a:pt x="185217" y="13854"/>
                  </a:cubicBezTo>
                  <a:cubicBezTo>
                    <a:pt x="143509" y="13854"/>
                    <a:pt x="97830" y="5593"/>
                    <a:pt x="60526" y="24245"/>
                  </a:cubicBezTo>
                  <a:cubicBezTo>
                    <a:pt x="45036" y="31990"/>
                    <a:pt x="36280" y="0"/>
                    <a:pt x="39744" y="45027"/>
                  </a:cubicBez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323689" y="3358861"/>
              <a:ext cx="485778" cy="168772"/>
            </a:xfrm>
            <a:prstGeom prst="ellipse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263802" y="3646990"/>
              <a:ext cx="214314" cy="160736"/>
            </a:xfrm>
            <a:prstGeom prst="ellipse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Cloud 30"/>
            <p:cNvSpPr/>
            <p:nvPr/>
          </p:nvSpPr>
          <p:spPr>
            <a:xfrm>
              <a:off x="4730755" y="3664591"/>
              <a:ext cx="1643073" cy="1178727"/>
            </a:xfrm>
            <a:prstGeom prst="cloud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TextBox 90"/>
            <p:cNvSpPr txBox="1">
              <a:spLocks noChangeArrowheads="1"/>
            </p:cNvSpPr>
            <p:nvPr/>
          </p:nvSpPr>
          <p:spPr bwMode="auto">
            <a:xfrm>
              <a:off x="4745030" y="3694026"/>
              <a:ext cx="1661517" cy="465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Hot Steam</a:t>
              </a:r>
            </a:p>
          </p:txBody>
        </p:sp>
        <p:sp>
          <p:nvSpPr>
            <p:cNvPr id="33" name="Donut 32"/>
            <p:cNvSpPr/>
            <p:nvPr/>
          </p:nvSpPr>
          <p:spPr>
            <a:xfrm>
              <a:off x="4456877" y="3322547"/>
              <a:ext cx="2249199" cy="1821656"/>
            </a:xfrm>
            <a:prstGeom prst="donut">
              <a:avLst>
                <a:gd name="adj" fmla="val 6794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11377" y="4126218"/>
              <a:ext cx="1147763" cy="19883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11627" y="4126218"/>
              <a:ext cx="1147763" cy="19883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6456921" y="2498690"/>
              <a:ext cx="1092700" cy="65841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6706077" y="3266912"/>
              <a:ext cx="917655" cy="4313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6CE60571-D6D2-47E7-B1FD-6C0D0EDE9A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36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96784B-CB70-49CB-A7BA-B40DFA7A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Tube Performance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6536F4-6AE1-466A-A057-B828E458C09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98DB06C-4832-4484-B5C9-EC5DBE8F45B8}"/>
              </a:ext>
            </a:extLst>
          </p:cNvPr>
          <p:cNvGraphicFramePr>
            <a:graphicFrameLocks noGrp="1"/>
          </p:cNvGraphicFramePr>
          <p:nvPr/>
        </p:nvGraphicFramePr>
        <p:xfrm>
          <a:off x="1473122" y="1720736"/>
          <a:ext cx="9404119" cy="435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0BBC571-5D03-4CE8-8FCD-42BADD35F520}"/>
              </a:ext>
            </a:extLst>
          </p:cNvPr>
          <p:cNvSpPr txBox="1">
            <a:spLocks/>
          </p:cNvSpPr>
          <p:nvPr/>
        </p:nvSpPr>
        <p:spPr>
          <a:xfrm>
            <a:off x="3908294" y="1219199"/>
            <a:ext cx="4607056" cy="3759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Condensate Losses per Linear Foot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22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96784B-CB70-49CB-A7BA-B40DFA7A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Performance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6536F4-6AE1-466A-A057-B828E458C09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5A90DFE-7255-44A2-A54D-E206D49FCF3E}"/>
              </a:ext>
            </a:extLst>
          </p:cNvPr>
          <p:cNvGraphicFramePr>
            <a:graphicFrameLocks noGrp="1"/>
          </p:cNvGraphicFramePr>
          <p:nvPr/>
        </p:nvGraphicFramePr>
        <p:xfrm>
          <a:off x="1637607" y="1662545"/>
          <a:ext cx="9086187" cy="4434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9750D6D-BC1E-49F7-8D80-30C3904132D9}"/>
              </a:ext>
            </a:extLst>
          </p:cNvPr>
          <p:cNvSpPr txBox="1">
            <a:spLocks/>
          </p:cNvSpPr>
          <p:nvPr/>
        </p:nvSpPr>
        <p:spPr>
          <a:xfrm>
            <a:off x="3877172" y="1286605"/>
            <a:ext cx="4607056" cy="3759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Condensate Losses per Linear Foot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20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CC062FB9-0CB4-41CE-B583-31ABF646C4AD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/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79DE66A3-64CA-202E-99BA-0BDBB231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8A73C382-4A5E-74F9-0914-7E0B97EECE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Condair SAM-e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B6735170-B327-AED7-33C7-800D1A1B5FC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601BDAC-FEDC-255A-E09C-2E4A8F90A84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53802" y="421181"/>
            <a:ext cx="1836000" cy="3549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2A311F2-1A0D-88E5-0953-CD32A5AEFE3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53802" y="421181"/>
            <a:ext cx="1836000" cy="3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9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90C4DDCE-3C46-4FEF-990A-8F37A903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306D5CC2-9E10-41F8-8558-C855A35C03C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C01C6-2697-4513-B90C-B7E7E21AC997}"/>
              </a:ext>
            </a:extLst>
          </p:cNvPr>
          <p:cNvSpPr txBox="1"/>
          <p:nvPr/>
        </p:nvSpPr>
        <p:spPr>
          <a:xfrm>
            <a:off x="623888" y="1063771"/>
            <a:ext cx="559560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7200" lvl="1" indent="-270000">
              <a:lnSpc>
                <a:spcPct val="150000"/>
              </a:lnSpc>
              <a:buClr>
                <a:srgbClr val="016AB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727200" lvl="1" indent="-270000">
              <a:lnSpc>
                <a:spcPct val="150000"/>
              </a:lnSpc>
              <a:buClr>
                <a:srgbClr val="016AB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Overview</a:t>
            </a:r>
          </a:p>
          <a:p>
            <a:pPr marL="727200" lvl="1" indent="-270000">
              <a:lnSpc>
                <a:spcPct val="150000"/>
              </a:lnSpc>
              <a:buClr>
                <a:srgbClr val="016AB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</a:p>
          <a:p>
            <a:pPr marL="727200" lvl="1" indent="-270000">
              <a:lnSpc>
                <a:spcPct val="150000"/>
              </a:lnSpc>
              <a:buClr>
                <a:srgbClr val="016AB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&amp; Benefits (USPs)</a:t>
            </a:r>
          </a:p>
          <a:p>
            <a:pPr marL="727200" lvl="1" indent="-270000">
              <a:lnSpc>
                <a:spcPct val="150000"/>
              </a:lnSpc>
              <a:buClr>
                <a:srgbClr val="016AB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6429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495" y="1452104"/>
            <a:ext cx="4408010" cy="386883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SAM-e Mounting Options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0E08137-03F6-40B4-954B-6DAD3C0B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Installation</a:t>
            </a:r>
            <a:endParaRPr lang="en-US" dirty="0"/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623887" y="1452104"/>
            <a:ext cx="3329804" cy="223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Header sits on duct floor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Mounting frame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Optional 12” or 20” support stands</a:t>
            </a:r>
          </a:p>
        </p:txBody>
      </p:sp>
      <p:sp>
        <p:nvSpPr>
          <p:cNvPr id="25" name="Text Placeholder 9"/>
          <p:cNvSpPr txBox="1">
            <a:spLocks/>
          </p:cNvSpPr>
          <p:nvPr/>
        </p:nvSpPr>
        <p:spPr>
          <a:xfrm>
            <a:off x="11042139" y="1889285"/>
            <a:ext cx="1516856" cy="9021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In-Duct Mounting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0D3755A3-4E4A-446C-B41E-0C71D8EDAA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3F860A-28FE-59D1-646A-CF9C74DFB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916" y="1701890"/>
            <a:ext cx="2930314" cy="33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9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SAM-e Mounting Options</a:t>
            </a:r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F2EB943C-3AE2-43FB-A445-E3A003C8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Installation</a:t>
            </a:r>
            <a:endParaRPr lang="en-US" dirty="0"/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593493" y="1591714"/>
            <a:ext cx="37068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Mounting frame required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 – 30° angle</a:t>
            </a:r>
          </a:p>
        </p:txBody>
      </p:sp>
      <p:sp>
        <p:nvSpPr>
          <p:cNvPr id="20" name="Text Placeholder 9"/>
          <p:cNvSpPr txBox="1">
            <a:spLocks/>
          </p:cNvSpPr>
          <p:nvPr/>
        </p:nvSpPr>
        <p:spPr>
          <a:xfrm>
            <a:off x="7782792" y="1841715"/>
            <a:ext cx="3905250" cy="3309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Vertical Duct Mounting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10939" y="2593571"/>
            <a:ext cx="7690485" cy="3178752"/>
            <a:chOff x="3013133" y="2579174"/>
            <a:chExt cx="6880225" cy="2694385"/>
          </a:xfrm>
        </p:grpSpPr>
        <p:graphicFrame>
          <p:nvGraphicFramePr>
            <p:cNvPr id="8" name="Object 1024"/>
            <p:cNvGraphicFramePr>
              <a:graphicFrameLocks noChangeAspect="1"/>
            </p:cNvGraphicFramePr>
            <p:nvPr/>
          </p:nvGraphicFramePr>
          <p:xfrm>
            <a:off x="3013133" y="2579174"/>
            <a:ext cx="6880225" cy="2694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PhotoPaint.Image.8" r:id="rId3" imgW="6290552" imgH="3285472" progId="">
                    <p:embed/>
                  </p:oleObj>
                </mc:Choice>
                <mc:Fallback>
                  <p:oleObj name="CorelPhotoPaint.Image.8" r:id="rId3" imgW="6290552" imgH="3285472" progId="">
                    <p:embed/>
                    <p:pic>
                      <p:nvPicPr>
                        <p:cNvPr id="8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3133" y="2579174"/>
                          <a:ext cx="6880225" cy="2694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Straight Connector 24"/>
            <p:cNvCxnSpPr>
              <a:cxnSpLocks noChangeShapeType="1"/>
            </p:cNvCxnSpPr>
            <p:nvPr/>
          </p:nvCxnSpPr>
          <p:spPr bwMode="auto">
            <a:xfrm>
              <a:off x="3016308" y="4829455"/>
              <a:ext cx="3643313" cy="1191"/>
            </a:xfrm>
            <a:prstGeom prst="line">
              <a:avLst/>
            </a:prstGeom>
            <a:noFill/>
            <a:ln w="44450" algn="ctr">
              <a:solidFill>
                <a:srgbClr val="C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Curved Connector 25"/>
            <p:cNvCxnSpPr>
              <a:cxnSpLocks noChangeShapeType="1"/>
            </p:cNvCxnSpPr>
            <p:nvPr/>
          </p:nvCxnSpPr>
          <p:spPr bwMode="auto">
            <a:xfrm rot="5400000">
              <a:off x="6321087" y="4507193"/>
              <a:ext cx="535781" cy="1588"/>
            </a:xfrm>
            <a:prstGeom prst="curvedConnector3">
              <a:avLst>
                <a:gd name="adj1" fmla="val 41343"/>
              </a:avLst>
            </a:prstGeom>
            <a:noFill/>
            <a:ln w="44450" algn="ctr">
              <a:solidFill>
                <a:srgbClr val="C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oup 11"/>
            <p:cNvGrpSpPr/>
            <p:nvPr/>
          </p:nvGrpSpPr>
          <p:grpSpPr>
            <a:xfrm>
              <a:off x="3039168" y="3705505"/>
              <a:ext cx="1062990" cy="320040"/>
              <a:chOff x="1451610" y="4267200"/>
              <a:chExt cx="1062990" cy="42672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H="1">
                <a:off x="1451610" y="4495800"/>
                <a:ext cx="1062990" cy="19812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462689" y="4267200"/>
                <a:ext cx="51911" cy="2286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463040" y="4465320"/>
                <a:ext cx="0" cy="2286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3039169" y="4522275"/>
              <a:ext cx="1267301" cy="313611"/>
              <a:chOff x="1451610" y="5356226"/>
              <a:chExt cx="1267301" cy="41814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1451610" y="5356226"/>
                <a:ext cx="1215390" cy="225424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667000" y="5356226"/>
                <a:ext cx="51911" cy="2286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451610" y="5545774"/>
                <a:ext cx="0" cy="2286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5594257" y="4355483"/>
              <a:ext cx="843546" cy="339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10-30°</a:t>
              </a:r>
            </a:p>
          </p:txBody>
        </p:sp>
      </p:grp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5EA0C55F-8AFE-4C39-966A-4511F2104C0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92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SAM-e Accessories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D6F7A90-1C7A-465B-AD46-5FDFA994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Installation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88720" y="1637609"/>
            <a:ext cx="9604627" cy="4032960"/>
            <a:chOff x="1729746" y="1825976"/>
            <a:chExt cx="8365332" cy="3221137"/>
          </a:xfrm>
        </p:grpSpPr>
        <p:pic>
          <p:nvPicPr>
            <p:cNvPr id="22" name="Picture 23" descr="SAM-e Stand Option.jpg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419" l="20697" r="76035">
                          <a14:foregroundMark x1="32026" y1="11628" x2="32462" y2="59593"/>
                          <a14:foregroundMark x1="35948" y1="11919" x2="35512" y2="56395"/>
                          <a14:foregroundMark x1="28322" y1="25872" x2="28540" y2="59884"/>
                          <a14:foregroundMark x1="28322" y1="25000" x2="28540" y2="16860"/>
                          <a14:foregroundMark x1="35948" y1="11047" x2="35948" y2="8430"/>
                          <a14:foregroundMark x1="27233" y1="15116" x2="27233" y2="15116"/>
                          <a14:foregroundMark x1="64706" y1="44186" x2="64052" y2="92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7" t="-745" r="25439"/>
            <a:stretch>
              <a:fillRect/>
            </a:stretch>
          </p:blipFill>
          <p:spPr bwMode="auto">
            <a:xfrm>
              <a:off x="7461469" y="2537271"/>
              <a:ext cx="2219218" cy="247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Placeholder 4"/>
            <p:cNvSpPr txBox="1">
              <a:spLocks/>
            </p:cNvSpPr>
            <p:nvPr/>
          </p:nvSpPr>
          <p:spPr bwMode="auto">
            <a:xfrm>
              <a:off x="7047078" y="1829845"/>
              <a:ext cx="3048000" cy="505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Mounting Frame</a:t>
              </a:r>
            </a:p>
          </p:txBody>
        </p:sp>
        <p:sp>
          <p:nvSpPr>
            <p:cNvPr id="24" name="Text Placeholder 4"/>
            <p:cNvSpPr txBox="1">
              <a:spLocks/>
            </p:cNvSpPr>
            <p:nvPr/>
          </p:nvSpPr>
          <p:spPr bwMode="auto">
            <a:xfrm>
              <a:off x="4635220" y="1825976"/>
              <a:ext cx="2057400" cy="239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Stand Kit</a:t>
              </a:r>
            </a:p>
          </p:txBody>
        </p:sp>
        <p:sp>
          <p:nvSpPr>
            <p:cNvPr id="25" name="Text Placeholder 4"/>
            <p:cNvSpPr txBox="1">
              <a:spLocks/>
            </p:cNvSpPr>
            <p:nvPr/>
          </p:nvSpPr>
          <p:spPr bwMode="auto">
            <a:xfrm>
              <a:off x="1865477" y="1845026"/>
              <a:ext cx="2057400" cy="653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Insulation</a:t>
              </a:r>
            </a:p>
          </p:txBody>
        </p:sp>
        <p:pic>
          <p:nvPicPr>
            <p:cNvPr id="26" name="Picture 22" descr="SAM-e Stand.jpg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549" b="92487" l="32359" r="67641">
                          <a14:foregroundMark x1="38986" y1="12953" x2="40156" y2="11399"/>
                          <a14:foregroundMark x1="59259" y1="81606" x2="59259" y2="93264"/>
                          <a14:foregroundMark x1="68031" y1="74870" x2="68031" y2="89378"/>
                          <a14:foregroundMark x1="37427" y1="58290" x2="32359" y2="55699"/>
                          <a14:foregroundMark x1="37622" y1="52850" x2="34893" y2="48446"/>
                          <a14:foregroundMark x1="36647" y1="15803" x2="37232" y2="51554"/>
                          <a14:foregroundMark x1="42495" y1="8549" x2="42495" y2="85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35" t="5733" r="28250"/>
            <a:stretch>
              <a:fillRect/>
            </a:stretch>
          </p:blipFill>
          <p:spPr bwMode="auto">
            <a:xfrm>
              <a:off x="4646780" y="2451283"/>
              <a:ext cx="2034283" cy="2595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" descr="insulated SAM-e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746" y="2288433"/>
              <a:ext cx="2328863" cy="2727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D90DA756-C716-47BE-A252-6E2BAB36765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00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2858E85-7774-44AC-8CCB-CEFDF162A084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BF47F514-A368-43CB-B24D-2347BF2A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939143"/>
            <a:ext cx="4231141" cy="593198"/>
          </a:xfrm>
        </p:spPr>
        <p:txBody>
          <a:bodyPr vert="horz"/>
          <a:lstStyle/>
          <a:p>
            <a:r>
              <a:rPr lang="en-US" dirty="0"/>
              <a:t>Features &amp; Benefits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0030DBAE-D983-4475-B29A-60651E9C5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Short Absorption Manifold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74F2EC-C713-4057-AC2D-6E56413BFD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2B12E1-4E57-4F18-8947-2D1071E514C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53802" y="421181"/>
            <a:ext cx="1836000" cy="354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EA2E4D-E776-4F9B-AB49-D8BD94D6FCC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53802" y="421181"/>
            <a:ext cx="1836000" cy="3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5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8EFC2FBD-4CD5-4BE2-89C8-87B3C3B81615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D6F7A90-1C7A-465B-AD46-5FDFA994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Features &amp; Benefits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CA632A-7AFB-3150-EA2C-7584914BF81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74EB755-A136-B8B8-5A1E-69DED5577ACA}"/>
              </a:ext>
            </a:extLst>
          </p:cNvPr>
          <p:cNvSpPr txBox="1">
            <a:spLocks noGrp="1"/>
          </p:cNvSpPr>
          <p:nvPr>
            <p:ph sz="quarter" idx="20"/>
          </p:nvPr>
        </p:nvSpPr>
        <p:spPr>
          <a:xfrm>
            <a:off x="613555" y="1537201"/>
            <a:ext cx="3581237" cy="2689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D4D4D"/>
                </a:solidFill>
                <a:latin typeface="Franklin Gothic Book" panose="020B0503020102020204" pitchFamily="34" charset="0"/>
              </a:rPr>
              <a:t>304 Stainless Steel parts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Franklin Gothic Book" panose="020B0503020102020204" pitchFamily="34" charset="0"/>
              </a:rPr>
              <a:t>Less Maintenance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4D4D4D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D4D4D"/>
                </a:solidFill>
                <a:latin typeface="Franklin Gothic Book" panose="020B0503020102020204" pitchFamily="34" charset="0"/>
              </a:rPr>
              <a:t>10 years warranty</a:t>
            </a:r>
            <a:endParaRPr lang="en-US" sz="2000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lvl="1">
              <a:buClr>
                <a:srgbClr val="0070C0"/>
              </a:buClr>
            </a:pPr>
            <a:endParaRPr lang="en-US" sz="2200" dirty="0">
              <a:solidFill>
                <a:srgbClr val="4D4D4D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4D4D4D"/>
                </a:solidFill>
                <a:latin typeface="Franklin Gothic Book" panose="020B0503020102020204" pitchFamily="34" charset="0"/>
              </a:rPr>
              <a:t>OSHPD Certified</a:t>
            </a:r>
          </a:p>
        </p:txBody>
      </p:sp>
      <p:pic>
        <p:nvPicPr>
          <p:cNvPr id="10" name="Picture 9" descr="SAMe insulated_3330.jpg">
            <a:extLst>
              <a:ext uri="{FF2B5EF4-FFF2-40B4-BE49-F238E27FC236}">
                <a16:creationId xmlns:a16="http://schemas.microsoft.com/office/drawing/2014/main" id="{5711629D-0454-0B9C-DF56-8C6A3D0FC3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9178" y="1755472"/>
            <a:ext cx="392939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930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97CD85E-F93B-A9A8-5F0B-BC662B58C538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BE76BD8-F0F6-4D94-9549-17495C6F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SAM-e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78203CD-252B-1719-8CC1-E699204DB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Condair Mini SAM-e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39219-EBA6-4F80-9550-309605E1AA80}" type="slidenum">
              <a:rPr kumimoji="0" lang="de-CH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CH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10" descr="Mini SAM-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2" t="8276" r="22054" b="11276"/>
          <a:stretch>
            <a:fillRect/>
          </a:stretch>
        </p:blipFill>
        <p:spPr bwMode="auto">
          <a:xfrm>
            <a:off x="756457" y="229796"/>
            <a:ext cx="3057144" cy="24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BAB93BE-EEFC-D203-C363-80749E15FC5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B383DB-8026-B16E-9CA2-79AB7C12DBF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53802" y="421181"/>
            <a:ext cx="1836000" cy="3549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36FBB6-49F5-0826-14A7-EFC272C1D4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53802" y="421181"/>
            <a:ext cx="1836000" cy="3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3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>
                <a:solidFill>
                  <a:srgbClr val="FFFFFF"/>
                </a:solidFill>
              </a:rPr>
              <a:t>Mini SAM-e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7A5337A2-24F7-4BBE-9ABF-4DC2D3B7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SAM-e</a:t>
            </a:r>
          </a:p>
        </p:txBody>
      </p:sp>
      <p:pic>
        <p:nvPicPr>
          <p:cNvPr id="6" name="Picture 26" descr="Mini Duct Assembl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t="4166" r="18526" b="8333"/>
          <a:stretch>
            <a:fillRect/>
          </a:stretch>
        </p:blipFill>
        <p:spPr bwMode="auto">
          <a:xfrm>
            <a:off x="7107382" y="1688509"/>
            <a:ext cx="4186439" cy="376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1130531" y="2128058"/>
            <a:ext cx="5557179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 ducts 12” x 8” to 24” x 24”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Horizontal flow standard</a:t>
            </a:r>
          </a:p>
          <a:p>
            <a:pPr marL="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Vertical flow as special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Capacities up to 210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lbs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5D1E7714-3900-4C41-AAE6-1572878642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72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>
                <a:solidFill>
                  <a:srgbClr val="FFFFFF"/>
                </a:solidFill>
              </a:rPr>
              <a:t>Mini SAM-e Steam Tubes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135D1CCB-D34D-4F40-A204-A35855B5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SAM-e Steam Tubes</a:t>
            </a:r>
          </a:p>
        </p:txBody>
      </p:sp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1129936" y="1801279"/>
            <a:ext cx="5557179" cy="335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Lengths from 5” to 21”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Tx/>
              <a:buNone/>
              <a:tabLst>
                <a:tab pos="292100" algn="l"/>
              </a:tabLst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 Types: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Type MA:	10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lbs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Type MB:	20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lbs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Type MC:	30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lbs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06887" y="1471353"/>
            <a:ext cx="2768831" cy="4018914"/>
            <a:chOff x="8048449" y="1841001"/>
            <a:chExt cx="2027269" cy="3649266"/>
          </a:xfrm>
        </p:grpSpPr>
        <p:pic>
          <p:nvPicPr>
            <p:cNvPr id="8" name="Picture 29" descr="mini tube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8841" y="1841001"/>
              <a:ext cx="1666877" cy="3649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30"/>
            <p:cNvCxnSpPr>
              <a:cxnSpLocks noChangeShapeType="1"/>
            </p:cNvCxnSpPr>
            <p:nvPr/>
          </p:nvCxnSpPr>
          <p:spPr bwMode="auto">
            <a:xfrm rot="10800000">
              <a:off x="8480279" y="2269626"/>
              <a:ext cx="428625" cy="1191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31"/>
            <p:cNvCxnSpPr>
              <a:cxnSpLocks noChangeShapeType="1"/>
            </p:cNvCxnSpPr>
            <p:nvPr/>
          </p:nvCxnSpPr>
          <p:spPr bwMode="auto">
            <a:xfrm rot="10800000">
              <a:off x="8480279" y="4573486"/>
              <a:ext cx="428625" cy="119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Arrow Connector 32"/>
            <p:cNvCxnSpPr>
              <a:cxnSpLocks noChangeShapeType="1"/>
            </p:cNvCxnSpPr>
            <p:nvPr/>
          </p:nvCxnSpPr>
          <p:spPr bwMode="auto">
            <a:xfrm rot="5400000">
              <a:off x="7327555" y="3420762"/>
              <a:ext cx="2303860" cy="1587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34"/>
            <p:cNvSpPr txBox="1">
              <a:spLocks noChangeArrowheads="1"/>
            </p:cNvSpPr>
            <p:nvPr/>
          </p:nvSpPr>
          <p:spPr bwMode="auto">
            <a:xfrm rot="16200000">
              <a:off x="7764236" y="3247099"/>
              <a:ext cx="9685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Length</a:t>
              </a:r>
            </a:p>
          </p:txBody>
        </p:sp>
      </p:grp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90830231-1A32-4352-BE68-9FF4E64B0E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3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>
                <a:solidFill>
                  <a:srgbClr val="FFFFFF"/>
                </a:solidFill>
              </a:rPr>
              <a:t>Insulated Mini SAM-e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3BBAB582-9971-4530-AB91-AC17A714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Insulated Mini SAM-e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auto">
          <a:xfrm>
            <a:off x="2119744" y="1907249"/>
            <a:ext cx="4040188" cy="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Header Insulation</a:t>
            </a:r>
          </a:p>
        </p:txBody>
      </p:sp>
      <p:sp>
        <p:nvSpPr>
          <p:cNvPr id="14" name="Text Placeholder 6"/>
          <p:cNvSpPr txBox="1">
            <a:spLocks/>
          </p:cNvSpPr>
          <p:nvPr/>
        </p:nvSpPr>
        <p:spPr bwMode="auto">
          <a:xfrm>
            <a:off x="6307570" y="1907249"/>
            <a:ext cx="4041775" cy="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Tube Insulation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44" y="2834225"/>
            <a:ext cx="3662081" cy="217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760" y="2364522"/>
            <a:ext cx="1487184" cy="299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5CD210A4-1B8D-49AF-A843-E95CC9E37B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3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1EEF665-FE82-18FB-CB6E-CBC7F196A51E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78BE71-B0C2-D04B-57CA-D7D0F38F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45944-64E8-131B-B95E-376008BDDA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C84659-A9B8-A527-98E3-DEFEB4D45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204" y="2024563"/>
            <a:ext cx="4113415" cy="3085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2BAC91-883D-FE2F-A4EC-8B3619532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926" y="1236095"/>
            <a:ext cx="2686050" cy="2372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067744-0E89-7072-FEB0-FA75BBECD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926" y="3730450"/>
            <a:ext cx="2686050" cy="2495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C3E619-4C55-0A89-2CFA-378C9E7DA831}"/>
              </a:ext>
            </a:extLst>
          </p:cNvPr>
          <p:cNvSpPr txBox="1"/>
          <p:nvPr/>
        </p:nvSpPr>
        <p:spPr>
          <a:xfrm>
            <a:off x="687978" y="219456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3000" indent="-243000">
              <a:buClr>
                <a:srgbClr val="016AB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Place header on duct floor</a:t>
            </a:r>
          </a:p>
          <a:p>
            <a:pPr marL="243000" indent="-243000">
              <a:buClr>
                <a:srgbClr val="016AB3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43000" indent="-243000">
              <a:buClr>
                <a:srgbClr val="016AB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Install steam tubes with insertion stop washers</a:t>
            </a:r>
          </a:p>
        </p:txBody>
      </p:sp>
    </p:spTree>
    <p:extLst>
      <p:ext uri="{BB962C8B-B14F-4D97-AF65-F5344CB8AC3E}">
        <p14:creationId xmlns:p14="http://schemas.microsoft.com/office/powerpoint/2010/main" val="142797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B1CB90-0A8B-F873-50DA-2C6B1C32CEEB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749AB5-432A-0B11-D138-85E1D94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Distribution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2BE68-1576-F4ED-C142-890A6FCADDB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A638C22-F1B5-197E-0A44-C300FD02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6" b="36586"/>
          <a:stretch>
            <a:fillRect/>
          </a:stretch>
        </p:blipFill>
        <p:spPr bwMode="auto">
          <a:xfrm>
            <a:off x="9959134" y="2162486"/>
            <a:ext cx="1999322" cy="5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A403F4-FF97-6F2A-0538-3CA5D5B1F560}"/>
              </a:ext>
            </a:extLst>
          </p:cNvPr>
          <p:cNvCxnSpPr/>
          <p:nvPr/>
        </p:nvCxnSpPr>
        <p:spPr>
          <a:xfrm rot="16200000" flipV="1">
            <a:off x="8019901" y="3351495"/>
            <a:ext cx="857250" cy="1130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69CD6A-4C61-3BB7-50C7-8E2BA79AC176}"/>
              </a:ext>
            </a:extLst>
          </p:cNvPr>
          <p:cNvCxnSpPr/>
          <p:nvPr/>
        </p:nvCxnSpPr>
        <p:spPr>
          <a:xfrm rot="5400000" flipH="1" flipV="1">
            <a:off x="8597752" y="3916250"/>
            <a:ext cx="85725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38E626-0654-7724-0924-D5879A197AC4}"/>
              </a:ext>
            </a:extLst>
          </p:cNvPr>
          <p:cNvCxnSpPr/>
          <p:nvPr/>
        </p:nvCxnSpPr>
        <p:spPr>
          <a:xfrm rot="5400000" flipH="1" flipV="1">
            <a:off x="9131151" y="3383245"/>
            <a:ext cx="85725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789F68-3B84-A22F-BCD8-EBD8AFF9A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62" y="1325226"/>
            <a:ext cx="449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+mn-lt"/>
                <a:cs typeface="Arial" panose="020B0604020202020204" pitchFamily="34" charset="0"/>
              </a:rPr>
              <a:t>Direct Room Application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7BC8C88E-4AA8-4E44-B24A-11060EA9A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374" y="1322620"/>
            <a:ext cx="34828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+mn-lt"/>
                <a:cs typeface="Arial" panose="020B0604020202020204" pitchFamily="34" charset="0"/>
              </a:rPr>
              <a:t>Duct Application Distributors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1F7DCE2A-AC87-E2C1-334C-0F3ABE14A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3719" y="3093317"/>
            <a:ext cx="68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xSD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59C88E09-9581-7284-6B35-056AFD9CF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427" y="3145119"/>
            <a:ext cx="1454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Mini SAM-e</a:t>
            </a:r>
          </a:p>
          <a:p>
            <a:pPr eaLnBrk="1" hangingPunct="1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BCFF60-9D80-9416-4463-88954902F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04" y="1748213"/>
            <a:ext cx="2796486" cy="38099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BA7B7B-B3CD-1E2E-6231-3400461F55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227" y="4206352"/>
            <a:ext cx="1756907" cy="21663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15ADF3-766D-1DF1-F670-DCF50550FC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01" y="1799092"/>
            <a:ext cx="1801244" cy="12008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A7E4CD-4E10-C83B-F76A-173E56D31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95" y="5637217"/>
            <a:ext cx="495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+mn-lt"/>
                <a:cs typeface="Arial" panose="020B0604020202020204" pitchFamily="34" charset="0"/>
              </a:rPr>
              <a:t>Remote Mounted or Space Model</a:t>
            </a:r>
          </a:p>
        </p:txBody>
      </p:sp>
      <p:pic>
        <p:nvPicPr>
          <p:cNvPr id="21" name="Picture 11" descr="SAMe insulated_3330.jpg">
            <a:extLst>
              <a:ext uri="{FF2B5EF4-FFF2-40B4-BE49-F238E27FC236}">
                <a16:creationId xmlns:a16="http://schemas.microsoft.com/office/drawing/2014/main" id="{01A5859A-AAD1-E1EA-4CA4-D94D3C41C0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64" y="1697804"/>
            <a:ext cx="1268292" cy="145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1">
            <a:extLst>
              <a:ext uri="{FF2B5EF4-FFF2-40B4-BE49-F238E27FC236}">
                <a16:creationId xmlns:a16="http://schemas.microsoft.com/office/drawing/2014/main" id="{1A68BE88-AB0C-EE56-A070-BB8DFC820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006" y="3123144"/>
            <a:ext cx="1454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SAM-e</a:t>
            </a:r>
          </a:p>
          <a:p>
            <a:pPr eaLnBrk="1" hangingPunct="1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93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402DB052-1E9F-1CE7-AA8D-61E19AC079A0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D8AECBF-6CE1-7E5E-F73D-14837054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Single Tube Distributor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2528B387-446A-ABA1-BC97-B974F6F40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xSD</a:t>
            </a:r>
            <a:r>
              <a:rPr lang="en-US" dirty="0"/>
              <a:t> (ASD, BSD, CSD)</a:t>
            </a:r>
          </a:p>
        </p:txBody>
      </p:sp>
      <p:pic>
        <p:nvPicPr>
          <p:cNvPr id="5" name="Picture 14" descr="A-B-CSD.jpg">
            <a:extLst>
              <a:ext uri="{FF2B5EF4-FFF2-40B4-BE49-F238E27FC236}">
                <a16:creationId xmlns:a16="http://schemas.microsoft.com/office/drawing/2014/main" id="{E0B9AD11-3DE1-5729-198D-FA43DD0BE9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5" t="28575" r="11490" b="33086"/>
          <a:stretch>
            <a:fillRect/>
          </a:stretch>
        </p:blipFill>
        <p:spPr bwMode="auto">
          <a:xfrm>
            <a:off x="623887" y="1455014"/>
            <a:ext cx="3678334" cy="100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01D8E03-C01B-9D0E-1EAA-FB18361B4F2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F616075-CB4B-D3FD-A7E3-FF59CD05290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53802" y="421181"/>
            <a:ext cx="1836000" cy="3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84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Type of Tubes </a:t>
            </a:r>
            <a:r>
              <a:rPr lang="en-CA" dirty="0">
                <a:solidFill>
                  <a:srgbClr val="FFFFFF"/>
                </a:solidFill>
              </a:rPr>
              <a:t>Tubes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594C0F4E-1AB7-CD46-5728-3C17824F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Tube Distributor (</a:t>
            </a:r>
            <a:r>
              <a:rPr lang="en-US" dirty="0" err="1"/>
              <a:t>xSD</a:t>
            </a:r>
            <a:r>
              <a:rPr lang="en-US" dirty="0"/>
              <a:t>)</a:t>
            </a:r>
          </a:p>
        </p:txBody>
      </p:sp>
      <p:pic>
        <p:nvPicPr>
          <p:cNvPr id="11" name="Picture 14" descr="A-B-CS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5" t="28575" r="11490" b="33086"/>
          <a:stretch>
            <a:fillRect/>
          </a:stretch>
        </p:blipFill>
        <p:spPr bwMode="auto">
          <a:xfrm>
            <a:off x="539969" y="1482939"/>
            <a:ext cx="6604000" cy="181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461469" y="2388326"/>
            <a:ext cx="58928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sz="2133" b="1" dirty="0">
                <a:latin typeface="+mn-lt"/>
                <a:cs typeface="Arial" panose="020B0604020202020204" pitchFamily="34" charset="0"/>
              </a:rPr>
              <a:t>Steam Distributor (A-B-CSD)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29925" y="3857616"/>
          <a:ext cx="8577944" cy="219320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288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2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22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88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Max output (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lbs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hr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Min Duct width (in)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Max duct width (in)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Min duct height (in)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57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ASD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b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57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BSD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b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57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CSD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b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57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Distributor Nozzle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7146" marB="0" anchor="b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283CCE30-95EA-FF62-BDCE-4C746654CF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21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Mounting Distributors Tubes</a:t>
            </a:r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E31FB069-997B-15C6-0D75-EE952AD9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6932" y="1416495"/>
            <a:ext cx="11200185" cy="4400929"/>
            <a:chOff x="514350" y="1137821"/>
            <a:chExt cx="8458199" cy="2267077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514350" y="1537873"/>
              <a:ext cx="8077200" cy="1441847"/>
              <a:chOff x="381000" y="2006837"/>
              <a:chExt cx="8077200" cy="1922804"/>
            </a:xfrm>
          </p:grpSpPr>
          <p:pic>
            <p:nvPicPr>
              <p:cNvPr id="8" name="Picture 4" descr="P:\MARKETING\Documents\Steam Distribution\Presentations\Factory Training - 2010 WT\Sales\Atm. Steam Lines\xSD In Duct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81" t="23936" r="7343" b="24194"/>
              <a:stretch>
                <a:fillRect/>
              </a:stretch>
            </p:blipFill>
            <p:spPr bwMode="auto">
              <a:xfrm>
                <a:off x="381000" y="2067859"/>
                <a:ext cx="4038600" cy="1821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5" descr="P:\MARKETING\Documents\Steam Distribution\Presentations\Factory Training - 2010 WT\Sales\Atm. Steam Lines\xSD In Duct with Bracket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7" t="21471" r="5411" b="22153"/>
              <a:stretch>
                <a:fillRect/>
              </a:stretch>
            </p:blipFill>
            <p:spPr bwMode="auto">
              <a:xfrm>
                <a:off x="4343400" y="2006837"/>
                <a:ext cx="4114800" cy="1922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0" name="Straight Arrow Connector 9"/>
            <p:cNvCxnSpPr/>
            <p:nvPr/>
          </p:nvCxnSpPr>
          <p:spPr>
            <a:xfrm rot="5400000">
              <a:off x="2171700" y="1823621"/>
              <a:ext cx="3429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7"/>
            <p:cNvSpPr txBox="1">
              <a:spLocks noChangeArrowheads="1"/>
            </p:cNvSpPr>
            <p:nvPr/>
          </p:nvSpPr>
          <p:spPr bwMode="auto">
            <a:xfrm>
              <a:off x="2571750" y="1709321"/>
              <a:ext cx="13019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Mount Level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4019550" y="1518821"/>
              <a:ext cx="9144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9"/>
            <p:cNvSpPr txBox="1">
              <a:spLocks noChangeArrowheads="1"/>
            </p:cNvSpPr>
            <p:nvPr/>
          </p:nvSpPr>
          <p:spPr bwMode="auto">
            <a:xfrm>
              <a:off x="4057650" y="1137821"/>
              <a:ext cx="47625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5/16” UNC Threaded Rod and Nut (by Others)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838950" y="1366421"/>
              <a:ext cx="1143000" cy="8001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6200000" flipH="1">
              <a:off x="6848475" y="1356896"/>
              <a:ext cx="971550" cy="990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7943851" y="2509024"/>
              <a:ext cx="228600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38"/>
            <p:cNvSpPr txBox="1">
              <a:spLocks noChangeArrowheads="1"/>
            </p:cNvSpPr>
            <p:nvPr/>
          </p:nvSpPr>
          <p:spPr bwMode="auto">
            <a:xfrm>
              <a:off x="6238878" y="2623721"/>
              <a:ext cx="22002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L Bracket by Others</a:t>
              </a:r>
            </a:p>
          </p:txBody>
        </p:sp>
        <p:sp>
          <p:nvSpPr>
            <p:cNvPr id="20" name="TextBox 41"/>
            <p:cNvSpPr txBox="1">
              <a:spLocks noChangeArrowheads="1"/>
            </p:cNvSpPr>
            <p:nvPr/>
          </p:nvSpPr>
          <p:spPr bwMode="auto">
            <a:xfrm>
              <a:off x="2343149" y="3066344"/>
              <a:ext cx="6629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*Support rod mandatory for distributors longer than 36” (915mm)</a:t>
              </a:r>
            </a:p>
          </p:txBody>
        </p:sp>
      </p:grp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EBEEACD0-4F65-9E36-ED55-E990AF9161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03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Steam Distributors Tubes</a:t>
            </a:r>
          </a:p>
        </p:txBody>
      </p:sp>
      <p:sp>
        <p:nvSpPr>
          <p:cNvPr id="47" name="Title 46">
            <a:extLst>
              <a:ext uri="{FF2B5EF4-FFF2-40B4-BE49-F238E27FC236}">
                <a16:creationId xmlns:a16="http://schemas.microsoft.com/office/drawing/2014/main" id="{7CB84D1A-00EA-341D-B683-6C32ABDF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99063" y="1654629"/>
            <a:ext cx="7322821" cy="4208488"/>
            <a:chOff x="2635523" y="1722136"/>
            <a:chExt cx="6289675" cy="3609000"/>
          </a:xfrm>
        </p:grpSpPr>
        <p:sp>
          <p:nvSpPr>
            <p:cNvPr id="21" name="Text Box 99"/>
            <p:cNvSpPr txBox="1">
              <a:spLocks noChangeArrowheads="1"/>
            </p:cNvSpPr>
            <p:nvPr/>
          </p:nvSpPr>
          <p:spPr bwMode="auto">
            <a:xfrm>
              <a:off x="4874191" y="1722136"/>
              <a:ext cx="1832852" cy="554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CA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WRONG!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107" descr="P:\MARKETING\Documents\Steam Distribution\Products\xSD\Graphics\xSD Wire Fram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76" t="3555" r="37190" b="4170"/>
            <a:stretch>
              <a:fillRect/>
            </a:stretch>
          </p:blipFill>
          <p:spPr bwMode="auto">
            <a:xfrm>
              <a:off x="7572648" y="3775965"/>
              <a:ext cx="419100" cy="1164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07" descr="P:\MARKETING\Documents\Steam Distribution\Products\xSD\Graphics\xSD Wire Frame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0" t="38776" r="3555" b="37190"/>
            <a:stretch>
              <a:fillRect/>
            </a:stretch>
          </p:blipFill>
          <p:spPr bwMode="auto">
            <a:xfrm rot="20700000">
              <a:off x="2635523" y="2832616"/>
              <a:ext cx="2381250" cy="31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7" descr="P:\MARKETING\Documents\Steam Distribution\Products\xSD\Graphics\xSD Wire Frame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0" t="38776" r="3555" b="37190"/>
            <a:stretch>
              <a:fillRect/>
            </a:stretch>
          </p:blipFill>
          <p:spPr bwMode="auto">
            <a:xfrm rot="900000">
              <a:off x="2635523" y="4072429"/>
              <a:ext cx="2381250" cy="313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108"/>
            <p:cNvSpPr txBox="1">
              <a:spLocks noChangeArrowheads="1"/>
            </p:cNvSpPr>
            <p:nvPr/>
          </p:nvSpPr>
          <p:spPr bwMode="auto">
            <a:xfrm>
              <a:off x="4015279" y="4988021"/>
              <a:ext cx="4352482" cy="34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*Steam distributors must be mounted level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35573" y="3740244"/>
              <a:ext cx="2286000" cy="10203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7" name="Picture 107" descr="P:\MARKETING\Documents\Steam Distribution\Products\xSD\Graphics\xSD Wire Frame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90" t="4170" r="38776" b="3555"/>
            <a:stretch>
              <a:fillRect/>
            </a:stretch>
          </p:blipFill>
          <p:spPr bwMode="auto">
            <a:xfrm>
              <a:off x="7555186" y="2299217"/>
              <a:ext cx="417512" cy="1164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6639198" y="2477809"/>
              <a:ext cx="2286000" cy="10215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 rot="20700000">
              <a:off x="2989539" y="2999304"/>
              <a:ext cx="909637" cy="121444"/>
            </a:xfrm>
            <a:prstGeom prst="triangle">
              <a:avLst>
                <a:gd name="adj" fmla="val 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35573" y="2477809"/>
              <a:ext cx="2286000" cy="10215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67898" y="4665360"/>
              <a:ext cx="209550" cy="952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Isosceles Triangle 31"/>
            <p:cNvSpPr/>
            <p:nvPr/>
          </p:nvSpPr>
          <p:spPr>
            <a:xfrm rot="900000" flipH="1">
              <a:off x="4015064" y="4297458"/>
              <a:ext cx="936625" cy="121444"/>
            </a:xfrm>
            <a:prstGeom prst="triangle">
              <a:avLst>
                <a:gd name="adj" fmla="val 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67901" y="3349346"/>
              <a:ext cx="214313" cy="9644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39198" y="3740244"/>
              <a:ext cx="2286000" cy="10203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8" name="Footer Placeholder 47">
            <a:extLst>
              <a:ext uri="{FF2B5EF4-FFF2-40B4-BE49-F238E27FC236}">
                <a16:creationId xmlns:a16="http://schemas.microsoft.com/office/drawing/2014/main" id="{EA191964-6676-EF00-4D09-8B5169DBE8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93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Steam Distributors Tubes - Clearances</a:t>
            </a:r>
          </a:p>
        </p:txBody>
      </p:sp>
      <p:sp>
        <p:nvSpPr>
          <p:cNvPr id="93" name="Title 92">
            <a:extLst>
              <a:ext uri="{FF2B5EF4-FFF2-40B4-BE49-F238E27FC236}">
                <a16:creationId xmlns:a16="http://schemas.microsoft.com/office/drawing/2014/main" id="{37D841B0-D3D8-B83E-C55A-3A2DF0D00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23703" y="1149531"/>
            <a:ext cx="8541070" cy="4196221"/>
            <a:chOff x="2382883" y="1901739"/>
            <a:chExt cx="7481890" cy="3464421"/>
          </a:xfrm>
        </p:grpSpPr>
        <p:grpSp>
          <p:nvGrpSpPr>
            <p:cNvPr id="18" name="Group 276"/>
            <p:cNvGrpSpPr>
              <a:grpSpLocks/>
            </p:cNvGrpSpPr>
            <p:nvPr/>
          </p:nvGrpSpPr>
          <p:grpSpPr bwMode="auto">
            <a:xfrm>
              <a:off x="2382883" y="2194765"/>
              <a:ext cx="3857624" cy="2228850"/>
              <a:chOff x="228600" y="1828800"/>
              <a:chExt cx="4114801" cy="3211513"/>
            </a:xfrm>
          </p:grpSpPr>
          <p:pic>
            <p:nvPicPr>
              <p:cNvPr id="19" name="Picture 18" descr="P:\MARKETING\Documents\Steam Distribution\Presentations\Factory Training - 2010 WT\Sales\Atm. Steam Lines\Duct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556544" y="500857"/>
                <a:ext cx="1458913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9" descr="P:\MARKETING\Documents\Steam Distribution\Presentations\Factory Training - 2010 WT\Sales\Atm. Steam Lines\xSD Inlet View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37" t="9232" r="19937" b="9584"/>
              <a:stretch>
                <a:fillRect/>
              </a:stretch>
            </p:blipFill>
            <p:spPr bwMode="auto">
              <a:xfrm>
                <a:off x="2209800" y="24384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Box 186"/>
              <p:cNvSpPr txBox="1">
                <a:spLocks noChangeArrowheads="1"/>
              </p:cNvSpPr>
              <p:nvPr/>
            </p:nvSpPr>
            <p:spPr bwMode="auto">
              <a:xfrm>
                <a:off x="2895600" y="2438400"/>
                <a:ext cx="304800" cy="410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b="1">
                    <a:latin typeface="+mj-lt"/>
                  </a:rPr>
                  <a:t>H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rot="5400000" flipH="1" flipV="1">
                <a:off x="2743994" y="2132807"/>
                <a:ext cx="60801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rot="5400000">
                <a:off x="2779714" y="3009900"/>
                <a:ext cx="534988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1371600" y="2667000"/>
                <a:ext cx="762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195"/>
              <p:cNvSpPr txBox="1">
                <a:spLocks noChangeArrowheads="1"/>
              </p:cNvSpPr>
              <p:nvPr/>
            </p:nvSpPr>
            <p:spPr bwMode="auto">
              <a:xfrm>
                <a:off x="1447800" y="2819400"/>
                <a:ext cx="685800" cy="410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j-lt"/>
                  </a:rPr>
                  <a:t>1/3 H</a:t>
                </a:r>
              </a:p>
            </p:txBody>
          </p:sp>
          <p:sp>
            <p:nvSpPr>
              <p:cNvPr id="40" name="TextBox 196"/>
              <p:cNvSpPr txBox="1">
                <a:spLocks noChangeArrowheads="1"/>
              </p:cNvSpPr>
              <p:nvPr/>
            </p:nvSpPr>
            <p:spPr bwMode="auto">
              <a:xfrm>
                <a:off x="1447800" y="2133600"/>
                <a:ext cx="685800" cy="410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j-lt"/>
                  </a:rPr>
                  <a:t>2/3 H</a:t>
                </a: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rot="5400000" flipH="1" flipV="1">
                <a:off x="1600201" y="1981200"/>
                <a:ext cx="303212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5400000">
                <a:off x="1636713" y="2552700"/>
                <a:ext cx="230188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rot="5400000">
                <a:off x="1638300" y="3162300"/>
                <a:ext cx="230188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5400000" flipH="1" flipV="1">
                <a:off x="1676401" y="2743200"/>
                <a:ext cx="150812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Picture 3" descr="P:\MARKETING\Documents\Steam Distribution\Presentations\Factory Training - 2010 WT\Sales\Atm. Steam Lines\Duct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556543" y="2253457"/>
                <a:ext cx="1458913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" descr="P:\MARKETING\Documents\Steam Distribution\Presentations\Factory Training - 2010 WT\Sales\Atm. Steam Lines\xSD Inlet View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37" t="9232" r="19937" b="9584"/>
              <a:stretch>
                <a:fillRect/>
              </a:stretch>
            </p:blipFill>
            <p:spPr bwMode="auto">
              <a:xfrm>
                <a:off x="2209799" y="4190999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Box 208"/>
              <p:cNvSpPr txBox="1">
                <a:spLocks noChangeArrowheads="1"/>
              </p:cNvSpPr>
              <p:nvPr/>
            </p:nvSpPr>
            <p:spPr bwMode="auto">
              <a:xfrm>
                <a:off x="2895599" y="4190998"/>
                <a:ext cx="304800" cy="410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j-lt"/>
                  </a:rPr>
                  <a:t>H</a:t>
                </a: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rot="5400000" flipH="1" flipV="1">
                <a:off x="2743994" y="3885407"/>
                <a:ext cx="60801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5400000">
                <a:off x="2780508" y="4761706"/>
                <a:ext cx="533400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1371600" y="4419600"/>
                <a:ext cx="762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212"/>
              <p:cNvSpPr txBox="1">
                <a:spLocks noChangeArrowheads="1"/>
              </p:cNvSpPr>
              <p:nvPr/>
            </p:nvSpPr>
            <p:spPr bwMode="auto">
              <a:xfrm>
                <a:off x="1600200" y="4572000"/>
                <a:ext cx="304801" cy="410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j-lt"/>
                  </a:rPr>
                  <a:t>B</a:t>
                </a:r>
              </a:p>
            </p:txBody>
          </p:sp>
          <p:sp>
            <p:nvSpPr>
              <p:cNvPr id="52" name="TextBox 213"/>
              <p:cNvSpPr txBox="1">
                <a:spLocks noChangeArrowheads="1"/>
              </p:cNvSpPr>
              <p:nvPr/>
            </p:nvSpPr>
            <p:spPr bwMode="auto">
              <a:xfrm>
                <a:off x="1600200" y="3886200"/>
                <a:ext cx="304801" cy="410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j-lt"/>
                  </a:rPr>
                  <a:t>A</a:t>
                </a: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 rot="5400000" flipH="1" flipV="1">
                <a:off x="1599407" y="3733006"/>
                <a:ext cx="304800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5400000">
                <a:off x="1637507" y="4304506"/>
                <a:ext cx="228600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rot="5400000">
                <a:off x="1639094" y="4914106"/>
                <a:ext cx="228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5400000" flipH="1" flipV="1">
                <a:off x="1675607" y="4495006"/>
                <a:ext cx="152400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ight Arrow 56"/>
              <p:cNvSpPr/>
              <p:nvPr/>
            </p:nvSpPr>
            <p:spPr>
              <a:xfrm>
                <a:off x="838200" y="2057400"/>
                <a:ext cx="457200" cy="152400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b="1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58" name="Right Arrow 57"/>
              <p:cNvSpPr/>
              <p:nvPr/>
            </p:nvSpPr>
            <p:spPr>
              <a:xfrm rot="10800000">
                <a:off x="838200" y="2819400"/>
                <a:ext cx="457200" cy="152400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b="1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59" name="Right Arrow 58"/>
              <p:cNvSpPr/>
              <p:nvPr/>
            </p:nvSpPr>
            <p:spPr>
              <a:xfrm>
                <a:off x="838200" y="3810000"/>
                <a:ext cx="457200" cy="152400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b="1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60" name="Right Arrow 59"/>
              <p:cNvSpPr/>
              <p:nvPr/>
            </p:nvSpPr>
            <p:spPr>
              <a:xfrm rot="10800000">
                <a:off x="838200" y="4572000"/>
                <a:ext cx="457200" cy="152400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b="1">
                  <a:solidFill>
                    <a:srgbClr val="FFFFFF"/>
                  </a:solidFill>
                  <a:latin typeface="+mj-lt"/>
                </a:endParaRPr>
              </a:p>
            </p:txBody>
          </p:sp>
        </p:grpSp>
        <p:grpSp>
          <p:nvGrpSpPr>
            <p:cNvPr id="61" name="Group 334"/>
            <p:cNvGrpSpPr>
              <a:grpSpLocks/>
            </p:cNvGrpSpPr>
            <p:nvPr/>
          </p:nvGrpSpPr>
          <p:grpSpPr bwMode="auto">
            <a:xfrm>
              <a:off x="6824215" y="2053028"/>
              <a:ext cx="3040558" cy="2855748"/>
              <a:chOff x="5791200" y="1638300"/>
              <a:chExt cx="3244055" cy="4114800"/>
            </a:xfrm>
          </p:grpSpPr>
          <p:grpSp>
            <p:nvGrpSpPr>
              <p:cNvPr id="62" name="Group 324"/>
              <p:cNvGrpSpPr>
                <a:grpSpLocks/>
              </p:cNvGrpSpPr>
              <p:nvPr/>
            </p:nvGrpSpPr>
            <p:grpSpPr bwMode="auto">
              <a:xfrm>
                <a:off x="7467600" y="1638300"/>
                <a:ext cx="1567655" cy="4114800"/>
                <a:chOff x="7467600" y="1600200"/>
                <a:chExt cx="1567655" cy="4114800"/>
              </a:xfrm>
            </p:grpSpPr>
            <p:pic>
              <p:nvPicPr>
                <p:cNvPr id="74" name="Picture 3" descr="P:\MARKETING\Documents\Steam Distribution\Presentations\Factory Training - 2010 WT\Sales\Atm. Steam Lines\Duct.jpg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7543800" y="1600200"/>
                  <a:ext cx="1491454" cy="411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" name="Picture 4" descr="P:\MARKETING\Documents\Steam Distribution\Presentations\Factory Training - 2010 WT\Sales\Atm. Steam Lines\xSD Inlet View.jpg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937" t="9232" r="19937" b="9584"/>
                <a:stretch>
                  <a:fillRect/>
                </a:stretch>
              </p:blipFill>
              <p:spPr bwMode="auto">
                <a:xfrm>
                  <a:off x="7816055" y="3309144"/>
                  <a:ext cx="4572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6" name="TextBox 256"/>
                <p:cNvSpPr txBox="1">
                  <a:spLocks noChangeArrowheads="1"/>
                </p:cNvSpPr>
                <p:nvPr/>
              </p:nvSpPr>
              <p:spPr bwMode="auto">
                <a:xfrm>
                  <a:off x="8111233" y="4648200"/>
                  <a:ext cx="304800" cy="410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1400" dirty="0">
                      <a:latin typeface="+mj-lt"/>
                    </a:rPr>
                    <a:t>W</a:t>
                  </a:r>
                </a:p>
              </p:txBody>
            </p:sp>
            <p:cxnSp>
              <p:nvCxnSpPr>
                <p:cNvPr id="77" name="Straight Arrow Connector 76"/>
                <p:cNvCxnSpPr/>
                <p:nvPr/>
              </p:nvCxnSpPr>
              <p:spPr>
                <a:xfrm flipH="1" flipV="1">
                  <a:off x="7544228" y="4800600"/>
                  <a:ext cx="608162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>
                <a:xfrm>
                  <a:off x="8458851" y="4800600"/>
                  <a:ext cx="53353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7664207" y="2928144"/>
                  <a:ext cx="762000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TextBox 260"/>
                <p:cNvSpPr txBox="1">
                  <a:spLocks noChangeArrowheads="1"/>
                </p:cNvSpPr>
                <p:nvPr/>
              </p:nvSpPr>
              <p:spPr bwMode="auto">
                <a:xfrm>
                  <a:off x="8120855" y="2699544"/>
                  <a:ext cx="762000" cy="410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1400" dirty="0">
                      <a:latin typeface="+mj-lt"/>
                    </a:rPr>
                    <a:t>2/3 W</a:t>
                  </a:r>
                </a:p>
              </p:txBody>
            </p:sp>
            <p:sp>
              <p:nvSpPr>
                <p:cNvPr id="81" name="TextBox 261"/>
                <p:cNvSpPr txBox="1">
                  <a:spLocks noChangeArrowheads="1"/>
                </p:cNvSpPr>
                <p:nvPr/>
              </p:nvSpPr>
              <p:spPr bwMode="auto">
                <a:xfrm>
                  <a:off x="7467600" y="2514600"/>
                  <a:ext cx="685800" cy="410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1400" dirty="0">
                      <a:latin typeface="+mj-lt"/>
                    </a:rPr>
                    <a:t>1/3 W</a:t>
                  </a:r>
                </a:p>
              </p:txBody>
            </p:sp>
            <p:cxnSp>
              <p:nvCxnSpPr>
                <p:cNvPr id="82" name="Straight Arrow Connector 81"/>
                <p:cNvCxnSpPr/>
                <p:nvPr/>
              </p:nvCxnSpPr>
              <p:spPr>
                <a:xfrm rot="10800000">
                  <a:off x="7544228" y="2851150"/>
                  <a:ext cx="119092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/>
                <p:nvPr/>
              </p:nvCxnSpPr>
              <p:spPr>
                <a:xfrm>
                  <a:off x="7663320" y="2852738"/>
                  <a:ext cx="381093" cy="158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/>
                <p:cNvCxnSpPr/>
                <p:nvPr/>
              </p:nvCxnSpPr>
              <p:spPr>
                <a:xfrm>
                  <a:off x="8730381" y="2852738"/>
                  <a:ext cx="304874" cy="158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/>
                <p:cNvCxnSpPr/>
                <p:nvPr/>
              </p:nvCxnSpPr>
              <p:spPr>
                <a:xfrm rot="10800000" flipV="1">
                  <a:off x="8044413" y="2852738"/>
                  <a:ext cx="15243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Right Arrow 85"/>
                <p:cNvSpPr/>
                <p:nvPr/>
              </p:nvSpPr>
              <p:spPr>
                <a:xfrm rot="5400000">
                  <a:off x="8001614" y="4038563"/>
                  <a:ext cx="609600" cy="304874"/>
                </a:xfrm>
                <a:prstGeom prst="rightArrow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 b="1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sp>
              <p:nvSpPr>
                <p:cNvPr id="87" name="Freeform 1181"/>
                <p:cNvSpPr>
                  <a:spLocks/>
                </p:cNvSpPr>
                <p:nvPr/>
              </p:nvSpPr>
              <p:spPr bwMode="auto">
                <a:xfrm>
                  <a:off x="8197055" y="3004344"/>
                  <a:ext cx="381000" cy="601663"/>
                </a:xfrm>
                <a:custGeom>
                  <a:avLst/>
                  <a:gdLst>
                    <a:gd name="T0" fmla="*/ 0 w 302"/>
                    <a:gd name="T1" fmla="*/ 2147483647 h 475"/>
                    <a:gd name="T2" fmla="*/ 2147483647 w 302"/>
                    <a:gd name="T3" fmla="*/ 2147483647 h 475"/>
                    <a:gd name="T4" fmla="*/ 2147483647 w 302"/>
                    <a:gd name="T5" fmla="*/ 2147483647 h 475"/>
                    <a:gd name="T6" fmla="*/ 0 60000 65536"/>
                    <a:gd name="T7" fmla="*/ 0 60000 65536"/>
                    <a:gd name="T8" fmla="*/ 0 60000 65536"/>
                    <a:gd name="T9" fmla="*/ 0 w 302"/>
                    <a:gd name="T10" fmla="*/ 0 h 475"/>
                    <a:gd name="T11" fmla="*/ 302 w 302"/>
                    <a:gd name="T12" fmla="*/ 475 h 4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2" h="475">
                      <a:moveTo>
                        <a:pt x="0" y="310"/>
                      </a:moveTo>
                      <a:cubicBezTo>
                        <a:pt x="105" y="155"/>
                        <a:pt x="210" y="0"/>
                        <a:pt x="256" y="27"/>
                      </a:cubicBezTo>
                      <a:cubicBezTo>
                        <a:pt x="302" y="54"/>
                        <a:pt x="255" y="300"/>
                        <a:pt x="275" y="475"/>
                      </a:cubicBez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b="1">
                    <a:latin typeface="+mj-lt"/>
                  </a:endParaRPr>
                </a:p>
              </p:txBody>
            </p:sp>
          </p:grpSp>
          <p:pic>
            <p:nvPicPr>
              <p:cNvPr id="63" name="Picture 3" descr="P:\MARKETING\Documents\Steam Distribution\Presentations\Factory Training - 2010 WT\Sales\Atm. Steam Lines\Duct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791200" y="1638300"/>
                <a:ext cx="1491454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4" descr="P:\MARKETING\Documents\Steam Distribution\Presentations\Factory Training - 2010 WT\Sales\Atm. Steam Lines\xSD Inlet View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37" t="9232" r="19937" b="9584"/>
              <a:stretch>
                <a:fillRect/>
              </a:stretch>
            </p:blipFill>
            <p:spPr bwMode="auto">
              <a:xfrm>
                <a:off x="6324600" y="33528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TextBox 311"/>
              <p:cNvSpPr txBox="1">
                <a:spLocks noChangeArrowheads="1"/>
              </p:cNvSpPr>
              <p:nvPr/>
            </p:nvSpPr>
            <p:spPr bwMode="auto">
              <a:xfrm>
                <a:off x="6358633" y="4686300"/>
                <a:ext cx="304800" cy="410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j-lt"/>
                  </a:rPr>
                  <a:t>W</a:t>
                </a: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 flipH="1" flipV="1">
                <a:off x="5791200" y="4838700"/>
                <a:ext cx="608161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6705823" y="4838700"/>
                <a:ext cx="53353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6173180" y="2894806"/>
                <a:ext cx="762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315"/>
              <p:cNvSpPr txBox="1">
                <a:spLocks noChangeArrowheads="1"/>
              </p:cNvSpPr>
              <p:nvPr/>
            </p:nvSpPr>
            <p:spPr bwMode="auto">
              <a:xfrm>
                <a:off x="6629400" y="2590800"/>
                <a:ext cx="762000" cy="410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j-lt"/>
                  </a:rPr>
                  <a:t>1/2 W</a:t>
                </a:r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>
                <a:off x="6553386" y="2971800"/>
                <a:ext cx="685967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5791200" y="2971800"/>
                <a:ext cx="76218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331"/>
              <p:cNvSpPr txBox="1">
                <a:spLocks noChangeArrowheads="1"/>
              </p:cNvSpPr>
              <p:nvPr/>
            </p:nvSpPr>
            <p:spPr bwMode="auto">
              <a:xfrm>
                <a:off x="5867400" y="2590800"/>
                <a:ext cx="762000" cy="410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j-lt"/>
                  </a:rPr>
                  <a:t>1/2 W</a:t>
                </a:r>
              </a:p>
            </p:txBody>
          </p:sp>
          <p:sp>
            <p:nvSpPr>
              <p:cNvPr id="73" name="Right Arrow 72"/>
              <p:cNvSpPr/>
              <p:nvPr/>
            </p:nvSpPr>
            <p:spPr>
              <a:xfrm rot="16200000">
                <a:off x="6248586" y="4114763"/>
                <a:ext cx="609600" cy="304874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b="1">
                  <a:solidFill>
                    <a:srgbClr val="FFFFFF"/>
                  </a:solidFill>
                  <a:latin typeface="+mj-lt"/>
                </a:endParaRPr>
              </a:p>
            </p:txBody>
          </p:sp>
        </p:grpSp>
        <p:sp>
          <p:nvSpPr>
            <p:cNvPr id="88" name="TextBox 335"/>
            <p:cNvSpPr txBox="1">
              <a:spLocks noChangeArrowheads="1"/>
            </p:cNvSpPr>
            <p:nvPr/>
          </p:nvSpPr>
          <p:spPr bwMode="auto">
            <a:xfrm>
              <a:off x="3235369" y="1901739"/>
              <a:ext cx="23574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Horizontal Airflow</a:t>
              </a:r>
            </a:p>
          </p:txBody>
        </p:sp>
        <p:sp>
          <p:nvSpPr>
            <p:cNvPr id="89" name="TextBox 336"/>
            <p:cNvSpPr txBox="1">
              <a:spLocks noChangeArrowheads="1"/>
            </p:cNvSpPr>
            <p:nvPr/>
          </p:nvSpPr>
          <p:spPr bwMode="auto">
            <a:xfrm>
              <a:off x="7446735" y="1973333"/>
              <a:ext cx="17859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Vertical Airflow</a:t>
              </a:r>
            </a:p>
          </p:txBody>
        </p:sp>
        <p:sp>
          <p:nvSpPr>
            <p:cNvPr id="90" name="TextBox 337"/>
            <p:cNvSpPr txBox="1">
              <a:spLocks noChangeArrowheads="1"/>
            </p:cNvSpPr>
            <p:nvPr/>
          </p:nvSpPr>
          <p:spPr bwMode="auto">
            <a:xfrm>
              <a:off x="7356053" y="4908776"/>
              <a:ext cx="2428874" cy="457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 Min. W = 8” (203mm)</a:t>
              </a:r>
            </a:p>
            <a:p>
              <a:pPr marL="285750" indent="-285750" eaLnBrk="1" hangingPunct="1">
                <a:buFont typeface="Arial" charset="0"/>
                <a:buChar char="•"/>
              </a:pPr>
              <a:endParaRPr lang="en-US" sz="14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aphicFrame>
        <p:nvGraphicFramePr>
          <p:cNvPr id="91" name="Table 90"/>
          <p:cNvGraphicFramePr>
            <a:graphicFrameLocks noGrp="1"/>
          </p:cNvGraphicFramePr>
          <p:nvPr/>
        </p:nvGraphicFramePr>
        <p:xfrm>
          <a:off x="1337724" y="4677952"/>
          <a:ext cx="4049486" cy="156964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22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Distributor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H Min.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ASD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8”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5”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3”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BSD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10”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6”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4”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CSD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14”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9”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5”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4" name="Footer Placeholder 93">
            <a:extLst>
              <a:ext uri="{FF2B5EF4-FFF2-40B4-BE49-F238E27FC236}">
                <a16:creationId xmlns:a16="http://schemas.microsoft.com/office/drawing/2014/main" id="{E707E43E-0C55-0207-1F7D-208457E11E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0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Steam Distributors Tubes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BA581FB1-FE0B-4EE3-6CDE-17ADA36B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2446" y="2020390"/>
            <a:ext cx="9393779" cy="4468740"/>
            <a:chOff x="1624044" y="2157604"/>
            <a:chExt cx="7917781" cy="3521627"/>
          </a:xfrm>
        </p:grpSpPr>
        <p:pic>
          <p:nvPicPr>
            <p:cNvPr id="152" name="Picture 9" descr="P:\MARKETING\Documents\Steam Distribution\Products\xSD\Graphics\xSD Iso View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0" t="17331" r="24339" b="19992"/>
            <a:stretch>
              <a:fillRect/>
            </a:stretch>
          </p:blipFill>
          <p:spPr bwMode="auto">
            <a:xfrm>
              <a:off x="2121554" y="2305192"/>
              <a:ext cx="2833869" cy="1433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" name="Picture 14" descr="P:\MARKETING\Documents\Steam Distribution\Products\xSD\Graphics\Screw Driver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8" t="32178" r="34590" b="35643"/>
            <a:stretch>
              <a:fillRect/>
            </a:stretch>
          </p:blipFill>
          <p:spPr bwMode="auto">
            <a:xfrm>
              <a:off x="3687316" y="2157604"/>
              <a:ext cx="997903" cy="44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4" name="Straight Arrow Connector 153"/>
            <p:cNvCxnSpPr/>
            <p:nvPr/>
          </p:nvCxnSpPr>
          <p:spPr>
            <a:xfrm flipH="1">
              <a:off x="2468116" y="2533890"/>
              <a:ext cx="1219200" cy="32623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H="1">
              <a:off x="2468116" y="2533890"/>
              <a:ext cx="1219200" cy="9763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H="1" flipV="1">
              <a:off x="2772916" y="2460071"/>
              <a:ext cx="914400" cy="7381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>
              <a:off x="3077716" y="2533890"/>
              <a:ext cx="609600" cy="2119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Curved Right Arrow 157"/>
            <p:cNvSpPr/>
            <p:nvPr/>
          </p:nvSpPr>
          <p:spPr>
            <a:xfrm rot="3504467">
              <a:off x="3627788" y="2398158"/>
              <a:ext cx="119063" cy="276225"/>
            </a:xfrm>
            <a:prstGeom prst="curvedRightArrow">
              <a:avLst>
                <a:gd name="adj1" fmla="val 25000"/>
                <a:gd name="adj2" fmla="val 50000"/>
                <a:gd name="adj3" fmla="val 273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59" name="Picture 16" descr="P:\MARKETING\Documents\Steam Distribution\Products\xSD\Graphics\xSD Vertical Duct Iso View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8" t="19968" r="30487" b="26926"/>
            <a:stretch>
              <a:fillRect/>
            </a:stretch>
          </p:blipFill>
          <p:spPr bwMode="auto">
            <a:xfrm>
              <a:off x="4582420" y="4329255"/>
              <a:ext cx="2681232" cy="134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" name="Picture 9" descr="P:\MARKETING\Documents\Steam Distribution\Products\xSD\Graphics\xSD Iso View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0" t="17331" r="24339" b="19992"/>
            <a:stretch>
              <a:fillRect/>
            </a:stretch>
          </p:blipFill>
          <p:spPr bwMode="auto">
            <a:xfrm>
              <a:off x="6523692" y="2336148"/>
              <a:ext cx="2833869" cy="1433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14" descr="P:\MARKETING\Documents\Steam Distribution\Products\xSD\Graphics\Screw Driver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8" t="32178" r="34590" b="35643"/>
            <a:stretch>
              <a:fillRect/>
            </a:stretch>
          </p:blipFill>
          <p:spPr bwMode="auto">
            <a:xfrm>
              <a:off x="6081744" y="4168956"/>
              <a:ext cx="997903" cy="44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2" name="Straight Arrow Connector 161"/>
            <p:cNvCxnSpPr/>
            <p:nvPr/>
          </p:nvCxnSpPr>
          <p:spPr>
            <a:xfrm flipH="1">
              <a:off x="4898182" y="4551264"/>
              <a:ext cx="1219200" cy="32623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flipH="1">
              <a:off x="4898182" y="4551264"/>
              <a:ext cx="1219200" cy="9763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H="1" flipV="1">
              <a:off x="5202982" y="4477445"/>
              <a:ext cx="914400" cy="7381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5507782" y="4551264"/>
              <a:ext cx="609600" cy="2119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Curved Down Arrow 165"/>
            <p:cNvSpPr/>
            <p:nvPr/>
          </p:nvSpPr>
          <p:spPr>
            <a:xfrm rot="17570609">
              <a:off x="6008043" y="4459386"/>
              <a:ext cx="258366" cy="163512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7" name="Group 26"/>
            <p:cNvGrpSpPr>
              <a:grpSpLocks/>
            </p:cNvGrpSpPr>
            <p:nvPr/>
          </p:nvGrpSpPr>
          <p:grpSpPr bwMode="auto">
            <a:xfrm>
              <a:off x="1624044" y="2331320"/>
              <a:ext cx="361950" cy="248840"/>
              <a:chOff x="821434" y="3631311"/>
              <a:chExt cx="361950" cy="331089"/>
            </a:xfrm>
          </p:grpSpPr>
          <p:sp>
            <p:nvSpPr>
              <p:cNvPr id="168" name="TextBox 41"/>
              <p:cNvSpPr txBox="1">
                <a:spLocks noChangeArrowheads="1"/>
              </p:cNvSpPr>
              <p:nvPr/>
            </p:nvSpPr>
            <p:spPr bwMode="auto">
              <a:xfrm>
                <a:off x="841626" y="3631311"/>
                <a:ext cx="321566" cy="322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+mn-lt"/>
                  </a:rPr>
                  <a:t>1</a:t>
                </a: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821434" y="3658241"/>
                <a:ext cx="361950" cy="30415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0" name="Group 46"/>
            <p:cNvGrpSpPr>
              <a:grpSpLocks/>
            </p:cNvGrpSpPr>
            <p:nvPr/>
          </p:nvGrpSpPr>
          <p:grpSpPr bwMode="auto">
            <a:xfrm>
              <a:off x="6081744" y="2351556"/>
              <a:ext cx="361950" cy="248841"/>
              <a:chOff x="821434" y="3631311"/>
              <a:chExt cx="361950" cy="331089"/>
            </a:xfrm>
          </p:grpSpPr>
          <p:sp>
            <p:nvSpPr>
              <p:cNvPr id="171" name="TextBox 41"/>
              <p:cNvSpPr txBox="1">
                <a:spLocks noChangeArrowheads="1"/>
              </p:cNvSpPr>
              <p:nvPr/>
            </p:nvSpPr>
            <p:spPr bwMode="auto">
              <a:xfrm>
                <a:off x="841626" y="3631311"/>
                <a:ext cx="321566" cy="322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+mn-lt"/>
                  </a:rPr>
                  <a:t>2</a:t>
                </a: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821434" y="3658242"/>
                <a:ext cx="361950" cy="30415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3" name="Group 49"/>
            <p:cNvGrpSpPr>
              <a:grpSpLocks/>
            </p:cNvGrpSpPr>
            <p:nvPr/>
          </p:nvGrpSpPr>
          <p:grpSpPr bwMode="auto">
            <a:xfrm>
              <a:off x="3917982" y="4474440"/>
              <a:ext cx="361950" cy="247650"/>
              <a:chOff x="821434" y="3631311"/>
              <a:chExt cx="361950" cy="331089"/>
            </a:xfrm>
          </p:grpSpPr>
          <p:sp>
            <p:nvSpPr>
              <p:cNvPr id="174" name="TextBox 41"/>
              <p:cNvSpPr txBox="1">
                <a:spLocks noChangeArrowheads="1"/>
              </p:cNvSpPr>
              <p:nvPr/>
            </p:nvSpPr>
            <p:spPr bwMode="auto">
              <a:xfrm>
                <a:off x="841626" y="3631311"/>
                <a:ext cx="321566" cy="324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+mn-lt"/>
                  </a:rPr>
                  <a:t>3</a:t>
                </a: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821434" y="3658371"/>
                <a:ext cx="361950" cy="30402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6" name="Curved Right Arrow 175"/>
            <p:cNvSpPr/>
            <p:nvPr/>
          </p:nvSpPr>
          <p:spPr>
            <a:xfrm rot="7579738" flipH="1" flipV="1">
              <a:off x="8878051" y="3508886"/>
              <a:ext cx="236935" cy="534988"/>
            </a:xfrm>
            <a:prstGeom prst="curv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7" name="Curved Right Arrow 176"/>
            <p:cNvSpPr/>
            <p:nvPr/>
          </p:nvSpPr>
          <p:spPr>
            <a:xfrm rot="7479112" flipV="1">
              <a:off x="9142370" y="3231074"/>
              <a:ext cx="236935" cy="561975"/>
            </a:xfrm>
            <a:prstGeom prst="curv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8" name="TextBox 11"/>
          <p:cNvSpPr txBox="1">
            <a:spLocks noChangeArrowheads="1"/>
          </p:cNvSpPr>
          <p:nvPr/>
        </p:nvSpPr>
        <p:spPr bwMode="auto">
          <a:xfrm>
            <a:off x="3689788" y="1266120"/>
            <a:ext cx="4322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sz="2400" dirty="0">
                <a:latin typeface="+mn-lt"/>
                <a:cs typeface="Arial" panose="020B0604020202020204" pitchFamily="34" charset="0"/>
              </a:rPr>
              <a:t>Vertical Duct Applications</a:t>
            </a: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2D7736B2-AE1C-C656-1211-5876394296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05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Steam Distributors Tubes - Installation</a:t>
            </a:r>
          </a:p>
        </p:txBody>
      </p:sp>
      <p:sp>
        <p:nvSpPr>
          <p:cNvPr id="65" name="Title 64">
            <a:extLst>
              <a:ext uri="{FF2B5EF4-FFF2-40B4-BE49-F238E27FC236}">
                <a16:creationId xmlns:a16="http://schemas.microsoft.com/office/drawing/2014/main" id="{D24955AC-CF12-1E5B-2706-31EDD5B8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grpSp>
        <p:nvGrpSpPr>
          <p:cNvPr id="31" name="Group 571"/>
          <p:cNvGrpSpPr>
            <a:grpSpLocks/>
          </p:cNvGrpSpPr>
          <p:nvPr/>
        </p:nvGrpSpPr>
        <p:grpSpPr bwMode="auto">
          <a:xfrm>
            <a:off x="1907177" y="1454331"/>
            <a:ext cx="8496300" cy="2950352"/>
            <a:chOff x="1409700" y="1447799"/>
            <a:chExt cx="7200902" cy="2744789"/>
          </a:xfrm>
        </p:grpSpPr>
        <p:pic>
          <p:nvPicPr>
            <p:cNvPr id="32" name="Picture 31" descr="P:\MARKETING\Documents\Steam Distribution\Presentations\Factory Training - 2010 WT\Sales\Atm. Steam Lines\Duct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638551" y="-781052"/>
              <a:ext cx="2743200" cy="720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 descr="P:\MARKETING\Documents\Steam Distribution\Presentations\Factory Training - 2010 WT\Sales\Atm. Steam Lines\xSD Inlet View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7" t="9232" r="19937" b="9584"/>
            <a:stretch>
              <a:fillRect/>
            </a:stretch>
          </p:blipFill>
          <p:spPr bwMode="auto">
            <a:xfrm>
              <a:off x="4267200" y="19050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528"/>
            <p:cNvSpPr txBox="1">
              <a:spLocks noChangeArrowheads="1"/>
            </p:cNvSpPr>
            <p:nvPr/>
          </p:nvSpPr>
          <p:spPr bwMode="auto">
            <a:xfrm>
              <a:off x="2895600" y="2590799"/>
              <a:ext cx="30480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+mj-lt"/>
                </a:rPr>
                <a:t>H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2476500" y="2019299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4" idx="2"/>
            </p:cNvCxnSpPr>
            <p:nvPr/>
          </p:nvCxnSpPr>
          <p:spPr>
            <a:xfrm>
              <a:off x="3048000" y="3001169"/>
              <a:ext cx="0" cy="119141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3276601" y="28956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532"/>
            <p:cNvSpPr txBox="1">
              <a:spLocks noChangeArrowheads="1"/>
            </p:cNvSpPr>
            <p:nvPr/>
          </p:nvSpPr>
          <p:spPr bwMode="auto">
            <a:xfrm>
              <a:off x="3352800" y="3124200"/>
              <a:ext cx="30480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+mj-lt"/>
                </a:rPr>
                <a:t>B</a:t>
              </a:r>
            </a:p>
          </p:txBody>
        </p:sp>
        <p:sp>
          <p:nvSpPr>
            <p:cNvPr id="39" name="TextBox 533"/>
            <p:cNvSpPr txBox="1">
              <a:spLocks noChangeArrowheads="1"/>
            </p:cNvSpPr>
            <p:nvPr/>
          </p:nvSpPr>
          <p:spPr bwMode="auto">
            <a:xfrm>
              <a:off x="3352800" y="2286001"/>
              <a:ext cx="30480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+mj-lt"/>
                </a:rPr>
                <a:t>B</a:t>
              </a:r>
            </a:p>
          </p:txBody>
        </p:sp>
        <p:pic>
          <p:nvPicPr>
            <p:cNvPr id="40" name="Picture 4" descr="P:\MARKETING\Documents\Steam Distribution\Presentations\Factory Training - 2010 WT\Sales\Atm. Steam Lines\xSD Inlet View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7" t="9232" r="19937" b="9584"/>
            <a:stretch>
              <a:fillRect/>
            </a:stretch>
          </p:blipFill>
          <p:spPr bwMode="auto">
            <a:xfrm>
              <a:off x="4267200" y="26670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ight Arrow 40"/>
            <p:cNvSpPr/>
            <p:nvPr/>
          </p:nvSpPr>
          <p:spPr>
            <a:xfrm>
              <a:off x="2133600" y="1981199"/>
              <a:ext cx="838200" cy="3810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+mj-lt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3352008" y="2515393"/>
              <a:ext cx="7620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3276601" y="36576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3351214" y="3276600"/>
              <a:ext cx="763588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 flipH="1" flipV="1">
              <a:off x="3466308" y="3925094"/>
              <a:ext cx="5334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540"/>
            <p:cNvSpPr txBox="1">
              <a:spLocks noChangeArrowheads="1"/>
            </p:cNvSpPr>
            <p:nvPr/>
          </p:nvSpPr>
          <p:spPr bwMode="auto">
            <a:xfrm>
              <a:off x="3352800" y="3733800"/>
              <a:ext cx="30480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+mj-lt"/>
                </a:rPr>
                <a:t>A</a:t>
              </a:r>
            </a:p>
          </p:txBody>
        </p:sp>
        <p:pic>
          <p:nvPicPr>
            <p:cNvPr id="47" name="Picture 4" descr="P:\MARKETING\Documents\Steam Distribution\Presentations\Factory Training - 2010 WT\Sales\Atm. Steam Lines\xSD Inlet View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7" t="9232" r="19937" b="9584"/>
            <a:stretch>
              <a:fillRect/>
            </a:stretch>
          </p:blipFill>
          <p:spPr bwMode="auto">
            <a:xfrm>
              <a:off x="4267200" y="34290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8" name="Straight Connector 47"/>
            <p:cNvCxnSpPr/>
            <p:nvPr/>
          </p:nvCxnSpPr>
          <p:spPr>
            <a:xfrm rot="10800000">
              <a:off x="3276601" y="2133599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 flipH="1" flipV="1">
              <a:off x="3391695" y="1791493"/>
              <a:ext cx="6842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556"/>
            <p:cNvSpPr txBox="1">
              <a:spLocks noChangeArrowheads="1"/>
            </p:cNvSpPr>
            <p:nvPr/>
          </p:nvSpPr>
          <p:spPr bwMode="auto">
            <a:xfrm>
              <a:off x="3352800" y="1676400"/>
              <a:ext cx="30480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+mj-lt"/>
                </a:rPr>
                <a:t>B</a:t>
              </a:r>
            </a:p>
          </p:txBody>
        </p:sp>
        <p:grpSp>
          <p:nvGrpSpPr>
            <p:cNvPr id="51" name="Group 569"/>
            <p:cNvGrpSpPr>
              <a:grpSpLocks/>
            </p:cNvGrpSpPr>
            <p:nvPr/>
          </p:nvGrpSpPr>
          <p:grpSpPr bwMode="auto">
            <a:xfrm>
              <a:off x="4724400" y="2133600"/>
              <a:ext cx="1600200" cy="1525588"/>
              <a:chOff x="4724400" y="2133600"/>
              <a:chExt cx="1600200" cy="1525588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4724401" y="2133599"/>
                <a:ext cx="5334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724401" y="2895599"/>
                <a:ext cx="5334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724401" y="3657600"/>
                <a:ext cx="5334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4496596" y="2894805"/>
                <a:ext cx="1522413" cy="31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257801" y="2514599"/>
                <a:ext cx="5334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257801" y="3276600"/>
                <a:ext cx="5334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5410996" y="2894805"/>
                <a:ext cx="760412" cy="31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791201" y="2895599"/>
                <a:ext cx="5334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1305647" y="4675204"/>
          <a:ext cx="4429262" cy="15314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02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Distributor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H Min.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ASD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18”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3”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5”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BSD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22”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4”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6”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CSD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32”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5”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9”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4308" marB="3430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" name="TextBox 572"/>
          <p:cNvSpPr txBox="1">
            <a:spLocks noChangeArrowheads="1"/>
          </p:cNvSpPr>
          <p:nvPr/>
        </p:nvSpPr>
        <p:spPr bwMode="auto">
          <a:xfrm>
            <a:off x="7252063" y="3935364"/>
            <a:ext cx="24275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Steam Header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962053" y="3352005"/>
            <a:ext cx="41124" cy="222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575"/>
          <p:cNvSpPr txBox="1">
            <a:spLocks noChangeArrowheads="1"/>
          </p:cNvSpPr>
          <p:nvPr/>
        </p:nvSpPr>
        <p:spPr bwMode="auto">
          <a:xfrm>
            <a:off x="6445656" y="4724034"/>
            <a:ext cx="48580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  <a:cs typeface="Arial" panose="020B0604020202020204" pitchFamily="34" charset="0"/>
              </a:rPr>
              <a:t>*Steam Header or Splitting Manifolds recommended for even steam distribution</a:t>
            </a:r>
          </a:p>
        </p:txBody>
      </p:sp>
      <p:sp>
        <p:nvSpPr>
          <p:cNvPr id="66" name="Footer Placeholder 65">
            <a:extLst>
              <a:ext uri="{FF2B5EF4-FFF2-40B4-BE49-F238E27FC236}">
                <a16:creationId xmlns:a16="http://schemas.microsoft.com/office/drawing/2014/main" id="{4A7DDE07-0EFF-5CFD-DF45-38FD08B3D4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5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Steam Distributors Tubes - Clearances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CBBC4B6E-2182-E3A8-778C-7AD8C226E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grpSp>
        <p:nvGrpSpPr>
          <p:cNvPr id="63" name="Group 273"/>
          <p:cNvGrpSpPr>
            <a:grpSpLocks/>
          </p:cNvGrpSpPr>
          <p:nvPr/>
        </p:nvGrpSpPr>
        <p:grpSpPr bwMode="auto">
          <a:xfrm>
            <a:off x="4780905" y="1353615"/>
            <a:ext cx="6540237" cy="4420167"/>
            <a:chOff x="4381500" y="1560483"/>
            <a:chExt cx="4735994" cy="4364067"/>
          </a:xfrm>
        </p:grpSpPr>
        <p:sp>
          <p:nvSpPr>
            <p:cNvPr id="65" name="Text Box 155"/>
            <p:cNvSpPr txBox="1">
              <a:spLocks noChangeArrowheads="1"/>
            </p:cNvSpPr>
            <p:nvPr/>
          </p:nvSpPr>
          <p:spPr bwMode="auto">
            <a:xfrm>
              <a:off x="6372225" y="1560483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C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Abs. </a:t>
              </a:r>
              <a:r>
                <a:rPr lang="en-CA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Dist</a:t>
              </a:r>
              <a:r>
                <a:rPr lang="en-C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x 2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6" name="Group 272"/>
            <p:cNvGrpSpPr>
              <a:grpSpLocks/>
            </p:cNvGrpSpPr>
            <p:nvPr/>
          </p:nvGrpSpPr>
          <p:grpSpPr bwMode="auto">
            <a:xfrm>
              <a:off x="4381500" y="1752600"/>
              <a:ext cx="4735994" cy="4171950"/>
              <a:chOff x="2235200" y="2152650"/>
              <a:chExt cx="4735994" cy="4171950"/>
            </a:xfrm>
          </p:grpSpPr>
          <p:sp>
            <p:nvSpPr>
              <p:cNvPr id="67" name="Freeform 2"/>
              <p:cNvSpPr>
                <a:spLocks/>
              </p:cNvSpPr>
              <p:nvPr/>
            </p:nvSpPr>
            <p:spPr bwMode="auto">
              <a:xfrm>
                <a:off x="4686300" y="3784600"/>
                <a:ext cx="423863" cy="423862"/>
              </a:xfrm>
              <a:custGeom>
                <a:avLst/>
                <a:gdLst>
                  <a:gd name="T0" fmla="*/ 0 w 267"/>
                  <a:gd name="T1" fmla="*/ 0 h 267"/>
                  <a:gd name="T2" fmla="*/ 2147483647 w 267"/>
                  <a:gd name="T3" fmla="*/ 0 h 267"/>
                  <a:gd name="T4" fmla="*/ 2147483647 w 267"/>
                  <a:gd name="T5" fmla="*/ 2147483647 h 267"/>
                  <a:gd name="T6" fmla="*/ 2147483647 w 267"/>
                  <a:gd name="T7" fmla="*/ 2147483647 h 267"/>
                  <a:gd name="T8" fmla="*/ 2147483647 w 267"/>
                  <a:gd name="T9" fmla="*/ 2147483647 h 267"/>
                  <a:gd name="T10" fmla="*/ 2147483647 w 267"/>
                  <a:gd name="T11" fmla="*/ 2147483647 h 267"/>
                  <a:gd name="T12" fmla="*/ 2147483647 w 267"/>
                  <a:gd name="T13" fmla="*/ 2147483647 h 267"/>
                  <a:gd name="T14" fmla="*/ 2147483647 w 267"/>
                  <a:gd name="T15" fmla="*/ 2147483647 h 267"/>
                  <a:gd name="T16" fmla="*/ 2147483647 w 267"/>
                  <a:gd name="T17" fmla="*/ 2147483647 h 267"/>
                  <a:gd name="T18" fmla="*/ 2147483647 w 267"/>
                  <a:gd name="T19" fmla="*/ 2147483647 h 267"/>
                  <a:gd name="T20" fmla="*/ 2147483647 w 267"/>
                  <a:gd name="T21" fmla="*/ 2147483647 h 267"/>
                  <a:gd name="T22" fmla="*/ 2147483647 w 267"/>
                  <a:gd name="T23" fmla="*/ 2147483647 h 267"/>
                  <a:gd name="T24" fmla="*/ 2147483647 w 267"/>
                  <a:gd name="T25" fmla="*/ 2147483647 h 267"/>
                  <a:gd name="T26" fmla="*/ 2147483647 w 267"/>
                  <a:gd name="T27" fmla="*/ 2147483647 h 267"/>
                  <a:gd name="T28" fmla="*/ 2147483647 w 267"/>
                  <a:gd name="T29" fmla="*/ 2147483647 h 267"/>
                  <a:gd name="T30" fmla="*/ 2147483647 w 267"/>
                  <a:gd name="T31" fmla="*/ 2147483647 h 267"/>
                  <a:gd name="T32" fmla="*/ 2147483647 w 267"/>
                  <a:gd name="T33" fmla="*/ 2147483647 h 267"/>
                  <a:gd name="T34" fmla="*/ 2147483647 w 267"/>
                  <a:gd name="T35" fmla="*/ 2147483647 h 267"/>
                  <a:gd name="T36" fmla="*/ 2147483647 w 267"/>
                  <a:gd name="T37" fmla="*/ 2147483647 h 267"/>
                  <a:gd name="T38" fmla="*/ 2147483647 w 267"/>
                  <a:gd name="T39" fmla="*/ 2147483647 h 267"/>
                  <a:gd name="T40" fmla="*/ 2147483647 w 267"/>
                  <a:gd name="T41" fmla="*/ 2147483647 h 267"/>
                  <a:gd name="T42" fmla="*/ 2147483647 w 267"/>
                  <a:gd name="T43" fmla="*/ 2147483647 h 267"/>
                  <a:gd name="T44" fmla="*/ 2147483647 w 267"/>
                  <a:gd name="T45" fmla="*/ 2147483647 h 267"/>
                  <a:gd name="T46" fmla="*/ 2147483647 w 267"/>
                  <a:gd name="T47" fmla="*/ 2147483647 h 267"/>
                  <a:gd name="T48" fmla="*/ 2147483647 w 267"/>
                  <a:gd name="T49" fmla="*/ 2147483647 h 267"/>
                  <a:gd name="T50" fmla="*/ 2147483647 w 267"/>
                  <a:gd name="T51" fmla="*/ 2147483647 h 267"/>
                  <a:gd name="T52" fmla="*/ 2147483647 w 267"/>
                  <a:gd name="T53" fmla="*/ 2147483647 h 267"/>
                  <a:gd name="T54" fmla="*/ 2147483647 w 267"/>
                  <a:gd name="T55" fmla="*/ 2147483647 h 267"/>
                  <a:gd name="T56" fmla="*/ 2147483647 w 267"/>
                  <a:gd name="T57" fmla="*/ 2147483647 h 267"/>
                  <a:gd name="T58" fmla="*/ 2147483647 w 267"/>
                  <a:gd name="T59" fmla="*/ 2147483647 h 267"/>
                  <a:gd name="T60" fmla="*/ 2147483647 w 267"/>
                  <a:gd name="T61" fmla="*/ 2147483647 h 267"/>
                  <a:gd name="T62" fmla="*/ 2147483647 w 267"/>
                  <a:gd name="T63" fmla="*/ 2147483647 h 267"/>
                  <a:gd name="T64" fmla="*/ 2147483647 w 267"/>
                  <a:gd name="T65" fmla="*/ 2147483647 h 2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7"/>
                  <a:gd name="T100" fmla="*/ 0 h 267"/>
                  <a:gd name="T101" fmla="*/ 267 w 267"/>
                  <a:gd name="T102" fmla="*/ 267 h 2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7" h="267">
                    <a:moveTo>
                      <a:pt x="0" y="0"/>
                    </a:moveTo>
                    <a:lnTo>
                      <a:pt x="15" y="0"/>
                    </a:lnTo>
                    <a:lnTo>
                      <a:pt x="29" y="2"/>
                    </a:lnTo>
                    <a:lnTo>
                      <a:pt x="40" y="4"/>
                    </a:lnTo>
                    <a:lnTo>
                      <a:pt x="54" y="6"/>
                    </a:lnTo>
                    <a:lnTo>
                      <a:pt x="67" y="10"/>
                    </a:lnTo>
                    <a:lnTo>
                      <a:pt x="79" y="13"/>
                    </a:lnTo>
                    <a:lnTo>
                      <a:pt x="92" y="17"/>
                    </a:lnTo>
                    <a:lnTo>
                      <a:pt x="103" y="21"/>
                    </a:lnTo>
                    <a:lnTo>
                      <a:pt x="115" y="27"/>
                    </a:lnTo>
                    <a:lnTo>
                      <a:pt x="126" y="33"/>
                    </a:lnTo>
                    <a:lnTo>
                      <a:pt x="138" y="38"/>
                    </a:lnTo>
                    <a:lnTo>
                      <a:pt x="149" y="46"/>
                    </a:lnTo>
                    <a:lnTo>
                      <a:pt x="159" y="54"/>
                    </a:lnTo>
                    <a:lnTo>
                      <a:pt x="169" y="61"/>
                    </a:lnTo>
                    <a:lnTo>
                      <a:pt x="178" y="69"/>
                    </a:lnTo>
                    <a:lnTo>
                      <a:pt x="188" y="79"/>
                    </a:lnTo>
                    <a:lnTo>
                      <a:pt x="197" y="88"/>
                    </a:lnTo>
                    <a:lnTo>
                      <a:pt x="205" y="98"/>
                    </a:lnTo>
                    <a:lnTo>
                      <a:pt x="213" y="107"/>
                    </a:lnTo>
                    <a:lnTo>
                      <a:pt x="220" y="117"/>
                    </a:lnTo>
                    <a:lnTo>
                      <a:pt x="228" y="129"/>
                    </a:lnTo>
                    <a:lnTo>
                      <a:pt x="234" y="140"/>
                    </a:lnTo>
                    <a:lnTo>
                      <a:pt x="240" y="152"/>
                    </a:lnTo>
                    <a:lnTo>
                      <a:pt x="245" y="163"/>
                    </a:lnTo>
                    <a:lnTo>
                      <a:pt x="249" y="175"/>
                    </a:lnTo>
                    <a:lnTo>
                      <a:pt x="253" y="188"/>
                    </a:lnTo>
                    <a:lnTo>
                      <a:pt x="257" y="200"/>
                    </a:lnTo>
                    <a:lnTo>
                      <a:pt x="261" y="213"/>
                    </a:lnTo>
                    <a:lnTo>
                      <a:pt x="263" y="226"/>
                    </a:lnTo>
                    <a:lnTo>
                      <a:pt x="265" y="238"/>
                    </a:lnTo>
                    <a:lnTo>
                      <a:pt x="267" y="251"/>
                    </a:lnTo>
                    <a:lnTo>
                      <a:pt x="267" y="26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8" name="Freeform 3"/>
              <p:cNvSpPr>
                <a:spLocks/>
              </p:cNvSpPr>
              <p:nvPr/>
            </p:nvSpPr>
            <p:spPr bwMode="auto">
              <a:xfrm>
                <a:off x="5495925" y="2949575"/>
                <a:ext cx="612775" cy="609600"/>
              </a:xfrm>
              <a:custGeom>
                <a:avLst/>
                <a:gdLst>
                  <a:gd name="T0" fmla="*/ 0 w 386"/>
                  <a:gd name="T1" fmla="*/ 0 h 384"/>
                  <a:gd name="T2" fmla="*/ 2147483647 w 386"/>
                  <a:gd name="T3" fmla="*/ 0 h 384"/>
                  <a:gd name="T4" fmla="*/ 2147483647 w 386"/>
                  <a:gd name="T5" fmla="*/ 2147483647 h 384"/>
                  <a:gd name="T6" fmla="*/ 2147483647 w 386"/>
                  <a:gd name="T7" fmla="*/ 2147483647 h 384"/>
                  <a:gd name="T8" fmla="*/ 2147483647 w 386"/>
                  <a:gd name="T9" fmla="*/ 2147483647 h 384"/>
                  <a:gd name="T10" fmla="*/ 2147483647 w 386"/>
                  <a:gd name="T11" fmla="*/ 2147483647 h 384"/>
                  <a:gd name="T12" fmla="*/ 2147483647 w 386"/>
                  <a:gd name="T13" fmla="*/ 2147483647 h 384"/>
                  <a:gd name="T14" fmla="*/ 2147483647 w 386"/>
                  <a:gd name="T15" fmla="*/ 2147483647 h 384"/>
                  <a:gd name="T16" fmla="*/ 2147483647 w 386"/>
                  <a:gd name="T17" fmla="*/ 2147483647 h 384"/>
                  <a:gd name="T18" fmla="*/ 2147483647 w 386"/>
                  <a:gd name="T19" fmla="*/ 2147483647 h 384"/>
                  <a:gd name="T20" fmla="*/ 2147483647 w 386"/>
                  <a:gd name="T21" fmla="*/ 2147483647 h 384"/>
                  <a:gd name="T22" fmla="*/ 2147483647 w 386"/>
                  <a:gd name="T23" fmla="*/ 2147483647 h 384"/>
                  <a:gd name="T24" fmla="*/ 2147483647 w 386"/>
                  <a:gd name="T25" fmla="*/ 2147483647 h 384"/>
                  <a:gd name="T26" fmla="*/ 2147483647 w 386"/>
                  <a:gd name="T27" fmla="*/ 2147483647 h 384"/>
                  <a:gd name="T28" fmla="*/ 2147483647 w 386"/>
                  <a:gd name="T29" fmla="*/ 2147483647 h 384"/>
                  <a:gd name="T30" fmla="*/ 2147483647 w 386"/>
                  <a:gd name="T31" fmla="*/ 2147483647 h 384"/>
                  <a:gd name="T32" fmla="*/ 2147483647 w 386"/>
                  <a:gd name="T33" fmla="*/ 2147483647 h 384"/>
                  <a:gd name="T34" fmla="*/ 2147483647 w 386"/>
                  <a:gd name="T35" fmla="*/ 2147483647 h 384"/>
                  <a:gd name="T36" fmla="*/ 2147483647 w 386"/>
                  <a:gd name="T37" fmla="*/ 2147483647 h 384"/>
                  <a:gd name="T38" fmla="*/ 2147483647 w 386"/>
                  <a:gd name="T39" fmla="*/ 2147483647 h 384"/>
                  <a:gd name="T40" fmla="*/ 2147483647 w 386"/>
                  <a:gd name="T41" fmla="*/ 2147483647 h 384"/>
                  <a:gd name="T42" fmla="*/ 2147483647 w 386"/>
                  <a:gd name="T43" fmla="*/ 2147483647 h 384"/>
                  <a:gd name="T44" fmla="*/ 2147483647 w 386"/>
                  <a:gd name="T45" fmla="*/ 2147483647 h 384"/>
                  <a:gd name="T46" fmla="*/ 2147483647 w 386"/>
                  <a:gd name="T47" fmla="*/ 2147483647 h 384"/>
                  <a:gd name="T48" fmla="*/ 2147483647 w 386"/>
                  <a:gd name="T49" fmla="*/ 2147483647 h 384"/>
                  <a:gd name="T50" fmla="*/ 2147483647 w 386"/>
                  <a:gd name="T51" fmla="*/ 2147483647 h 384"/>
                  <a:gd name="T52" fmla="*/ 2147483647 w 386"/>
                  <a:gd name="T53" fmla="*/ 2147483647 h 384"/>
                  <a:gd name="T54" fmla="*/ 2147483647 w 386"/>
                  <a:gd name="T55" fmla="*/ 2147483647 h 384"/>
                  <a:gd name="T56" fmla="*/ 2147483647 w 386"/>
                  <a:gd name="T57" fmla="*/ 2147483647 h 384"/>
                  <a:gd name="T58" fmla="*/ 2147483647 w 386"/>
                  <a:gd name="T59" fmla="*/ 2147483647 h 384"/>
                  <a:gd name="T60" fmla="*/ 2147483647 w 386"/>
                  <a:gd name="T61" fmla="*/ 2147483647 h 384"/>
                  <a:gd name="T62" fmla="*/ 2147483647 w 386"/>
                  <a:gd name="T63" fmla="*/ 2147483647 h 384"/>
                  <a:gd name="T64" fmla="*/ 2147483647 w 386"/>
                  <a:gd name="T65" fmla="*/ 2147483647 h 3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6"/>
                  <a:gd name="T100" fmla="*/ 0 h 384"/>
                  <a:gd name="T101" fmla="*/ 386 w 386"/>
                  <a:gd name="T102" fmla="*/ 384 h 38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6" h="384">
                    <a:moveTo>
                      <a:pt x="0" y="0"/>
                    </a:moveTo>
                    <a:lnTo>
                      <a:pt x="21" y="0"/>
                    </a:lnTo>
                    <a:lnTo>
                      <a:pt x="40" y="2"/>
                    </a:lnTo>
                    <a:lnTo>
                      <a:pt x="60" y="4"/>
                    </a:lnTo>
                    <a:lnTo>
                      <a:pt x="79" y="8"/>
                    </a:lnTo>
                    <a:lnTo>
                      <a:pt x="96" y="12"/>
                    </a:lnTo>
                    <a:lnTo>
                      <a:pt x="115" y="18"/>
                    </a:lnTo>
                    <a:lnTo>
                      <a:pt x="132" y="23"/>
                    </a:lnTo>
                    <a:lnTo>
                      <a:pt x="150" y="31"/>
                    </a:lnTo>
                    <a:lnTo>
                      <a:pt x="167" y="39"/>
                    </a:lnTo>
                    <a:lnTo>
                      <a:pt x="184" y="46"/>
                    </a:lnTo>
                    <a:lnTo>
                      <a:pt x="200" y="56"/>
                    </a:lnTo>
                    <a:lnTo>
                      <a:pt x="215" y="66"/>
                    </a:lnTo>
                    <a:lnTo>
                      <a:pt x="230" y="77"/>
                    </a:lnTo>
                    <a:lnTo>
                      <a:pt x="246" y="89"/>
                    </a:lnTo>
                    <a:lnTo>
                      <a:pt x="259" y="100"/>
                    </a:lnTo>
                    <a:lnTo>
                      <a:pt x="273" y="113"/>
                    </a:lnTo>
                    <a:lnTo>
                      <a:pt x="286" y="127"/>
                    </a:lnTo>
                    <a:lnTo>
                      <a:pt x="297" y="140"/>
                    </a:lnTo>
                    <a:lnTo>
                      <a:pt x="309" y="154"/>
                    </a:lnTo>
                    <a:lnTo>
                      <a:pt x="319" y="169"/>
                    </a:lnTo>
                    <a:lnTo>
                      <a:pt x="330" y="184"/>
                    </a:lnTo>
                    <a:lnTo>
                      <a:pt x="340" y="202"/>
                    </a:lnTo>
                    <a:lnTo>
                      <a:pt x="347" y="217"/>
                    </a:lnTo>
                    <a:lnTo>
                      <a:pt x="355" y="234"/>
                    </a:lnTo>
                    <a:lnTo>
                      <a:pt x="363" y="252"/>
                    </a:lnTo>
                    <a:lnTo>
                      <a:pt x="368" y="271"/>
                    </a:lnTo>
                    <a:lnTo>
                      <a:pt x="372" y="288"/>
                    </a:lnTo>
                    <a:lnTo>
                      <a:pt x="378" y="307"/>
                    </a:lnTo>
                    <a:lnTo>
                      <a:pt x="380" y="326"/>
                    </a:lnTo>
                    <a:lnTo>
                      <a:pt x="384" y="346"/>
                    </a:lnTo>
                    <a:lnTo>
                      <a:pt x="386" y="365"/>
                    </a:lnTo>
                    <a:lnTo>
                      <a:pt x="386" y="3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9" name="Freeform 4"/>
              <p:cNvSpPr>
                <a:spLocks/>
              </p:cNvSpPr>
              <p:nvPr/>
            </p:nvSpPr>
            <p:spPr bwMode="auto">
              <a:xfrm>
                <a:off x="5270500" y="3157537"/>
                <a:ext cx="547688" cy="547688"/>
              </a:xfrm>
              <a:custGeom>
                <a:avLst/>
                <a:gdLst>
                  <a:gd name="T0" fmla="*/ 0 w 345"/>
                  <a:gd name="T1" fmla="*/ 0 h 345"/>
                  <a:gd name="T2" fmla="*/ 2147483647 w 345"/>
                  <a:gd name="T3" fmla="*/ 2147483647 h 345"/>
                  <a:gd name="T4" fmla="*/ 2147483647 w 345"/>
                  <a:gd name="T5" fmla="*/ 2147483647 h 345"/>
                  <a:gd name="T6" fmla="*/ 2147483647 w 345"/>
                  <a:gd name="T7" fmla="*/ 2147483647 h 345"/>
                  <a:gd name="T8" fmla="*/ 2147483647 w 345"/>
                  <a:gd name="T9" fmla="*/ 2147483647 h 345"/>
                  <a:gd name="T10" fmla="*/ 2147483647 w 345"/>
                  <a:gd name="T11" fmla="*/ 2147483647 h 345"/>
                  <a:gd name="T12" fmla="*/ 2147483647 w 345"/>
                  <a:gd name="T13" fmla="*/ 2147483647 h 345"/>
                  <a:gd name="T14" fmla="*/ 2147483647 w 345"/>
                  <a:gd name="T15" fmla="*/ 2147483647 h 345"/>
                  <a:gd name="T16" fmla="*/ 2147483647 w 345"/>
                  <a:gd name="T17" fmla="*/ 2147483647 h 345"/>
                  <a:gd name="T18" fmla="*/ 2147483647 w 345"/>
                  <a:gd name="T19" fmla="*/ 2147483647 h 345"/>
                  <a:gd name="T20" fmla="*/ 2147483647 w 345"/>
                  <a:gd name="T21" fmla="*/ 2147483647 h 345"/>
                  <a:gd name="T22" fmla="*/ 2147483647 w 345"/>
                  <a:gd name="T23" fmla="*/ 2147483647 h 345"/>
                  <a:gd name="T24" fmla="*/ 2147483647 w 345"/>
                  <a:gd name="T25" fmla="*/ 2147483647 h 345"/>
                  <a:gd name="T26" fmla="*/ 2147483647 w 345"/>
                  <a:gd name="T27" fmla="*/ 2147483647 h 345"/>
                  <a:gd name="T28" fmla="*/ 2147483647 w 345"/>
                  <a:gd name="T29" fmla="*/ 2147483647 h 345"/>
                  <a:gd name="T30" fmla="*/ 2147483647 w 345"/>
                  <a:gd name="T31" fmla="*/ 2147483647 h 345"/>
                  <a:gd name="T32" fmla="*/ 2147483647 w 345"/>
                  <a:gd name="T33" fmla="*/ 2147483647 h 345"/>
                  <a:gd name="T34" fmla="*/ 2147483647 w 345"/>
                  <a:gd name="T35" fmla="*/ 2147483647 h 345"/>
                  <a:gd name="T36" fmla="*/ 2147483647 w 345"/>
                  <a:gd name="T37" fmla="*/ 2147483647 h 345"/>
                  <a:gd name="T38" fmla="*/ 2147483647 w 345"/>
                  <a:gd name="T39" fmla="*/ 2147483647 h 345"/>
                  <a:gd name="T40" fmla="*/ 2147483647 w 345"/>
                  <a:gd name="T41" fmla="*/ 2147483647 h 345"/>
                  <a:gd name="T42" fmla="*/ 2147483647 w 345"/>
                  <a:gd name="T43" fmla="*/ 2147483647 h 345"/>
                  <a:gd name="T44" fmla="*/ 2147483647 w 345"/>
                  <a:gd name="T45" fmla="*/ 2147483647 h 345"/>
                  <a:gd name="T46" fmla="*/ 2147483647 w 345"/>
                  <a:gd name="T47" fmla="*/ 2147483647 h 345"/>
                  <a:gd name="T48" fmla="*/ 2147483647 w 345"/>
                  <a:gd name="T49" fmla="*/ 2147483647 h 345"/>
                  <a:gd name="T50" fmla="*/ 2147483647 w 345"/>
                  <a:gd name="T51" fmla="*/ 2147483647 h 345"/>
                  <a:gd name="T52" fmla="*/ 2147483647 w 345"/>
                  <a:gd name="T53" fmla="*/ 2147483647 h 345"/>
                  <a:gd name="T54" fmla="*/ 2147483647 w 345"/>
                  <a:gd name="T55" fmla="*/ 2147483647 h 345"/>
                  <a:gd name="T56" fmla="*/ 2147483647 w 345"/>
                  <a:gd name="T57" fmla="*/ 2147483647 h 345"/>
                  <a:gd name="T58" fmla="*/ 2147483647 w 345"/>
                  <a:gd name="T59" fmla="*/ 2147483647 h 345"/>
                  <a:gd name="T60" fmla="*/ 2147483647 w 345"/>
                  <a:gd name="T61" fmla="*/ 2147483647 h 345"/>
                  <a:gd name="T62" fmla="*/ 2147483647 w 345"/>
                  <a:gd name="T63" fmla="*/ 2147483647 h 345"/>
                  <a:gd name="T64" fmla="*/ 2147483647 w 345"/>
                  <a:gd name="T65" fmla="*/ 2147483647 h 3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45"/>
                  <a:gd name="T100" fmla="*/ 0 h 345"/>
                  <a:gd name="T101" fmla="*/ 345 w 345"/>
                  <a:gd name="T102" fmla="*/ 345 h 3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45" h="345">
                    <a:moveTo>
                      <a:pt x="0" y="0"/>
                    </a:moveTo>
                    <a:lnTo>
                      <a:pt x="19" y="2"/>
                    </a:lnTo>
                    <a:lnTo>
                      <a:pt x="37" y="2"/>
                    </a:lnTo>
                    <a:lnTo>
                      <a:pt x="54" y="4"/>
                    </a:lnTo>
                    <a:lnTo>
                      <a:pt x="69" y="7"/>
                    </a:lnTo>
                    <a:lnTo>
                      <a:pt x="87" y="11"/>
                    </a:lnTo>
                    <a:lnTo>
                      <a:pt x="104" y="15"/>
                    </a:lnTo>
                    <a:lnTo>
                      <a:pt x="119" y="21"/>
                    </a:lnTo>
                    <a:lnTo>
                      <a:pt x="134" y="29"/>
                    </a:lnTo>
                    <a:lnTo>
                      <a:pt x="150" y="34"/>
                    </a:lnTo>
                    <a:lnTo>
                      <a:pt x="165" y="42"/>
                    </a:lnTo>
                    <a:lnTo>
                      <a:pt x="179" y="50"/>
                    </a:lnTo>
                    <a:lnTo>
                      <a:pt x="194" y="59"/>
                    </a:lnTo>
                    <a:lnTo>
                      <a:pt x="207" y="69"/>
                    </a:lnTo>
                    <a:lnTo>
                      <a:pt x="219" y="78"/>
                    </a:lnTo>
                    <a:lnTo>
                      <a:pt x="232" y="90"/>
                    </a:lnTo>
                    <a:lnTo>
                      <a:pt x="244" y="101"/>
                    </a:lnTo>
                    <a:lnTo>
                      <a:pt x="255" y="113"/>
                    </a:lnTo>
                    <a:lnTo>
                      <a:pt x="267" y="126"/>
                    </a:lnTo>
                    <a:lnTo>
                      <a:pt x="276" y="140"/>
                    </a:lnTo>
                    <a:lnTo>
                      <a:pt x="286" y="153"/>
                    </a:lnTo>
                    <a:lnTo>
                      <a:pt x="296" y="167"/>
                    </a:lnTo>
                    <a:lnTo>
                      <a:pt x="303" y="180"/>
                    </a:lnTo>
                    <a:lnTo>
                      <a:pt x="311" y="195"/>
                    </a:lnTo>
                    <a:lnTo>
                      <a:pt x="319" y="211"/>
                    </a:lnTo>
                    <a:lnTo>
                      <a:pt x="324" y="226"/>
                    </a:lnTo>
                    <a:lnTo>
                      <a:pt x="330" y="243"/>
                    </a:lnTo>
                    <a:lnTo>
                      <a:pt x="334" y="259"/>
                    </a:lnTo>
                    <a:lnTo>
                      <a:pt x="338" y="276"/>
                    </a:lnTo>
                    <a:lnTo>
                      <a:pt x="342" y="293"/>
                    </a:lnTo>
                    <a:lnTo>
                      <a:pt x="344" y="311"/>
                    </a:lnTo>
                    <a:lnTo>
                      <a:pt x="345" y="328"/>
                    </a:lnTo>
                    <a:lnTo>
                      <a:pt x="345" y="34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" name="Freeform 5"/>
              <p:cNvSpPr>
                <a:spLocks/>
              </p:cNvSpPr>
              <p:nvPr/>
            </p:nvSpPr>
            <p:spPr bwMode="auto">
              <a:xfrm>
                <a:off x="5054600" y="3373437"/>
                <a:ext cx="465138" cy="466725"/>
              </a:xfrm>
              <a:custGeom>
                <a:avLst/>
                <a:gdLst>
                  <a:gd name="T0" fmla="*/ 0 w 293"/>
                  <a:gd name="T1" fmla="*/ 0 h 294"/>
                  <a:gd name="T2" fmla="*/ 2147483647 w 293"/>
                  <a:gd name="T3" fmla="*/ 0 h 294"/>
                  <a:gd name="T4" fmla="*/ 2147483647 w 293"/>
                  <a:gd name="T5" fmla="*/ 2147483647 h 294"/>
                  <a:gd name="T6" fmla="*/ 2147483647 w 293"/>
                  <a:gd name="T7" fmla="*/ 2147483647 h 294"/>
                  <a:gd name="T8" fmla="*/ 2147483647 w 293"/>
                  <a:gd name="T9" fmla="*/ 2147483647 h 294"/>
                  <a:gd name="T10" fmla="*/ 2147483647 w 293"/>
                  <a:gd name="T11" fmla="*/ 2147483647 h 294"/>
                  <a:gd name="T12" fmla="*/ 2147483647 w 293"/>
                  <a:gd name="T13" fmla="*/ 2147483647 h 294"/>
                  <a:gd name="T14" fmla="*/ 2147483647 w 293"/>
                  <a:gd name="T15" fmla="*/ 2147483647 h 294"/>
                  <a:gd name="T16" fmla="*/ 2147483647 w 293"/>
                  <a:gd name="T17" fmla="*/ 2147483647 h 294"/>
                  <a:gd name="T18" fmla="*/ 2147483647 w 293"/>
                  <a:gd name="T19" fmla="*/ 2147483647 h 294"/>
                  <a:gd name="T20" fmla="*/ 2147483647 w 293"/>
                  <a:gd name="T21" fmla="*/ 2147483647 h 294"/>
                  <a:gd name="T22" fmla="*/ 2147483647 w 293"/>
                  <a:gd name="T23" fmla="*/ 2147483647 h 294"/>
                  <a:gd name="T24" fmla="*/ 2147483647 w 293"/>
                  <a:gd name="T25" fmla="*/ 2147483647 h 294"/>
                  <a:gd name="T26" fmla="*/ 2147483647 w 293"/>
                  <a:gd name="T27" fmla="*/ 2147483647 h 294"/>
                  <a:gd name="T28" fmla="*/ 2147483647 w 293"/>
                  <a:gd name="T29" fmla="*/ 2147483647 h 294"/>
                  <a:gd name="T30" fmla="*/ 2147483647 w 293"/>
                  <a:gd name="T31" fmla="*/ 2147483647 h 294"/>
                  <a:gd name="T32" fmla="*/ 2147483647 w 293"/>
                  <a:gd name="T33" fmla="*/ 2147483647 h 294"/>
                  <a:gd name="T34" fmla="*/ 2147483647 w 293"/>
                  <a:gd name="T35" fmla="*/ 2147483647 h 294"/>
                  <a:gd name="T36" fmla="*/ 2147483647 w 293"/>
                  <a:gd name="T37" fmla="*/ 2147483647 h 294"/>
                  <a:gd name="T38" fmla="*/ 2147483647 w 293"/>
                  <a:gd name="T39" fmla="*/ 2147483647 h 294"/>
                  <a:gd name="T40" fmla="*/ 2147483647 w 293"/>
                  <a:gd name="T41" fmla="*/ 2147483647 h 294"/>
                  <a:gd name="T42" fmla="*/ 2147483647 w 293"/>
                  <a:gd name="T43" fmla="*/ 2147483647 h 294"/>
                  <a:gd name="T44" fmla="*/ 2147483647 w 293"/>
                  <a:gd name="T45" fmla="*/ 2147483647 h 294"/>
                  <a:gd name="T46" fmla="*/ 2147483647 w 293"/>
                  <a:gd name="T47" fmla="*/ 2147483647 h 294"/>
                  <a:gd name="T48" fmla="*/ 2147483647 w 293"/>
                  <a:gd name="T49" fmla="*/ 2147483647 h 294"/>
                  <a:gd name="T50" fmla="*/ 2147483647 w 293"/>
                  <a:gd name="T51" fmla="*/ 2147483647 h 294"/>
                  <a:gd name="T52" fmla="*/ 2147483647 w 293"/>
                  <a:gd name="T53" fmla="*/ 2147483647 h 294"/>
                  <a:gd name="T54" fmla="*/ 2147483647 w 293"/>
                  <a:gd name="T55" fmla="*/ 2147483647 h 294"/>
                  <a:gd name="T56" fmla="*/ 2147483647 w 293"/>
                  <a:gd name="T57" fmla="*/ 2147483647 h 294"/>
                  <a:gd name="T58" fmla="*/ 2147483647 w 293"/>
                  <a:gd name="T59" fmla="*/ 2147483647 h 294"/>
                  <a:gd name="T60" fmla="*/ 2147483647 w 293"/>
                  <a:gd name="T61" fmla="*/ 2147483647 h 294"/>
                  <a:gd name="T62" fmla="*/ 2147483647 w 293"/>
                  <a:gd name="T63" fmla="*/ 2147483647 h 294"/>
                  <a:gd name="T64" fmla="*/ 2147483647 w 293"/>
                  <a:gd name="T65" fmla="*/ 2147483647 h 2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3"/>
                  <a:gd name="T100" fmla="*/ 0 h 294"/>
                  <a:gd name="T101" fmla="*/ 293 w 293"/>
                  <a:gd name="T102" fmla="*/ 294 h 2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3" h="294">
                    <a:moveTo>
                      <a:pt x="0" y="0"/>
                    </a:moveTo>
                    <a:lnTo>
                      <a:pt x="13" y="0"/>
                    </a:lnTo>
                    <a:lnTo>
                      <a:pt x="29" y="2"/>
                    </a:lnTo>
                    <a:lnTo>
                      <a:pt x="44" y="4"/>
                    </a:lnTo>
                    <a:lnTo>
                      <a:pt x="58" y="6"/>
                    </a:lnTo>
                    <a:lnTo>
                      <a:pt x="73" y="10"/>
                    </a:lnTo>
                    <a:lnTo>
                      <a:pt x="86" y="13"/>
                    </a:lnTo>
                    <a:lnTo>
                      <a:pt x="100" y="17"/>
                    </a:lnTo>
                    <a:lnTo>
                      <a:pt x="113" y="23"/>
                    </a:lnTo>
                    <a:lnTo>
                      <a:pt x="127" y="29"/>
                    </a:lnTo>
                    <a:lnTo>
                      <a:pt x="140" y="36"/>
                    </a:lnTo>
                    <a:lnTo>
                      <a:pt x="152" y="42"/>
                    </a:lnTo>
                    <a:lnTo>
                      <a:pt x="163" y="50"/>
                    </a:lnTo>
                    <a:lnTo>
                      <a:pt x="175" y="59"/>
                    </a:lnTo>
                    <a:lnTo>
                      <a:pt x="186" y="67"/>
                    </a:lnTo>
                    <a:lnTo>
                      <a:pt x="196" y="77"/>
                    </a:lnTo>
                    <a:lnTo>
                      <a:pt x="207" y="86"/>
                    </a:lnTo>
                    <a:lnTo>
                      <a:pt x="217" y="96"/>
                    </a:lnTo>
                    <a:lnTo>
                      <a:pt x="226" y="107"/>
                    </a:lnTo>
                    <a:lnTo>
                      <a:pt x="234" y="119"/>
                    </a:lnTo>
                    <a:lnTo>
                      <a:pt x="244" y="130"/>
                    </a:lnTo>
                    <a:lnTo>
                      <a:pt x="251" y="142"/>
                    </a:lnTo>
                    <a:lnTo>
                      <a:pt x="257" y="154"/>
                    </a:lnTo>
                    <a:lnTo>
                      <a:pt x="265" y="167"/>
                    </a:lnTo>
                    <a:lnTo>
                      <a:pt x="270" y="180"/>
                    </a:lnTo>
                    <a:lnTo>
                      <a:pt x="274" y="194"/>
                    </a:lnTo>
                    <a:lnTo>
                      <a:pt x="280" y="207"/>
                    </a:lnTo>
                    <a:lnTo>
                      <a:pt x="284" y="221"/>
                    </a:lnTo>
                    <a:lnTo>
                      <a:pt x="288" y="234"/>
                    </a:lnTo>
                    <a:lnTo>
                      <a:pt x="290" y="249"/>
                    </a:lnTo>
                    <a:lnTo>
                      <a:pt x="292" y="265"/>
                    </a:lnTo>
                    <a:lnTo>
                      <a:pt x="293" y="278"/>
                    </a:lnTo>
                    <a:lnTo>
                      <a:pt x="293" y="29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>
                <a:off x="5316538" y="2670175"/>
                <a:ext cx="1093787" cy="1093787"/>
              </a:xfrm>
              <a:custGeom>
                <a:avLst/>
                <a:gdLst>
                  <a:gd name="T0" fmla="*/ 0 w 689"/>
                  <a:gd name="T1" fmla="*/ 0 h 689"/>
                  <a:gd name="T2" fmla="*/ 2147483647 w 689"/>
                  <a:gd name="T3" fmla="*/ 0 h 689"/>
                  <a:gd name="T4" fmla="*/ 2147483647 w 689"/>
                  <a:gd name="T5" fmla="*/ 2147483647 h 689"/>
                  <a:gd name="T6" fmla="*/ 2147483647 w 689"/>
                  <a:gd name="T7" fmla="*/ 2147483647 h 689"/>
                  <a:gd name="T8" fmla="*/ 2147483647 w 689"/>
                  <a:gd name="T9" fmla="*/ 2147483647 h 689"/>
                  <a:gd name="T10" fmla="*/ 2147483647 w 689"/>
                  <a:gd name="T11" fmla="*/ 2147483647 h 689"/>
                  <a:gd name="T12" fmla="*/ 2147483647 w 689"/>
                  <a:gd name="T13" fmla="*/ 2147483647 h 689"/>
                  <a:gd name="T14" fmla="*/ 2147483647 w 689"/>
                  <a:gd name="T15" fmla="*/ 2147483647 h 689"/>
                  <a:gd name="T16" fmla="*/ 2147483647 w 689"/>
                  <a:gd name="T17" fmla="*/ 2147483647 h 689"/>
                  <a:gd name="T18" fmla="*/ 2147483647 w 689"/>
                  <a:gd name="T19" fmla="*/ 2147483647 h 689"/>
                  <a:gd name="T20" fmla="*/ 2147483647 w 689"/>
                  <a:gd name="T21" fmla="*/ 2147483647 h 689"/>
                  <a:gd name="T22" fmla="*/ 2147483647 w 689"/>
                  <a:gd name="T23" fmla="*/ 2147483647 h 689"/>
                  <a:gd name="T24" fmla="*/ 2147483647 w 689"/>
                  <a:gd name="T25" fmla="*/ 2147483647 h 689"/>
                  <a:gd name="T26" fmla="*/ 2147483647 w 689"/>
                  <a:gd name="T27" fmla="*/ 2147483647 h 689"/>
                  <a:gd name="T28" fmla="*/ 2147483647 w 689"/>
                  <a:gd name="T29" fmla="*/ 2147483647 h 689"/>
                  <a:gd name="T30" fmla="*/ 2147483647 w 689"/>
                  <a:gd name="T31" fmla="*/ 2147483647 h 689"/>
                  <a:gd name="T32" fmla="*/ 2147483647 w 689"/>
                  <a:gd name="T33" fmla="*/ 2147483647 h 689"/>
                  <a:gd name="T34" fmla="*/ 2147483647 w 689"/>
                  <a:gd name="T35" fmla="*/ 2147483647 h 689"/>
                  <a:gd name="T36" fmla="*/ 2147483647 w 689"/>
                  <a:gd name="T37" fmla="*/ 2147483647 h 689"/>
                  <a:gd name="T38" fmla="*/ 2147483647 w 689"/>
                  <a:gd name="T39" fmla="*/ 2147483647 h 689"/>
                  <a:gd name="T40" fmla="*/ 2147483647 w 689"/>
                  <a:gd name="T41" fmla="*/ 2147483647 h 689"/>
                  <a:gd name="T42" fmla="*/ 2147483647 w 689"/>
                  <a:gd name="T43" fmla="*/ 2147483647 h 689"/>
                  <a:gd name="T44" fmla="*/ 2147483647 w 689"/>
                  <a:gd name="T45" fmla="*/ 2147483647 h 689"/>
                  <a:gd name="T46" fmla="*/ 2147483647 w 689"/>
                  <a:gd name="T47" fmla="*/ 2147483647 h 689"/>
                  <a:gd name="T48" fmla="*/ 2147483647 w 689"/>
                  <a:gd name="T49" fmla="*/ 2147483647 h 689"/>
                  <a:gd name="T50" fmla="*/ 2147483647 w 689"/>
                  <a:gd name="T51" fmla="*/ 2147483647 h 689"/>
                  <a:gd name="T52" fmla="*/ 2147483647 w 689"/>
                  <a:gd name="T53" fmla="*/ 2147483647 h 689"/>
                  <a:gd name="T54" fmla="*/ 2147483647 w 689"/>
                  <a:gd name="T55" fmla="*/ 2147483647 h 689"/>
                  <a:gd name="T56" fmla="*/ 2147483647 w 689"/>
                  <a:gd name="T57" fmla="*/ 2147483647 h 689"/>
                  <a:gd name="T58" fmla="*/ 2147483647 w 689"/>
                  <a:gd name="T59" fmla="*/ 2147483647 h 689"/>
                  <a:gd name="T60" fmla="*/ 2147483647 w 689"/>
                  <a:gd name="T61" fmla="*/ 2147483647 h 689"/>
                  <a:gd name="T62" fmla="*/ 2147483647 w 689"/>
                  <a:gd name="T63" fmla="*/ 2147483647 h 689"/>
                  <a:gd name="T64" fmla="*/ 2147483647 w 689"/>
                  <a:gd name="T65" fmla="*/ 2147483647 h 6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9"/>
                  <a:gd name="T100" fmla="*/ 0 h 689"/>
                  <a:gd name="T101" fmla="*/ 689 w 689"/>
                  <a:gd name="T102" fmla="*/ 689 h 6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9" h="689">
                    <a:moveTo>
                      <a:pt x="0" y="0"/>
                    </a:moveTo>
                    <a:lnTo>
                      <a:pt x="34" y="0"/>
                    </a:lnTo>
                    <a:lnTo>
                      <a:pt x="71" y="4"/>
                    </a:lnTo>
                    <a:lnTo>
                      <a:pt x="105" y="7"/>
                    </a:lnTo>
                    <a:lnTo>
                      <a:pt x="138" y="13"/>
                    </a:lnTo>
                    <a:lnTo>
                      <a:pt x="171" y="21"/>
                    </a:lnTo>
                    <a:lnTo>
                      <a:pt x="203" y="30"/>
                    </a:lnTo>
                    <a:lnTo>
                      <a:pt x="236" y="42"/>
                    </a:lnTo>
                    <a:lnTo>
                      <a:pt x="267" y="53"/>
                    </a:lnTo>
                    <a:lnTo>
                      <a:pt x="297" y="67"/>
                    </a:lnTo>
                    <a:lnTo>
                      <a:pt x="328" y="82"/>
                    </a:lnTo>
                    <a:lnTo>
                      <a:pt x="357" y="100"/>
                    </a:lnTo>
                    <a:lnTo>
                      <a:pt x="384" y="117"/>
                    </a:lnTo>
                    <a:lnTo>
                      <a:pt x="410" y="136"/>
                    </a:lnTo>
                    <a:lnTo>
                      <a:pt x="437" y="157"/>
                    </a:lnTo>
                    <a:lnTo>
                      <a:pt x="462" y="178"/>
                    </a:lnTo>
                    <a:lnTo>
                      <a:pt x="487" y="201"/>
                    </a:lnTo>
                    <a:lnTo>
                      <a:pt x="508" y="226"/>
                    </a:lnTo>
                    <a:lnTo>
                      <a:pt x="531" y="251"/>
                    </a:lnTo>
                    <a:lnTo>
                      <a:pt x="551" y="276"/>
                    </a:lnTo>
                    <a:lnTo>
                      <a:pt x="570" y="303"/>
                    </a:lnTo>
                    <a:lnTo>
                      <a:pt x="589" y="332"/>
                    </a:lnTo>
                    <a:lnTo>
                      <a:pt x="604" y="360"/>
                    </a:lnTo>
                    <a:lnTo>
                      <a:pt x="620" y="389"/>
                    </a:lnTo>
                    <a:lnTo>
                      <a:pt x="635" y="420"/>
                    </a:lnTo>
                    <a:lnTo>
                      <a:pt x="646" y="453"/>
                    </a:lnTo>
                    <a:lnTo>
                      <a:pt x="658" y="483"/>
                    </a:lnTo>
                    <a:lnTo>
                      <a:pt x="668" y="516"/>
                    </a:lnTo>
                    <a:lnTo>
                      <a:pt x="675" y="550"/>
                    </a:lnTo>
                    <a:lnTo>
                      <a:pt x="681" y="583"/>
                    </a:lnTo>
                    <a:lnTo>
                      <a:pt x="685" y="618"/>
                    </a:lnTo>
                    <a:lnTo>
                      <a:pt x="687" y="652"/>
                    </a:lnTo>
                    <a:lnTo>
                      <a:pt x="689" y="689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" name="Line 7"/>
              <p:cNvSpPr>
                <a:spLocks noChangeShapeType="1"/>
              </p:cNvSpPr>
              <p:nvPr/>
            </p:nvSpPr>
            <p:spPr bwMode="auto">
              <a:xfrm flipH="1">
                <a:off x="2536825" y="2670175"/>
                <a:ext cx="2752725" cy="158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3" name="Line 8"/>
              <p:cNvSpPr>
                <a:spLocks noChangeShapeType="1"/>
              </p:cNvSpPr>
              <p:nvPr/>
            </p:nvSpPr>
            <p:spPr bwMode="auto">
              <a:xfrm>
                <a:off x="6407150" y="3751262"/>
                <a:ext cx="1588" cy="228441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4" name="Line 9"/>
              <p:cNvSpPr>
                <a:spLocks noChangeShapeType="1"/>
              </p:cNvSpPr>
              <p:nvPr/>
            </p:nvSpPr>
            <p:spPr bwMode="auto">
              <a:xfrm>
                <a:off x="5106988" y="4178300"/>
                <a:ext cx="1587" cy="18367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5" name="Line 10"/>
              <p:cNvSpPr>
                <a:spLocks noChangeShapeType="1"/>
              </p:cNvSpPr>
              <p:nvPr/>
            </p:nvSpPr>
            <p:spPr bwMode="auto">
              <a:xfrm flipH="1">
                <a:off x="2524125" y="3784600"/>
                <a:ext cx="2211388" cy="158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6" name="Freeform 11"/>
              <p:cNvSpPr>
                <a:spLocks/>
              </p:cNvSpPr>
              <p:nvPr/>
            </p:nvSpPr>
            <p:spPr bwMode="auto">
              <a:xfrm>
                <a:off x="4856163" y="3602037"/>
                <a:ext cx="420687" cy="423863"/>
              </a:xfrm>
              <a:custGeom>
                <a:avLst/>
                <a:gdLst>
                  <a:gd name="T0" fmla="*/ 0 w 265"/>
                  <a:gd name="T1" fmla="*/ 0 h 267"/>
                  <a:gd name="T2" fmla="*/ 2147483647 w 265"/>
                  <a:gd name="T3" fmla="*/ 0 h 267"/>
                  <a:gd name="T4" fmla="*/ 2147483647 w 265"/>
                  <a:gd name="T5" fmla="*/ 2147483647 h 267"/>
                  <a:gd name="T6" fmla="*/ 2147483647 w 265"/>
                  <a:gd name="T7" fmla="*/ 2147483647 h 267"/>
                  <a:gd name="T8" fmla="*/ 2147483647 w 265"/>
                  <a:gd name="T9" fmla="*/ 2147483647 h 267"/>
                  <a:gd name="T10" fmla="*/ 2147483647 w 265"/>
                  <a:gd name="T11" fmla="*/ 2147483647 h 267"/>
                  <a:gd name="T12" fmla="*/ 2147483647 w 265"/>
                  <a:gd name="T13" fmla="*/ 2147483647 h 267"/>
                  <a:gd name="T14" fmla="*/ 2147483647 w 265"/>
                  <a:gd name="T15" fmla="*/ 2147483647 h 267"/>
                  <a:gd name="T16" fmla="*/ 2147483647 w 265"/>
                  <a:gd name="T17" fmla="*/ 2147483647 h 267"/>
                  <a:gd name="T18" fmla="*/ 2147483647 w 265"/>
                  <a:gd name="T19" fmla="*/ 2147483647 h 267"/>
                  <a:gd name="T20" fmla="*/ 2147483647 w 265"/>
                  <a:gd name="T21" fmla="*/ 2147483647 h 267"/>
                  <a:gd name="T22" fmla="*/ 2147483647 w 265"/>
                  <a:gd name="T23" fmla="*/ 2147483647 h 267"/>
                  <a:gd name="T24" fmla="*/ 2147483647 w 265"/>
                  <a:gd name="T25" fmla="*/ 2147483647 h 267"/>
                  <a:gd name="T26" fmla="*/ 2147483647 w 265"/>
                  <a:gd name="T27" fmla="*/ 2147483647 h 267"/>
                  <a:gd name="T28" fmla="*/ 2147483647 w 265"/>
                  <a:gd name="T29" fmla="*/ 2147483647 h 267"/>
                  <a:gd name="T30" fmla="*/ 2147483647 w 265"/>
                  <a:gd name="T31" fmla="*/ 2147483647 h 267"/>
                  <a:gd name="T32" fmla="*/ 2147483647 w 265"/>
                  <a:gd name="T33" fmla="*/ 2147483647 h 267"/>
                  <a:gd name="T34" fmla="*/ 2147483647 w 265"/>
                  <a:gd name="T35" fmla="*/ 2147483647 h 267"/>
                  <a:gd name="T36" fmla="*/ 2147483647 w 265"/>
                  <a:gd name="T37" fmla="*/ 2147483647 h 267"/>
                  <a:gd name="T38" fmla="*/ 2147483647 w 265"/>
                  <a:gd name="T39" fmla="*/ 2147483647 h 267"/>
                  <a:gd name="T40" fmla="*/ 2147483647 w 265"/>
                  <a:gd name="T41" fmla="*/ 2147483647 h 267"/>
                  <a:gd name="T42" fmla="*/ 2147483647 w 265"/>
                  <a:gd name="T43" fmla="*/ 2147483647 h 267"/>
                  <a:gd name="T44" fmla="*/ 2147483647 w 265"/>
                  <a:gd name="T45" fmla="*/ 2147483647 h 267"/>
                  <a:gd name="T46" fmla="*/ 2147483647 w 265"/>
                  <a:gd name="T47" fmla="*/ 2147483647 h 267"/>
                  <a:gd name="T48" fmla="*/ 2147483647 w 265"/>
                  <a:gd name="T49" fmla="*/ 2147483647 h 267"/>
                  <a:gd name="T50" fmla="*/ 2147483647 w 265"/>
                  <a:gd name="T51" fmla="*/ 2147483647 h 267"/>
                  <a:gd name="T52" fmla="*/ 2147483647 w 265"/>
                  <a:gd name="T53" fmla="*/ 2147483647 h 267"/>
                  <a:gd name="T54" fmla="*/ 2147483647 w 265"/>
                  <a:gd name="T55" fmla="*/ 2147483647 h 267"/>
                  <a:gd name="T56" fmla="*/ 2147483647 w 265"/>
                  <a:gd name="T57" fmla="*/ 2147483647 h 267"/>
                  <a:gd name="T58" fmla="*/ 2147483647 w 265"/>
                  <a:gd name="T59" fmla="*/ 2147483647 h 267"/>
                  <a:gd name="T60" fmla="*/ 2147483647 w 265"/>
                  <a:gd name="T61" fmla="*/ 2147483647 h 267"/>
                  <a:gd name="T62" fmla="*/ 2147483647 w 265"/>
                  <a:gd name="T63" fmla="*/ 2147483647 h 267"/>
                  <a:gd name="T64" fmla="*/ 2147483647 w 265"/>
                  <a:gd name="T65" fmla="*/ 2147483647 h 2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5"/>
                  <a:gd name="T100" fmla="*/ 0 h 267"/>
                  <a:gd name="T101" fmla="*/ 265 w 265"/>
                  <a:gd name="T102" fmla="*/ 267 h 2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5" h="267">
                    <a:moveTo>
                      <a:pt x="0" y="0"/>
                    </a:moveTo>
                    <a:lnTo>
                      <a:pt x="14" y="0"/>
                    </a:lnTo>
                    <a:lnTo>
                      <a:pt x="27" y="2"/>
                    </a:lnTo>
                    <a:lnTo>
                      <a:pt x="41" y="4"/>
                    </a:lnTo>
                    <a:lnTo>
                      <a:pt x="54" y="6"/>
                    </a:lnTo>
                    <a:lnTo>
                      <a:pt x="67" y="10"/>
                    </a:lnTo>
                    <a:lnTo>
                      <a:pt x="79" y="13"/>
                    </a:lnTo>
                    <a:lnTo>
                      <a:pt x="92" y="17"/>
                    </a:lnTo>
                    <a:lnTo>
                      <a:pt x="104" y="21"/>
                    </a:lnTo>
                    <a:lnTo>
                      <a:pt x="115" y="27"/>
                    </a:lnTo>
                    <a:lnTo>
                      <a:pt x="127" y="33"/>
                    </a:lnTo>
                    <a:lnTo>
                      <a:pt x="138" y="38"/>
                    </a:lnTo>
                    <a:lnTo>
                      <a:pt x="148" y="46"/>
                    </a:lnTo>
                    <a:lnTo>
                      <a:pt x="160" y="54"/>
                    </a:lnTo>
                    <a:lnTo>
                      <a:pt x="169" y="61"/>
                    </a:lnTo>
                    <a:lnTo>
                      <a:pt x="179" y="69"/>
                    </a:lnTo>
                    <a:lnTo>
                      <a:pt x="188" y="79"/>
                    </a:lnTo>
                    <a:lnTo>
                      <a:pt x="196" y="88"/>
                    </a:lnTo>
                    <a:lnTo>
                      <a:pt x="206" y="98"/>
                    </a:lnTo>
                    <a:lnTo>
                      <a:pt x="213" y="107"/>
                    </a:lnTo>
                    <a:lnTo>
                      <a:pt x="221" y="117"/>
                    </a:lnTo>
                    <a:lnTo>
                      <a:pt x="227" y="128"/>
                    </a:lnTo>
                    <a:lnTo>
                      <a:pt x="234" y="140"/>
                    </a:lnTo>
                    <a:lnTo>
                      <a:pt x="240" y="151"/>
                    </a:lnTo>
                    <a:lnTo>
                      <a:pt x="244" y="163"/>
                    </a:lnTo>
                    <a:lnTo>
                      <a:pt x="250" y="175"/>
                    </a:lnTo>
                    <a:lnTo>
                      <a:pt x="254" y="188"/>
                    </a:lnTo>
                    <a:lnTo>
                      <a:pt x="257" y="199"/>
                    </a:lnTo>
                    <a:lnTo>
                      <a:pt x="261" y="213"/>
                    </a:lnTo>
                    <a:lnTo>
                      <a:pt x="263" y="226"/>
                    </a:lnTo>
                    <a:lnTo>
                      <a:pt x="265" y="238"/>
                    </a:lnTo>
                    <a:lnTo>
                      <a:pt x="265" y="251"/>
                    </a:lnTo>
                    <a:lnTo>
                      <a:pt x="265" y="26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7" name="Freeform 12"/>
              <p:cNvSpPr>
                <a:spLocks/>
              </p:cNvSpPr>
              <p:nvPr/>
            </p:nvSpPr>
            <p:spPr bwMode="auto">
              <a:xfrm>
                <a:off x="2514600" y="2578100"/>
                <a:ext cx="19050" cy="411162"/>
              </a:xfrm>
              <a:custGeom>
                <a:avLst/>
                <a:gdLst>
                  <a:gd name="T0" fmla="*/ 2147483647 w 12"/>
                  <a:gd name="T1" fmla="*/ 2147483647 h 259"/>
                  <a:gd name="T2" fmla="*/ 2147483647 w 12"/>
                  <a:gd name="T3" fmla="*/ 2147483647 h 259"/>
                  <a:gd name="T4" fmla="*/ 2147483647 w 12"/>
                  <a:gd name="T5" fmla="*/ 0 h 259"/>
                  <a:gd name="T6" fmla="*/ 0 w 12"/>
                  <a:gd name="T7" fmla="*/ 0 h 259"/>
                  <a:gd name="T8" fmla="*/ 0 w 12"/>
                  <a:gd name="T9" fmla="*/ 2147483647 h 259"/>
                  <a:gd name="T10" fmla="*/ 2147483647 w 12"/>
                  <a:gd name="T11" fmla="*/ 2147483647 h 259"/>
                  <a:gd name="T12" fmla="*/ 0 w 12"/>
                  <a:gd name="T13" fmla="*/ 2147483647 h 259"/>
                  <a:gd name="T14" fmla="*/ 0 w 12"/>
                  <a:gd name="T15" fmla="*/ 2147483647 h 259"/>
                  <a:gd name="T16" fmla="*/ 2147483647 w 12"/>
                  <a:gd name="T17" fmla="*/ 2147483647 h 259"/>
                  <a:gd name="T18" fmla="*/ 2147483647 w 12"/>
                  <a:gd name="T19" fmla="*/ 2147483647 h 2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259"/>
                  <a:gd name="T32" fmla="*/ 12 w 12"/>
                  <a:gd name="T33" fmla="*/ 259 h 2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259">
                    <a:moveTo>
                      <a:pt x="10" y="250"/>
                    </a:moveTo>
                    <a:lnTo>
                      <a:pt x="12" y="255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5"/>
                    </a:lnTo>
                    <a:lnTo>
                      <a:pt x="4" y="259"/>
                    </a:lnTo>
                    <a:lnTo>
                      <a:pt x="0" y="255"/>
                    </a:lnTo>
                    <a:lnTo>
                      <a:pt x="0" y="257"/>
                    </a:lnTo>
                    <a:lnTo>
                      <a:pt x="4" y="259"/>
                    </a:lnTo>
                    <a:lnTo>
                      <a:pt x="10" y="2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8" name="Freeform 13"/>
              <p:cNvSpPr>
                <a:spLocks/>
              </p:cNvSpPr>
              <p:nvPr/>
            </p:nvSpPr>
            <p:spPr bwMode="auto">
              <a:xfrm>
                <a:off x="2520950" y="2974975"/>
                <a:ext cx="288925" cy="153987"/>
              </a:xfrm>
              <a:custGeom>
                <a:avLst/>
                <a:gdLst>
                  <a:gd name="T0" fmla="*/ 2147483647 w 182"/>
                  <a:gd name="T1" fmla="*/ 2147483647 h 97"/>
                  <a:gd name="T2" fmla="*/ 2147483647 w 182"/>
                  <a:gd name="T3" fmla="*/ 2147483647 h 97"/>
                  <a:gd name="T4" fmla="*/ 2147483647 w 182"/>
                  <a:gd name="T5" fmla="*/ 0 h 97"/>
                  <a:gd name="T6" fmla="*/ 0 w 182"/>
                  <a:gd name="T7" fmla="*/ 2147483647 h 97"/>
                  <a:gd name="T8" fmla="*/ 2147483647 w 182"/>
                  <a:gd name="T9" fmla="*/ 2147483647 h 97"/>
                  <a:gd name="T10" fmla="*/ 2147483647 w 182"/>
                  <a:gd name="T11" fmla="*/ 2147483647 h 97"/>
                  <a:gd name="T12" fmla="*/ 2147483647 w 182"/>
                  <a:gd name="T13" fmla="*/ 2147483647 h 97"/>
                  <a:gd name="T14" fmla="*/ 2147483647 w 182"/>
                  <a:gd name="T15" fmla="*/ 2147483647 h 97"/>
                  <a:gd name="T16" fmla="*/ 2147483647 w 182"/>
                  <a:gd name="T17" fmla="*/ 2147483647 h 97"/>
                  <a:gd name="T18" fmla="*/ 2147483647 w 182"/>
                  <a:gd name="T19" fmla="*/ 2147483647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2"/>
                  <a:gd name="T31" fmla="*/ 0 h 97"/>
                  <a:gd name="T32" fmla="*/ 182 w 182"/>
                  <a:gd name="T33" fmla="*/ 97 h 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2" h="97">
                    <a:moveTo>
                      <a:pt x="173" y="97"/>
                    </a:moveTo>
                    <a:lnTo>
                      <a:pt x="173" y="88"/>
                    </a:lnTo>
                    <a:lnTo>
                      <a:pt x="6" y="0"/>
                    </a:lnTo>
                    <a:lnTo>
                      <a:pt x="0" y="9"/>
                    </a:lnTo>
                    <a:lnTo>
                      <a:pt x="167" y="97"/>
                    </a:lnTo>
                    <a:lnTo>
                      <a:pt x="169" y="88"/>
                    </a:lnTo>
                    <a:lnTo>
                      <a:pt x="173" y="97"/>
                    </a:lnTo>
                    <a:lnTo>
                      <a:pt x="182" y="94"/>
                    </a:lnTo>
                    <a:lnTo>
                      <a:pt x="173" y="88"/>
                    </a:lnTo>
                    <a:lnTo>
                      <a:pt x="173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9" name="Freeform 14"/>
              <p:cNvSpPr>
                <a:spLocks/>
              </p:cNvSpPr>
              <p:nvPr/>
            </p:nvSpPr>
            <p:spPr bwMode="auto">
              <a:xfrm>
                <a:off x="2520950" y="3114675"/>
                <a:ext cx="274638" cy="142875"/>
              </a:xfrm>
              <a:custGeom>
                <a:avLst/>
                <a:gdLst>
                  <a:gd name="T0" fmla="*/ 2147483647 w 173"/>
                  <a:gd name="T1" fmla="*/ 2147483647 h 90"/>
                  <a:gd name="T2" fmla="*/ 2147483647 w 173"/>
                  <a:gd name="T3" fmla="*/ 2147483647 h 90"/>
                  <a:gd name="T4" fmla="*/ 2147483647 w 173"/>
                  <a:gd name="T5" fmla="*/ 0 h 90"/>
                  <a:gd name="T6" fmla="*/ 0 w 173"/>
                  <a:gd name="T7" fmla="*/ 2147483647 h 90"/>
                  <a:gd name="T8" fmla="*/ 2147483647 w 173"/>
                  <a:gd name="T9" fmla="*/ 2147483647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90"/>
                  <a:gd name="T17" fmla="*/ 173 w 173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90">
                    <a:moveTo>
                      <a:pt x="6" y="90"/>
                    </a:moveTo>
                    <a:lnTo>
                      <a:pt x="173" y="9"/>
                    </a:lnTo>
                    <a:lnTo>
                      <a:pt x="169" y="0"/>
                    </a:lnTo>
                    <a:lnTo>
                      <a:pt x="0" y="80"/>
                    </a:lnTo>
                    <a:lnTo>
                      <a:pt x="6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0" name="Freeform 15"/>
              <p:cNvSpPr>
                <a:spLocks/>
              </p:cNvSpPr>
              <p:nvPr/>
            </p:nvSpPr>
            <p:spPr bwMode="auto">
              <a:xfrm>
                <a:off x="2235200" y="3241675"/>
                <a:ext cx="295275" cy="144462"/>
              </a:xfrm>
              <a:custGeom>
                <a:avLst/>
                <a:gdLst>
                  <a:gd name="T0" fmla="*/ 2147483647 w 186"/>
                  <a:gd name="T1" fmla="*/ 2147483647 h 91"/>
                  <a:gd name="T2" fmla="*/ 2147483647 w 186"/>
                  <a:gd name="T3" fmla="*/ 2147483647 h 91"/>
                  <a:gd name="T4" fmla="*/ 2147483647 w 186"/>
                  <a:gd name="T5" fmla="*/ 2147483647 h 91"/>
                  <a:gd name="T6" fmla="*/ 2147483647 w 186"/>
                  <a:gd name="T7" fmla="*/ 0 h 91"/>
                  <a:gd name="T8" fmla="*/ 2147483647 w 186"/>
                  <a:gd name="T9" fmla="*/ 2147483647 h 91"/>
                  <a:gd name="T10" fmla="*/ 2147483647 w 186"/>
                  <a:gd name="T11" fmla="*/ 2147483647 h 91"/>
                  <a:gd name="T12" fmla="*/ 2147483647 w 186"/>
                  <a:gd name="T13" fmla="*/ 2147483647 h 91"/>
                  <a:gd name="T14" fmla="*/ 0 w 186"/>
                  <a:gd name="T15" fmla="*/ 2147483647 h 91"/>
                  <a:gd name="T16" fmla="*/ 2147483647 w 186"/>
                  <a:gd name="T17" fmla="*/ 2147483647 h 91"/>
                  <a:gd name="T18" fmla="*/ 2147483647 w 186"/>
                  <a:gd name="T19" fmla="*/ 2147483647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6"/>
                  <a:gd name="T31" fmla="*/ 0 h 91"/>
                  <a:gd name="T32" fmla="*/ 186 w 186"/>
                  <a:gd name="T33" fmla="*/ 91 h 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6" h="91">
                    <a:moveTo>
                      <a:pt x="17" y="79"/>
                    </a:moveTo>
                    <a:lnTo>
                      <a:pt x="19" y="91"/>
                    </a:lnTo>
                    <a:lnTo>
                      <a:pt x="186" y="10"/>
                    </a:lnTo>
                    <a:lnTo>
                      <a:pt x="180" y="0"/>
                    </a:lnTo>
                    <a:lnTo>
                      <a:pt x="13" y="79"/>
                    </a:lnTo>
                    <a:lnTo>
                      <a:pt x="13" y="91"/>
                    </a:lnTo>
                    <a:lnTo>
                      <a:pt x="13" y="79"/>
                    </a:lnTo>
                    <a:lnTo>
                      <a:pt x="0" y="85"/>
                    </a:lnTo>
                    <a:lnTo>
                      <a:pt x="13" y="91"/>
                    </a:lnTo>
                    <a:lnTo>
                      <a:pt x="17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1" name="Freeform 16"/>
              <p:cNvSpPr>
                <a:spLocks/>
              </p:cNvSpPr>
              <p:nvPr/>
            </p:nvSpPr>
            <p:spPr bwMode="auto">
              <a:xfrm>
                <a:off x="2255838" y="3367087"/>
                <a:ext cx="277812" cy="103188"/>
              </a:xfrm>
              <a:custGeom>
                <a:avLst/>
                <a:gdLst>
                  <a:gd name="T0" fmla="*/ 2147483647 w 175"/>
                  <a:gd name="T1" fmla="*/ 2147483647 h 65"/>
                  <a:gd name="T2" fmla="*/ 2147483647 w 175"/>
                  <a:gd name="T3" fmla="*/ 2147483647 h 65"/>
                  <a:gd name="T4" fmla="*/ 2147483647 w 175"/>
                  <a:gd name="T5" fmla="*/ 0 h 65"/>
                  <a:gd name="T6" fmla="*/ 0 w 175"/>
                  <a:gd name="T7" fmla="*/ 2147483647 h 65"/>
                  <a:gd name="T8" fmla="*/ 2147483647 w 175"/>
                  <a:gd name="T9" fmla="*/ 2147483647 h 65"/>
                  <a:gd name="T10" fmla="*/ 2147483647 w 175"/>
                  <a:gd name="T11" fmla="*/ 2147483647 h 65"/>
                  <a:gd name="T12" fmla="*/ 2147483647 w 175"/>
                  <a:gd name="T13" fmla="*/ 2147483647 h 65"/>
                  <a:gd name="T14" fmla="*/ 2147483647 w 175"/>
                  <a:gd name="T15" fmla="*/ 2147483647 h 65"/>
                  <a:gd name="T16" fmla="*/ 2147483647 w 175"/>
                  <a:gd name="T17" fmla="*/ 2147483647 h 65"/>
                  <a:gd name="T18" fmla="*/ 2147483647 w 175"/>
                  <a:gd name="T19" fmla="*/ 2147483647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"/>
                  <a:gd name="T31" fmla="*/ 0 h 65"/>
                  <a:gd name="T32" fmla="*/ 175 w 175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" h="65">
                    <a:moveTo>
                      <a:pt x="175" y="60"/>
                    </a:moveTo>
                    <a:lnTo>
                      <a:pt x="171" y="54"/>
                    </a:lnTo>
                    <a:lnTo>
                      <a:pt x="4" y="0"/>
                    </a:lnTo>
                    <a:lnTo>
                      <a:pt x="0" y="12"/>
                    </a:lnTo>
                    <a:lnTo>
                      <a:pt x="167" y="65"/>
                    </a:lnTo>
                    <a:lnTo>
                      <a:pt x="163" y="60"/>
                    </a:lnTo>
                    <a:lnTo>
                      <a:pt x="175" y="60"/>
                    </a:lnTo>
                    <a:lnTo>
                      <a:pt x="175" y="56"/>
                    </a:lnTo>
                    <a:lnTo>
                      <a:pt x="171" y="54"/>
                    </a:lnTo>
                    <a:lnTo>
                      <a:pt x="175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2" name="Freeform 17"/>
              <p:cNvSpPr>
                <a:spLocks/>
              </p:cNvSpPr>
              <p:nvPr/>
            </p:nvSpPr>
            <p:spPr bwMode="auto">
              <a:xfrm>
                <a:off x="2514600" y="3462337"/>
                <a:ext cx="19050" cy="650875"/>
              </a:xfrm>
              <a:custGeom>
                <a:avLst/>
                <a:gdLst>
                  <a:gd name="T0" fmla="*/ 2147483647 w 12"/>
                  <a:gd name="T1" fmla="*/ 2147483647 h 410"/>
                  <a:gd name="T2" fmla="*/ 2147483647 w 12"/>
                  <a:gd name="T3" fmla="*/ 2147483647 h 410"/>
                  <a:gd name="T4" fmla="*/ 2147483647 w 12"/>
                  <a:gd name="T5" fmla="*/ 0 h 410"/>
                  <a:gd name="T6" fmla="*/ 0 w 12"/>
                  <a:gd name="T7" fmla="*/ 0 h 410"/>
                  <a:gd name="T8" fmla="*/ 0 w 12"/>
                  <a:gd name="T9" fmla="*/ 2147483647 h 410"/>
                  <a:gd name="T10" fmla="*/ 2147483647 w 12"/>
                  <a:gd name="T11" fmla="*/ 2147483647 h 4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10"/>
                  <a:gd name="T20" fmla="*/ 12 w 12"/>
                  <a:gd name="T21" fmla="*/ 410 h 4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10">
                    <a:moveTo>
                      <a:pt x="6" y="410"/>
                    </a:moveTo>
                    <a:lnTo>
                      <a:pt x="12" y="4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410"/>
                    </a:lnTo>
                    <a:lnTo>
                      <a:pt x="6" y="4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3" name="Freeform 18"/>
              <p:cNvSpPr>
                <a:spLocks/>
              </p:cNvSpPr>
              <p:nvPr/>
            </p:nvSpPr>
            <p:spPr bwMode="auto">
              <a:xfrm>
                <a:off x="4978400" y="6026150"/>
                <a:ext cx="414338" cy="19050"/>
              </a:xfrm>
              <a:custGeom>
                <a:avLst/>
                <a:gdLst>
                  <a:gd name="T0" fmla="*/ 2147483647 w 261"/>
                  <a:gd name="T1" fmla="*/ 2147483647 h 12"/>
                  <a:gd name="T2" fmla="*/ 2147483647 w 261"/>
                  <a:gd name="T3" fmla="*/ 0 h 12"/>
                  <a:gd name="T4" fmla="*/ 0 w 261"/>
                  <a:gd name="T5" fmla="*/ 0 h 12"/>
                  <a:gd name="T6" fmla="*/ 0 w 261"/>
                  <a:gd name="T7" fmla="*/ 2147483647 h 12"/>
                  <a:gd name="T8" fmla="*/ 2147483647 w 261"/>
                  <a:gd name="T9" fmla="*/ 2147483647 h 12"/>
                  <a:gd name="T10" fmla="*/ 2147483647 w 261"/>
                  <a:gd name="T11" fmla="*/ 2147483647 h 12"/>
                  <a:gd name="T12" fmla="*/ 2147483647 w 261"/>
                  <a:gd name="T13" fmla="*/ 2147483647 h 12"/>
                  <a:gd name="T14" fmla="*/ 2147483647 w 261"/>
                  <a:gd name="T15" fmla="*/ 2147483647 h 12"/>
                  <a:gd name="T16" fmla="*/ 2147483647 w 261"/>
                  <a:gd name="T17" fmla="*/ 2147483647 h 12"/>
                  <a:gd name="T18" fmla="*/ 2147483647 w 261"/>
                  <a:gd name="T19" fmla="*/ 2147483647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12"/>
                  <a:gd name="T32" fmla="*/ 261 w 261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12">
                    <a:moveTo>
                      <a:pt x="249" y="4"/>
                    </a:moveTo>
                    <a:lnTo>
                      <a:pt x="255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255" y="12"/>
                    </a:lnTo>
                    <a:lnTo>
                      <a:pt x="261" y="8"/>
                    </a:lnTo>
                    <a:lnTo>
                      <a:pt x="255" y="12"/>
                    </a:lnTo>
                    <a:lnTo>
                      <a:pt x="259" y="12"/>
                    </a:lnTo>
                    <a:lnTo>
                      <a:pt x="261" y="8"/>
                    </a:lnTo>
                    <a:lnTo>
                      <a:pt x="24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4" name="Freeform 19"/>
              <p:cNvSpPr>
                <a:spLocks/>
              </p:cNvSpPr>
              <p:nvPr/>
            </p:nvSpPr>
            <p:spPr bwMode="auto">
              <a:xfrm>
                <a:off x="5373688" y="5749925"/>
                <a:ext cx="158750" cy="288925"/>
              </a:xfrm>
              <a:custGeom>
                <a:avLst/>
                <a:gdLst>
                  <a:gd name="T0" fmla="*/ 2147483647 w 100"/>
                  <a:gd name="T1" fmla="*/ 2147483647 h 182"/>
                  <a:gd name="T2" fmla="*/ 2147483647 w 100"/>
                  <a:gd name="T3" fmla="*/ 2147483647 h 182"/>
                  <a:gd name="T4" fmla="*/ 0 w 100"/>
                  <a:gd name="T5" fmla="*/ 2147483647 h 182"/>
                  <a:gd name="T6" fmla="*/ 2147483647 w 100"/>
                  <a:gd name="T7" fmla="*/ 2147483647 h 182"/>
                  <a:gd name="T8" fmla="*/ 2147483647 w 100"/>
                  <a:gd name="T9" fmla="*/ 2147483647 h 182"/>
                  <a:gd name="T10" fmla="*/ 2147483647 w 100"/>
                  <a:gd name="T11" fmla="*/ 2147483647 h 182"/>
                  <a:gd name="T12" fmla="*/ 2147483647 w 100"/>
                  <a:gd name="T13" fmla="*/ 2147483647 h 182"/>
                  <a:gd name="T14" fmla="*/ 2147483647 w 100"/>
                  <a:gd name="T15" fmla="*/ 0 h 182"/>
                  <a:gd name="T16" fmla="*/ 2147483647 w 100"/>
                  <a:gd name="T17" fmla="*/ 2147483647 h 182"/>
                  <a:gd name="T18" fmla="*/ 2147483647 w 100"/>
                  <a:gd name="T19" fmla="*/ 2147483647 h 1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0"/>
                  <a:gd name="T31" fmla="*/ 0 h 182"/>
                  <a:gd name="T32" fmla="*/ 100 w 100"/>
                  <a:gd name="T33" fmla="*/ 182 h 1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0" h="182">
                    <a:moveTo>
                      <a:pt x="100" y="9"/>
                    </a:moveTo>
                    <a:lnTo>
                      <a:pt x="89" y="9"/>
                    </a:lnTo>
                    <a:lnTo>
                      <a:pt x="0" y="178"/>
                    </a:lnTo>
                    <a:lnTo>
                      <a:pt x="12" y="182"/>
                    </a:lnTo>
                    <a:lnTo>
                      <a:pt x="100" y="15"/>
                    </a:lnTo>
                    <a:lnTo>
                      <a:pt x="89" y="15"/>
                    </a:lnTo>
                    <a:lnTo>
                      <a:pt x="100" y="9"/>
                    </a:lnTo>
                    <a:lnTo>
                      <a:pt x="94" y="0"/>
                    </a:lnTo>
                    <a:lnTo>
                      <a:pt x="89" y="9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5" name="Freeform 20"/>
              <p:cNvSpPr>
                <a:spLocks/>
              </p:cNvSpPr>
              <p:nvPr/>
            </p:nvSpPr>
            <p:spPr bwMode="auto">
              <a:xfrm>
                <a:off x="5514975" y="5764212"/>
                <a:ext cx="146050" cy="274638"/>
              </a:xfrm>
              <a:custGeom>
                <a:avLst/>
                <a:gdLst>
                  <a:gd name="T0" fmla="*/ 2147483647 w 92"/>
                  <a:gd name="T1" fmla="*/ 2147483647 h 173"/>
                  <a:gd name="T2" fmla="*/ 2147483647 w 92"/>
                  <a:gd name="T3" fmla="*/ 0 h 173"/>
                  <a:gd name="T4" fmla="*/ 0 w 92"/>
                  <a:gd name="T5" fmla="*/ 2147483647 h 173"/>
                  <a:gd name="T6" fmla="*/ 2147483647 w 92"/>
                  <a:gd name="T7" fmla="*/ 2147483647 h 173"/>
                  <a:gd name="T8" fmla="*/ 2147483647 w 92"/>
                  <a:gd name="T9" fmla="*/ 2147483647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73"/>
                  <a:gd name="T17" fmla="*/ 92 w 9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73">
                    <a:moveTo>
                      <a:pt x="92" y="169"/>
                    </a:moveTo>
                    <a:lnTo>
                      <a:pt x="11" y="0"/>
                    </a:lnTo>
                    <a:lnTo>
                      <a:pt x="0" y="6"/>
                    </a:lnTo>
                    <a:lnTo>
                      <a:pt x="80" y="173"/>
                    </a:lnTo>
                    <a:lnTo>
                      <a:pt x="92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6" name="Freeform 21"/>
              <p:cNvSpPr>
                <a:spLocks/>
              </p:cNvSpPr>
              <p:nvPr/>
            </p:nvSpPr>
            <p:spPr bwMode="auto">
              <a:xfrm>
                <a:off x="5641975" y="6032500"/>
                <a:ext cx="142875" cy="292100"/>
              </a:xfrm>
              <a:custGeom>
                <a:avLst/>
                <a:gdLst>
                  <a:gd name="T0" fmla="*/ 2147483647 w 90"/>
                  <a:gd name="T1" fmla="*/ 2147483647 h 184"/>
                  <a:gd name="T2" fmla="*/ 2147483647 w 90"/>
                  <a:gd name="T3" fmla="*/ 2147483647 h 184"/>
                  <a:gd name="T4" fmla="*/ 2147483647 w 90"/>
                  <a:gd name="T5" fmla="*/ 0 h 184"/>
                  <a:gd name="T6" fmla="*/ 0 w 90"/>
                  <a:gd name="T7" fmla="*/ 2147483647 h 184"/>
                  <a:gd name="T8" fmla="*/ 2147483647 w 90"/>
                  <a:gd name="T9" fmla="*/ 2147483647 h 184"/>
                  <a:gd name="T10" fmla="*/ 2147483647 w 90"/>
                  <a:gd name="T11" fmla="*/ 2147483647 h 184"/>
                  <a:gd name="T12" fmla="*/ 2147483647 w 90"/>
                  <a:gd name="T13" fmla="*/ 2147483647 h 184"/>
                  <a:gd name="T14" fmla="*/ 2147483647 w 90"/>
                  <a:gd name="T15" fmla="*/ 2147483647 h 184"/>
                  <a:gd name="T16" fmla="*/ 2147483647 w 90"/>
                  <a:gd name="T17" fmla="*/ 2147483647 h 184"/>
                  <a:gd name="T18" fmla="*/ 2147483647 w 90"/>
                  <a:gd name="T19" fmla="*/ 2147483647 h 1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0"/>
                  <a:gd name="T31" fmla="*/ 0 h 184"/>
                  <a:gd name="T32" fmla="*/ 90 w 90"/>
                  <a:gd name="T33" fmla="*/ 184 h 1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0" h="184">
                    <a:moveTo>
                      <a:pt x="81" y="167"/>
                    </a:moveTo>
                    <a:lnTo>
                      <a:pt x="90" y="167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81" y="171"/>
                    </a:lnTo>
                    <a:lnTo>
                      <a:pt x="90" y="171"/>
                    </a:lnTo>
                    <a:lnTo>
                      <a:pt x="81" y="171"/>
                    </a:lnTo>
                    <a:lnTo>
                      <a:pt x="87" y="184"/>
                    </a:lnTo>
                    <a:lnTo>
                      <a:pt x="90" y="171"/>
                    </a:lnTo>
                    <a:lnTo>
                      <a:pt x="81" y="1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7" name="Freeform 22"/>
              <p:cNvSpPr>
                <a:spLocks/>
              </p:cNvSpPr>
              <p:nvPr/>
            </p:nvSpPr>
            <p:spPr bwMode="auto">
              <a:xfrm>
                <a:off x="5770563" y="6026150"/>
                <a:ext cx="103187" cy="277812"/>
              </a:xfrm>
              <a:custGeom>
                <a:avLst/>
                <a:gdLst>
                  <a:gd name="T0" fmla="*/ 2147483647 w 65"/>
                  <a:gd name="T1" fmla="*/ 0 h 175"/>
                  <a:gd name="T2" fmla="*/ 2147483647 w 65"/>
                  <a:gd name="T3" fmla="*/ 2147483647 h 175"/>
                  <a:gd name="T4" fmla="*/ 0 w 65"/>
                  <a:gd name="T5" fmla="*/ 2147483647 h 175"/>
                  <a:gd name="T6" fmla="*/ 2147483647 w 65"/>
                  <a:gd name="T7" fmla="*/ 2147483647 h 175"/>
                  <a:gd name="T8" fmla="*/ 2147483647 w 65"/>
                  <a:gd name="T9" fmla="*/ 2147483647 h 175"/>
                  <a:gd name="T10" fmla="*/ 2147483647 w 65"/>
                  <a:gd name="T11" fmla="*/ 2147483647 h 175"/>
                  <a:gd name="T12" fmla="*/ 2147483647 w 65"/>
                  <a:gd name="T13" fmla="*/ 0 h 175"/>
                  <a:gd name="T14" fmla="*/ 2147483647 w 65"/>
                  <a:gd name="T15" fmla="*/ 0 h 175"/>
                  <a:gd name="T16" fmla="*/ 2147483647 w 65"/>
                  <a:gd name="T17" fmla="*/ 2147483647 h 175"/>
                  <a:gd name="T18" fmla="*/ 2147483647 w 65"/>
                  <a:gd name="T19" fmla="*/ 0 h 1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75"/>
                  <a:gd name="T32" fmla="*/ 65 w 65"/>
                  <a:gd name="T33" fmla="*/ 175 h 1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75">
                    <a:moveTo>
                      <a:pt x="59" y="0"/>
                    </a:moveTo>
                    <a:lnTo>
                      <a:pt x="53" y="4"/>
                    </a:lnTo>
                    <a:lnTo>
                      <a:pt x="0" y="171"/>
                    </a:lnTo>
                    <a:lnTo>
                      <a:pt x="9" y="175"/>
                    </a:lnTo>
                    <a:lnTo>
                      <a:pt x="65" y="8"/>
                    </a:lnTo>
                    <a:lnTo>
                      <a:pt x="59" y="12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3" y="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8" name="Freeform 23"/>
              <p:cNvSpPr>
                <a:spLocks/>
              </p:cNvSpPr>
              <p:nvPr/>
            </p:nvSpPr>
            <p:spPr bwMode="auto">
              <a:xfrm>
                <a:off x="5864225" y="6026150"/>
                <a:ext cx="652463" cy="19050"/>
              </a:xfrm>
              <a:custGeom>
                <a:avLst/>
                <a:gdLst>
                  <a:gd name="T0" fmla="*/ 2147483647 w 411"/>
                  <a:gd name="T1" fmla="*/ 2147483647 h 12"/>
                  <a:gd name="T2" fmla="*/ 2147483647 w 411"/>
                  <a:gd name="T3" fmla="*/ 0 h 12"/>
                  <a:gd name="T4" fmla="*/ 0 w 411"/>
                  <a:gd name="T5" fmla="*/ 0 h 12"/>
                  <a:gd name="T6" fmla="*/ 0 w 411"/>
                  <a:gd name="T7" fmla="*/ 2147483647 h 12"/>
                  <a:gd name="T8" fmla="*/ 2147483647 w 411"/>
                  <a:gd name="T9" fmla="*/ 2147483647 h 12"/>
                  <a:gd name="T10" fmla="*/ 2147483647 w 411"/>
                  <a:gd name="T11" fmla="*/ 2147483647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1"/>
                  <a:gd name="T19" fmla="*/ 0 h 12"/>
                  <a:gd name="T20" fmla="*/ 411 w 411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1" h="12">
                    <a:moveTo>
                      <a:pt x="411" y="6"/>
                    </a:moveTo>
                    <a:lnTo>
                      <a:pt x="4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411" y="12"/>
                    </a:lnTo>
                    <a:lnTo>
                      <a:pt x="4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9" name="Freeform 24"/>
              <p:cNvSpPr>
                <a:spLocks/>
              </p:cNvSpPr>
              <p:nvPr/>
            </p:nvSpPr>
            <p:spPr bwMode="auto">
              <a:xfrm>
                <a:off x="2995613" y="3014662"/>
                <a:ext cx="228600" cy="458788"/>
              </a:xfrm>
              <a:custGeom>
                <a:avLst/>
                <a:gdLst>
                  <a:gd name="T0" fmla="*/ 2147483647 w 144"/>
                  <a:gd name="T1" fmla="*/ 2147483647 h 289"/>
                  <a:gd name="T2" fmla="*/ 2147483647 w 144"/>
                  <a:gd name="T3" fmla="*/ 2147483647 h 289"/>
                  <a:gd name="T4" fmla="*/ 0 w 144"/>
                  <a:gd name="T5" fmla="*/ 2147483647 h 289"/>
                  <a:gd name="T6" fmla="*/ 2147483647 w 144"/>
                  <a:gd name="T7" fmla="*/ 0 h 289"/>
                  <a:gd name="T8" fmla="*/ 2147483647 w 144"/>
                  <a:gd name="T9" fmla="*/ 2147483647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289"/>
                  <a:gd name="T17" fmla="*/ 144 w 144"/>
                  <a:gd name="T18" fmla="*/ 289 h 2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289">
                    <a:moveTo>
                      <a:pt x="144" y="218"/>
                    </a:moveTo>
                    <a:lnTo>
                      <a:pt x="144" y="289"/>
                    </a:lnTo>
                    <a:lnTo>
                      <a:pt x="0" y="145"/>
                    </a:lnTo>
                    <a:lnTo>
                      <a:pt x="144" y="0"/>
                    </a:lnTo>
                    <a:lnTo>
                      <a:pt x="144" y="7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90" name="Freeform 25"/>
              <p:cNvSpPr>
                <a:spLocks/>
              </p:cNvSpPr>
              <p:nvPr/>
            </p:nvSpPr>
            <p:spPr bwMode="auto">
              <a:xfrm>
                <a:off x="3498850" y="3014662"/>
                <a:ext cx="231775" cy="458788"/>
              </a:xfrm>
              <a:custGeom>
                <a:avLst/>
                <a:gdLst>
                  <a:gd name="T0" fmla="*/ 0 w 146"/>
                  <a:gd name="T1" fmla="*/ 2147483647 h 289"/>
                  <a:gd name="T2" fmla="*/ 0 w 146"/>
                  <a:gd name="T3" fmla="*/ 2147483647 h 289"/>
                  <a:gd name="T4" fmla="*/ 2147483647 w 146"/>
                  <a:gd name="T5" fmla="*/ 2147483647 h 289"/>
                  <a:gd name="T6" fmla="*/ 0 w 146"/>
                  <a:gd name="T7" fmla="*/ 0 h 289"/>
                  <a:gd name="T8" fmla="*/ 0 w 146"/>
                  <a:gd name="T9" fmla="*/ 2147483647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289"/>
                  <a:gd name="T17" fmla="*/ 146 w 146"/>
                  <a:gd name="T18" fmla="*/ 289 h 2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289">
                    <a:moveTo>
                      <a:pt x="0" y="218"/>
                    </a:moveTo>
                    <a:lnTo>
                      <a:pt x="0" y="289"/>
                    </a:lnTo>
                    <a:lnTo>
                      <a:pt x="146" y="145"/>
                    </a:lnTo>
                    <a:lnTo>
                      <a:pt x="0" y="0"/>
                    </a:lnTo>
                    <a:lnTo>
                      <a:pt x="0" y="7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91" name="Line 26"/>
              <p:cNvSpPr>
                <a:spLocks noChangeShapeType="1"/>
              </p:cNvSpPr>
              <p:nvPr/>
            </p:nvSpPr>
            <p:spPr bwMode="auto">
              <a:xfrm>
                <a:off x="3224213" y="3360737"/>
                <a:ext cx="274637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92" name="Line 27"/>
              <p:cNvSpPr>
                <a:spLocks noChangeShapeType="1"/>
              </p:cNvSpPr>
              <p:nvPr/>
            </p:nvSpPr>
            <p:spPr bwMode="auto">
              <a:xfrm>
                <a:off x="3224213" y="3132137"/>
                <a:ext cx="280987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93" name="Line 34"/>
              <p:cNvSpPr>
                <a:spLocks noChangeShapeType="1"/>
              </p:cNvSpPr>
              <p:nvPr/>
            </p:nvSpPr>
            <p:spPr bwMode="auto">
              <a:xfrm>
                <a:off x="6446838" y="3717925"/>
                <a:ext cx="465137" cy="158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94" name="Line 35"/>
              <p:cNvSpPr>
                <a:spLocks noChangeShapeType="1"/>
              </p:cNvSpPr>
              <p:nvPr/>
            </p:nvSpPr>
            <p:spPr bwMode="auto">
              <a:xfrm flipV="1">
                <a:off x="5303838" y="2160587"/>
                <a:ext cx="1587" cy="4699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5861050" y="4743450"/>
                <a:ext cx="1063625" cy="158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96" name="Line 37"/>
              <p:cNvSpPr>
                <a:spLocks noChangeShapeType="1"/>
              </p:cNvSpPr>
              <p:nvPr/>
            </p:nvSpPr>
            <p:spPr bwMode="auto">
              <a:xfrm flipV="1">
                <a:off x="4278313" y="2152650"/>
                <a:ext cx="1587" cy="10620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97" name="Line 38"/>
              <p:cNvSpPr>
                <a:spLocks noChangeShapeType="1"/>
              </p:cNvSpPr>
              <p:nvPr/>
            </p:nvSpPr>
            <p:spPr bwMode="auto">
              <a:xfrm>
                <a:off x="6796088" y="3717925"/>
                <a:ext cx="1587" cy="3079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98" name="Line 39"/>
              <p:cNvSpPr>
                <a:spLocks noChangeShapeType="1"/>
              </p:cNvSpPr>
              <p:nvPr/>
            </p:nvSpPr>
            <p:spPr bwMode="auto">
              <a:xfrm>
                <a:off x="6796881" y="4446586"/>
                <a:ext cx="794" cy="296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99" name="Line 40"/>
              <p:cNvSpPr>
                <a:spLocks noChangeShapeType="1"/>
              </p:cNvSpPr>
              <p:nvPr/>
            </p:nvSpPr>
            <p:spPr bwMode="auto">
              <a:xfrm flipH="1">
                <a:off x="4935538" y="2279650"/>
                <a:ext cx="368300" cy="158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0" name="Line 41"/>
              <p:cNvSpPr>
                <a:spLocks noChangeShapeType="1"/>
              </p:cNvSpPr>
              <p:nvPr/>
            </p:nvSpPr>
            <p:spPr bwMode="auto">
              <a:xfrm flipH="1">
                <a:off x="4278313" y="2279650"/>
                <a:ext cx="258762" cy="158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1" name="Rectangle 42"/>
              <p:cNvSpPr>
                <a:spLocks noChangeArrowheads="1"/>
              </p:cNvSpPr>
              <p:nvPr/>
            </p:nvSpPr>
            <p:spPr bwMode="auto">
              <a:xfrm>
                <a:off x="6735763" y="4021136"/>
                <a:ext cx="99386" cy="287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>
                <a:off x="6835775" y="4021136"/>
                <a:ext cx="33664" cy="287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rgbClr val="000000"/>
                    </a:solidFill>
                    <a:latin typeface="+mj-lt"/>
                  </a:rPr>
                  <a:t>'</a:t>
                </a:r>
                <a:endParaRPr lang="en-US" sz="1400" b="1">
                  <a:latin typeface="+mj-lt"/>
                </a:endParaRPr>
              </a:p>
            </p:txBody>
          </p:sp>
          <p:sp>
            <p:nvSpPr>
              <p:cNvPr id="103" name="Rectangle 44"/>
              <p:cNvSpPr>
                <a:spLocks noChangeArrowheads="1"/>
              </p:cNvSpPr>
              <p:nvPr/>
            </p:nvSpPr>
            <p:spPr bwMode="auto">
              <a:xfrm>
                <a:off x="6635750" y="4173536"/>
                <a:ext cx="149080" cy="287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Rectangle 45"/>
              <p:cNvSpPr>
                <a:spLocks noChangeArrowheads="1"/>
              </p:cNvSpPr>
              <p:nvPr/>
            </p:nvSpPr>
            <p:spPr bwMode="auto">
              <a:xfrm>
                <a:off x="6781800" y="4173536"/>
                <a:ext cx="40076" cy="287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Rectangle 46"/>
              <p:cNvSpPr>
                <a:spLocks noChangeArrowheads="1"/>
              </p:cNvSpPr>
              <p:nvPr/>
            </p:nvSpPr>
            <p:spPr bwMode="auto">
              <a:xfrm>
                <a:off x="6827178" y="4173536"/>
                <a:ext cx="99386" cy="287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106" name="Rectangle 47"/>
              <p:cNvSpPr>
                <a:spLocks noChangeArrowheads="1"/>
              </p:cNvSpPr>
              <p:nvPr/>
            </p:nvSpPr>
            <p:spPr bwMode="auto">
              <a:xfrm>
                <a:off x="6921500" y="4173536"/>
                <a:ext cx="49694" cy="287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000000"/>
                    </a:solidFill>
                    <a:latin typeface="+mj-lt"/>
                  </a:rPr>
                  <a:t>.</a:t>
                </a:r>
                <a:endParaRPr lang="en-US" sz="1400" b="1" dirty="0">
                  <a:latin typeface="+mj-lt"/>
                </a:endParaRPr>
              </a:p>
            </p:txBody>
          </p:sp>
          <p:sp>
            <p:nvSpPr>
              <p:cNvPr id="107" name="Rectangle 158"/>
              <p:cNvSpPr>
                <a:spLocks noChangeArrowheads="1"/>
              </p:cNvSpPr>
              <p:nvPr/>
            </p:nvSpPr>
            <p:spPr bwMode="auto">
              <a:xfrm>
                <a:off x="4495800" y="2770187"/>
                <a:ext cx="76200" cy="990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8" name="Rectangle 159"/>
              <p:cNvSpPr>
                <a:spLocks noChangeArrowheads="1"/>
              </p:cNvSpPr>
              <p:nvPr/>
            </p:nvSpPr>
            <p:spPr bwMode="auto">
              <a:xfrm>
                <a:off x="6019800" y="4446587"/>
                <a:ext cx="76200" cy="990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pic>
            <p:nvPicPr>
              <p:cNvPr id="109" name="Picture 4" descr="P:\MARKETING\Documents\Steam Distribution\Presentations\Factory Training - 2010 WT\Sales\Atm. Steam Lines\xSD Inlet View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37" t="9232" r="19937" b="9584"/>
              <a:stretch>
                <a:fillRect/>
              </a:stretch>
            </p:blipFill>
            <p:spPr bwMode="auto">
              <a:xfrm>
                <a:off x="4038600" y="32004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" name="Picture 4" descr="P:\MARKETING\Documents\Steam Distribution\Presentations\Factory Training - 2010 WT\Sales\Atm. Steam Lines\xSD Inlet View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37" t="9232" r="19937" b="9584"/>
              <a:stretch>
                <a:fillRect/>
              </a:stretch>
            </p:blipFill>
            <p:spPr bwMode="auto">
              <a:xfrm>
                <a:off x="5638800" y="44958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1" name="Straight Arrow Connector 110"/>
              <p:cNvCxnSpPr/>
              <p:nvPr/>
            </p:nvCxnSpPr>
            <p:spPr>
              <a:xfrm>
                <a:off x="4495800" y="4495800"/>
                <a:ext cx="1143000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 rot="16200000" flipV="1">
                <a:off x="3962400" y="3962400"/>
                <a:ext cx="838200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TextBox 271"/>
          <p:cNvSpPr txBox="1">
            <a:spLocks noChangeArrowheads="1"/>
          </p:cNvSpPr>
          <p:nvPr/>
        </p:nvSpPr>
        <p:spPr bwMode="auto">
          <a:xfrm>
            <a:off x="465152" y="3917938"/>
            <a:ext cx="60603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Mount steam distributor at least 6’ (2m) downstream from elbow</a:t>
            </a:r>
            <a:br>
              <a:rPr lang="en-US" sz="2400" dirty="0">
                <a:latin typeface="+mn-lt"/>
                <a:cs typeface="Arial" panose="020B0604020202020204" pitchFamily="34" charset="0"/>
              </a:rPr>
            </a:b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Multiple distributors can reduce this distance</a:t>
            </a:r>
          </a:p>
        </p:txBody>
      </p:sp>
      <p:sp>
        <p:nvSpPr>
          <p:cNvPr id="114" name="TextBox 11"/>
          <p:cNvSpPr txBox="1">
            <a:spLocks noChangeArrowheads="1"/>
          </p:cNvSpPr>
          <p:nvPr/>
        </p:nvSpPr>
        <p:spPr bwMode="auto">
          <a:xfrm>
            <a:off x="564875" y="1640567"/>
            <a:ext cx="3759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sz="2400" dirty="0">
                <a:latin typeface="+mn-lt"/>
                <a:cs typeface="Arial" panose="020B0604020202020204" pitchFamily="34" charset="0"/>
              </a:rPr>
              <a:t>In Duct Near an Elbow</a:t>
            </a:r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06BAEE86-D3EA-6A57-2853-1297C5B5DA1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9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Steam Distributors Tubes - Location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2622711B-811A-8554-3E80-0B61AEB6D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4315" y="1838413"/>
            <a:ext cx="9992428" cy="4179210"/>
            <a:chOff x="710406" y="1237521"/>
            <a:chExt cx="6626224" cy="2320319"/>
          </a:xfrm>
        </p:grpSpPr>
        <p:grpSp>
          <p:nvGrpSpPr>
            <p:cNvPr id="54" name="Group 53"/>
            <p:cNvGrpSpPr>
              <a:grpSpLocks/>
            </p:cNvGrpSpPr>
            <p:nvPr/>
          </p:nvGrpSpPr>
          <p:grpSpPr bwMode="auto">
            <a:xfrm>
              <a:off x="2840830" y="1237521"/>
              <a:ext cx="4452938" cy="1708547"/>
              <a:chOff x="1477" y="2383"/>
              <a:chExt cx="2805" cy="1435"/>
            </a:xfrm>
          </p:grpSpPr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2675" y="2995"/>
                <a:ext cx="190" cy="313"/>
              </a:xfrm>
              <a:custGeom>
                <a:avLst/>
                <a:gdLst>
                  <a:gd name="T0" fmla="*/ 152 w 190"/>
                  <a:gd name="T1" fmla="*/ 169 h 313"/>
                  <a:gd name="T2" fmla="*/ 190 w 190"/>
                  <a:gd name="T3" fmla="*/ 169 h 313"/>
                  <a:gd name="T4" fmla="*/ 96 w 190"/>
                  <a:gd name="T5" fmla="*/ 313 h 313"/>
                  <a:gd name="T6" fmla="*/ 0 w 190"/>
                  <a:gd name="T7" fmla="*/ 169 h 313"/>
                  <a:gd name="T8" fmla="*/ 40 w 190"/>
                  <a:gd name="T9" fmla="*/ 169 h 313"/>
                  <a:gd name="T10" fmla="*/ 40 w 190"/>
                  <a:gd name="T11" fmla="*/ 0 h 313"/>
                  <a:gd name="T12" fmla="*/ 152 w 190"/>
                  <a:gd name="T13" fmla="*/ 0 h 313"/>
                  <a:gd name="T14" fmla="*/ 152 w 190"/>
                  <a:gd name="T15" fmla="*/ 169 h 3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0"/>
                  <a:gd name="T25" fmla="*/ 0 h 313"/>
                  <a:gd name="T26" fmla="*/ 190 w 190"/>
                  <a:gd name="T27" fmla="*/ 313 h 3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0" h="313">
                    <a:moveTo>
                      <a:pt x="152" y="169"/>
                    </a:moveTo>
                    <a:lnTo>
                      <a:pt x="190" y="169"/>
                    </a:lnTo>
                    <a:lnTo>
                      <a:pt x="96" y="313"/>
                    </a:lnTo>
                    <a:lnTo>
                      <a:pt x="0" y="169"/>
                    </a:lnTo>
                    <a:lnTo>
                      <a:pt x="40" y="169"/>
                    </a:lnTo>
                    <a:lnTo>
                      <a:pt x="40" y="0"/>
                    </a:lnTo>
                    <a:lnTo>
                      <a:pt x="152" y="0"/>
                    </a:lnTo>
                    <a:lnTo>
                      <a:pt x="152" y="169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7"/>
              <p:cNvSpPr>
                <a:spLocks/>
              </p:cNvSpPr>
              <p:nvPr/>
            </p:nvSpPr>
            <p:spPr bwMode="auto">
              <a:xfrm>
                <a:off x="3481" y="3519"/>
                <a:ext cx="27" cy="29"/>
              </a:xfrm>
              <a:custGeom>
                <a:avLst/>
                <a:gdLst>
                  <a:gd name="T0" fmla="*/ 14 w 27"/>
                  <a:gd name="T1" fmla="*/ 0 h 29"/>
                  <a:gd name="T2" fmla="*/ 16 w 27"/>
                  <a:gd name="T3" fmla="*/ 0 h 29"/>
                  <a:gd name="T4" fmla="*/ 18 w 27"/>
                  <a:gd name="T5" fmla="*/ 0 h 29"/>
                  <a:gd name="T6" fmla="*/ 19 w 27"/>
                  <a:gd name="T7" fmla="*/ 0 h 29"/>
                  <a:gd name="T8" fmla="*/ 19 w 27"/>
                  <a:gd name="T9" fmla="*/ 2 h 29"/>
                  <a:gd name="T10" fmla="*/ 21 w 27"/>
                  <a:gd name="T11" fmla="*/ 2 h 29"/>
                  <a:gd name="T12" fmla="*/ 23 w 27"/>
                  <a:gd name="T13" fmla="*/ 2 h 29"/>
                  <a:gd name="T14" fmla="*/ 23 w 27"/>
                  <a:gd name="T15" fmla="*/ 4 h 29"/>
                  <a:gd name="T16" fmla="*/ 25 w 27"/>
                  <a:gd name="T17" fmla="*/ 4 h 29"/>
                  <a:gd name="T18" fmla="*/ 25 w 27"/>
                  <a:gd name="T19" fmla="*/ 6 h 29"/>
                  <a:gd name="T20" fmla="*/ 25 w 27"/>
                  <a:gd name="T21" fmla="*/ 8 h 29"/>
                  <a:gd name="T22" fmla="*/ 27 w 27"/>
                  <a:gd name="T23" fmla="*/ 8 h 29"/>
                  <a:gd name="T24" fmla="*/ 27 w 27"/>
                  <a:gd name="T25" fmla="*/ 10 h 29"/>
                  <a:gd name="T26" fmla="*/ 27 w 27"/>
                  <a:gd name="T27" fmla="*/ 12 h 29"/>
                  <a:gd name="T28" fmla="*/ 27 w 27"/>
                  <a:gd name="T29" fmla="*/ 14 h 29"/>
                  <a:gd name="T30" fmla="*/ 27 w 27"/>
                  <a:gd name="T31" fmla="*/ 16 h 29"/>
                  <a:gd name="T32" fmla="*/ 27 w 27"/>
                  <a:gd name="T33" fmla="*/ 18 h 29"/>
                  <a:gd name="T34" fmla="*/ 27 w 27"/>
                  <a:gd name="T35" fmla="*/ 20 h 29"/>
                  <a:gd name="T36" fmla="*/ 27 w 27"/>
                  <a:gd name="T37" fmla="*/ 22 h 29"/>
                  <a:gd name="T38" fmla="*/ 25 w 27"/>
                  <a:gd name="T39" fmla="*/ 22 h 29"/>
                  <a:gd name="T40" fmla="*/ 25 w 27"/>
                  <a:gd name="T41" fmla="*/ 24 h 29"/>
                  <a:gd name="T42" fmla="*/ 23 w 27"/>
                  <a:gd name="T43" fmla="*/ 24 h 29"/>
                  <a:gd name="T44" fmla="*/ 23 w 27"/>
                  <a:gd name="T45" fmla="*/ 25 h 29"/>
                  <a:gd name="T46" fmla="*/ 21 w 27"/>
                  <a:gd name="T47" fmla="*/ 25 h 29"/>
                  <a:gd name="T48" fmla="*/ 21 w 27"/>
                  <a:gd name="T49" fmla="*/ 27 h 29"/>
                  <a:gd name="T50" fmla="*/ 19 w 27"/>
                  <a:gd name="T51" fmla="*/ 27 h 29"/>
                  <a:gd name="T52" fmla="*/ 18 w 27"/>
                  <a:gd name="T53" fmla="*/ 27 h 29"/>
                  <a:gd name="T54" fmla="*/ 16 w 27"/>
                  <a:gd name="T55" fmla="*/ 27 h 29"/>
                  <a:gd name="T56" fmla="*/ 16 w 27"/>
                  <a:gd name="T57" fmla="*/ 29 h 29"/>
                  <a:gd name="T58" fmla="*/ 14 w 27"/>
                  <a:gd name="T59" fmla="*/ 29 h 29"/>
                  <a:gd name="T60" fmla="*/ 12 w 27"/>
                  <a:gd name="T61" fmla="*/ 29 h 29"/>
                  <a:gd name="T62" fmla="*/ 12 w 27"/>
                  <a:gd name="T63" fmla="*/ 27 h 29"/>
                  <a:gd name="T64" fmla="*/ 10 w 27"/>
                  <a:gd name="T65" fmla="*/ 27 h 29"/>
                  <a:gd name="T66" fmla="*/ 8 w 27"/>
                  <a:gd name="T67" fmla="*/ 27 h 29"/>
                  <a:gd name="T68" fmla="*/ 6 w 27"/>
                  <a:gd name="T69" fmla="*/ 27 h 29"/>
                  <a:gd name="T70" fmla="*/ 6 w 27"/>
                  <a:gd name="T71" fmla="*/ 25 h 29"/>
                  <a:gd name="T72" fmla="*/ 4 w 27"/>
                  <a:gd name="T73" fmla="*/ 25 h 29"/>
                  <a:gd name="T74" fmla="*/ 4 w 27"/>
                  <a:gd name="T75" fmla="*/ 24 h 29"/>
                  <a:gd name="T76" fmla="*/ 2 w 27"/>
                  <a:gd name="T77" fmla="*/ 24 h 29"/>
                  <a:gd name="T78" fmla="*/ 2 w 27"/>
                  <a:gd name="T79" fmla="*/ 22 h 29"/>
                  <a:gd name="T80" fmla="*/ 2 w 27"/>
                  <a:gd name="T81" fmla="*/ 20 h 29"/>
                  <a:gd name="T82" fmla="*/ 0 w 27"/>
                  <a:gd name="T83" fmla="*/ 20 h 29"/>
                  <a:gd name="T84" fmla="*/ 0 w 27"/>
                  <a:gd name="T85" fmla="*/ 18 h 29"/>
                  <a:gd name="T86" fmla="*/ 0 w 27"/>
                  <a:gd name="T87" fmla="*/ 16 h 29"/>
                  <a:gd name="T88" fmla="*/ 0 w 27"/>
                  <a:gd name="T89" fmla="*/ 14 h 29"/>
                  <a:gd name="T90" fmla="*/ 0 w 27"/>
                  <a:gd name="T91" fmla="*/ 12 h 29"/>
                  <a:gd name="T92" fmla="*/ 0 w 27"/>
                  <a:gd name="T93" fmla="*/ 10 h 29"/>
                  <a:gd name="T94" fmla="*/ 2 w 27"/>
                  <a:gd name="T95" fmla="*/ 8 h 29"/>
                  <a:gd name="T96" fmla="*/ 2 w 27"/>
                  <a:gd name="T97" fmla="*/ 6 h 29"/>
                  <a:gd name="T98" fmla="*/ 4 w 27"/>
                  <a:gd name="T99" fmla="*/ 6 h 29"/>
                  <a:gd name="T100" fmla="*/ 4 w 27"/>
                  <a:gd name="T101" fmla="*/ 4 h 29"/>
                  <a:gd name="T102" fmla="*/ 6 w 27"/>
                  <a:gd name="T103" fmla="*/ 4 h 29"/>
                  <a:gd name="T104" fmla="*/ 6 w 27"/>
                  <a:gd name="T105" fmla="*/ 2 h 29"/>
                  <a:gd name="T106" fmla="*/ 8 w 27"/>
                  <a:gd name="T107" fmla="*/ 2 h 29"/>
                  <a:gd name="T108" fmla="*/ 10 w 27"/>
                  <a:gd name="T109" fmla="*/ 0 h 29"/>
                  <a:gd name="T110" fmla="*/ 12 w 27"/>
                  <a:gd name="T111" fmla="*/ 0 h 29"/>
                  <a:gd name="T112" fmla="*/ 14 w 27"/>
                  <a:gd name="T113" fmla="*/ 0 h 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"/>
                  <a:gd name="T172" fmla="*/ 0 h 29"/>
                  <a:gd name="T173" fmla="*/ 27 w 27"/>
                  <a:gd name="T174" fmla="*/ 29 h 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" h="29">
                    <a:moveTo>
                      <a:pt x="14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25" y="24"/>
                    </a:lnTo>
                    <a:lnTo>
                      <a:pt x="23" y="24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8"/>
              <p:cNvSpPr>
                <a:spLocks/>
              </p:cNvSpPr>
              <p:nvPr/>
            </p:nvSpPr>
            <p:spPr bwMode="auto">
              <a:xfrm>
                <a:off x="3487" y="3662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10 w 17"/>
                  <a:gd name="T3" fmla="*/ 0 h 17"/>
                  <a:gd name="T4" fmla="*/ 12 w 17"/>
                  <a:gd name="T5" fmla="*/ 0 h 17"/>
                  <a:gd name="T6" fmla="*/ 13 w 17"/>
                  <a:gd name="T7" fmla="*/ 0 h 17"/>
                  <a:gd name="T8" fmla="*/ 13 w 17"/>
                  <a:gd name="T9" fmla="*/ 1 h 17"/>
                  <a:gd name="T10" fmla="*/ 15 w 17"/>
                  <a:gd name="T11" fmla="*/ 1 h 17"/>
                  <a:gd name="T12" fmla="*/ 15 w 17"/>
                  <a:gd name="T13" fmla="*/ 3 h 17"/>
                  <a:gd name="T14" fmla="*/ 17 w 17"/>
                  <a:gd name="T15" fmla="*/ 3 h 17"/>
                  <a:gd name="T16" fmla="*/ 17 w 17"/>
                  <a:gd name="T17" fmla="*/ 5 h 17"/>
                  <a:gd name="T18" fmla="*/ 17 w 17"/>
                  <a:gd name="T19" fmla="*/ 7 h 17"/>
                  <a:gd name="T20" fmla="*/ 17 w 17"/>
                  <a:gd name="T21" fmla="*/ 9 h 17"/>
                  <a:gd name="T22" fmla="*/ 17 w 17"/>
                  <a:gd name="T23" fmla="*/ 11 h 17"/>
                  <a:gd name="T24" fmla="*/ 15 w 17"/>
                  <a:gd name="T25" fmla="*/ 11 h 17"/>
                  <a:gd name="T26" fmla="*/ 15 w 17"/>
                  <a:gd name="T27" fmla="*/ 13 h 17"/>
                  <a:gd name="T28" fmla="*/ 15 w 17"/>
                  <a:gd name="T29" fmla="*/ 15 h 17"/>
                  <a:gd name="T30" fmla="*/ 13 w 17"/>
                  <a:gd name="T31" fmla="*/ 15 h 17"/>
                  <a:gd name="T32" fmla="*/ 12 w 17"/>
                  <a:gd name="T33" fmla="*/ 15 h 17"/>
                  <a:gd name="T34" fmla="*/ 12 w 17"/>
                  <a:gd name="T35" fmla="*/ 17 h 17"/>
                  <a:gd name="T36" fmla="*/ 10 w 17"/>
                  <a:gd name="T37" fmla="*/ 17 h 17"/>
                  <a:gd name="T38" fmla="*/ 8 w 17"/>
                  <a:gd name="T39" fmla="*/ 17 h 17"/>
                  <a:gd name="T40" fmla="*/ 6 w 17"/>
                  <a:gd name="T41" fmla="*/ 17 h 17"/>
                  <a:gd name="T42" fmla="*/ 4 w 17"/>
                  <a:gd name="T43" fmla="*/ 17 h 17"/>
                  <a:gd name="T44" fmla="*/ 4 w 17"/>
                  <a:gd name="T45" fmla="*/ 15 h 17"/>
                  <a:gd name="T46" fmla="*/ 2 w 17"/>
                  <a:gd name="T47" fmla="*/ 15 h 17"/>
                  <a:gd name="T48" fmla="*/ 2 w 17"/>
                  <a:gd name="T49" fmla="*/ 13 h 17"/>
                  <a:gd name="T50" fmla="*/ 0 w 17"/>
                  <a:gd name="T51" fmla="*/ 13 h 17"/>
                  <a:gd name="T52" fmla="*/ 0 w 17"/>
                  <a:gd name="T53" fmla="*/ 11 h 17"/>
                  <a:gd name="T54" fmla="*/ 0 w 17"/>
                  <a:gd name="T55" fmla="*/ 9 h 17"/>
                  <a:gd name="T56" fmla="*/ 0 w 17"/>
                  <a:gd name="T57" fmla="*/ 7 h 17"/>
                  <a:gd name="T58" fmla="*/ 0 w 17"/>
                  <a:gd name="T59" fmla="*/ 5 h 17"/>
                  <a:gd name="T60" fmla="*/ 0 w 17"/>
                  <a:gd name="T61" fmla="*/ 3 h 17"/>
                  <a:gd name="T62" fmla="*/ 0 w 17"/>
                  <a:gd name="T63" fmla="*/ 1 h 17"/>
                  <a:gd name="T64" fmla="*/ 2 w 17"/>
                  <a:gd name="T65" fmla="*/ 1 h 17"/>
                  <a:gd name="T66" fmla="*/ 2 w 17"/>
                  <a:gd name="T67" fmla="*/ 0 h 17"/>
                  <a:gd name="T68" fmla="*/ 4 w 17"/>
                  <a:gd name="T69" fmla="*/ 0 h 17"/>
                  <a:gd name="T70" fmla="*/ 6 w 17"/>
                  <a:gd name="T71" fmla="*/ 0 h 17"/>
                  <a:gd name="T72" fmla="*/ 8 w 17"/>
                  <a:gd name="T73" fmla="*/ 0 h 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"/>
                  <a:gd name="T112" fmla="*/ 0 h 17"/>
                  <a:gd name="T113" fmla="*/ 17 w 17"/>
                  <a:gd name="T114" fmla="*/ 17 h 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" h="17">
                    <a:moveTo>
                      <a:pt x="8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3441" y="3316"/>
                <a:ext cx="290" cy="165"/>
              </a:xfrm>
              <a:custGeom>
                <a:avLst/>
                <a:gdLst>
                  <a:gd name="T0" fmla="*/ 0 w 290"/>
                  <a:gd name="T1" fmla="*/ 165 h 165"/>
                  <a:gd name="T2" fmla="*/ 0 w 290"/>
                  <a:gd name="T3" fmla="*/ 88 h 165"/>
                  <a:gd name="T4" fmla="*/ 2 w 290"/>
                  <a:gd name="T5" fmla="*/ 86 h 165"/>
                  <a:gd name="T6" fmla="*/ 2 w 290"/>
                  <a:gd name="T7" fmla="*/ 84 h 165"/>
                  <a:gd name="T8" fmla="*/ 4 w 290"/>
                  <a:gd name="T9" fmla="*/ 84 h 165"/>
                  <a:gd name="T10" fmla="*/ 4 w 290"/>
                  <a:gd name="T11" fmla="*/ 83 h 165"/>
                  <a:gd name="T12" fmla="*/ 6 w 290"/>
                  <a:gd name="T13" fmla="*/ 83 h 165"/>
                  <a:gd name="T14" fmla="*/ 6 w 290"/>
                  <a:gd name="T15" fmla="*/ 81 h 165"/>
                  <a:gd name="T16" fmla="*/ 6 w 290"/>
                  <a:gd name="T17" fmla="*/ 79 h 165"/>
                  <a:gd name="T18" fmla="*/ 8 w 290"/>
                  <a:gd name="T19" fmla="*/ 79 h 165"/>
                  <a:gd name="T20" fmla="*/ 8 w 290"/>
                  <a:gd name="T21" fmla="*/ 77 h 165"/>
                  <a:gd name="T22" fmla="*/ 8 w 290"/>
                  <a:gd name="T23" fmla="*/ 75 h 165"/>
                  <a:gd name="T24" fmla="*/ 10 w 290"/>
                  <a:gd name="T25" fmla="*/ 75 h 165"/>
                  <a:gd name="T26" fmla="*/ 10 w 290"/>
                  <a:gd name="T27" fmla="*/ 73 h 165"/>
                  <a:gd name="T28" fmla="*/ 10 w 290"/>
                  <a:gd name="T29" fmla="*/ 71 h 165"/>
                  <a:gd name="T30" fmla="*/ 10 w 290"/>
                  <a:gd name="T31" fmla="*/ 69 h 165"/>
                  <a:gd name="T32" fmla="*/ 11 w 290"/>
                  <a:gd name="T33" fmla="*/ 69 h 165"/>
                  <a:gd name="T34" fmla="*/ 11 w 290"/>
                  <a:gd name="T35" fmla="*/ 67 h 165"/>
                  <a:gd name="T36" fmla="*/ 11 w 290"/>
                  <a:gd name="T37" fmla="*/ 65 h 165"/>
                  <a:gd name="T38" fmla="*/ 11 w 290"/>
                  <a:gd name="T39" fmla="*/ 63 h 165"/>
                  <a:gd name="T40" fmla="*/ 13 w 290"/>
                  <a:gd name="T41" fmla="*/ 61 h 165"/>
                  <a:gd name="T42" fmla="*/ 13 w 290"/>
                  <a:gd name="T43" fmla="*/ 60 h 165"/>
                  <a:gd name="T44" fmla="*/ 13 w 290"/>
                  <a:gd name="T45" fmla="*/ 58 h 165"/>
                  <a:gd name="T46" fmla="*/ 13 w 290"/>
                  <a:gd name="T47" fmla="*/ 56 h 165"/>
                  <a:gd name="T48" fmla="*/ 13 w 290"/>
                  <a:gd name="T49" fmla="*/ 54 h 165"/>
                  <a:gd name="T50" fmla="*/ 13 w 290"/>
                  <a:gd name="T51" fmla="*/ 52 h 165"/>
                  <a:gd name="T52" fmla="*/ 13 w 290"/>
                  <a:gd name="T53" fmla="*/ 50 h 165"/>
                  <a:gd name="T54" fmla="*/ 13 w 290"/>
                  <a:gd name="T55" fmla="*/ 48 h 165"/>
                  <a:gd name="T56" fmla="*/ 21 w 290"/>
                  <a:gd name="T57" fmla="*/ 42 h 165"/>
                  <a:gd name="T58" fmla="*/ 27 w 290"/>
                  <a:gd name="T59" fmla="*/ 38 h 165"/>
                  <a:gd name="T60" fmla="*/ 35 w 290"/>
                  <a:gd name="T61" fmla="*/ 33 h 165"/>
                  <a:gd name="T62" fmla="*/ 42 w 290"/>
                  <a:gd name="T63" fmla="*/ 29 h 165"/>
                  <a:gd name="T64" fmla="*/ 50 w 290"/>
                  <a:gd name="T65" fmla="*/ 25 h 165"/>
                  <a:gd name="T66" fmla="*/ 58 w 290"/>
                  <a:gd name="T67" fmla="*/ 21 h 165"/>
                  <a:gd name="T68" fmla="*/ 65 w 290"/>
                  <a:gd name="T69" fmla="*/ 19 h 165"/>
                  <a:gd name="T70" fmla="*/ 73 w 290"/>
                  <a:gd name="T71" fmla="*/ 15 h 165"/>
                  <a:gd name="T72" fmla="*/ 82 w 290"/>
                  <a:gd name="T73" fmla="*/ 13 h 165"/>
                  <a:gd name="T74" fmla="*/ 90 w 290"/>
                  <a:gd name="T75" fmla="*/ 12 h 165"/>
                  <a:gd name="T76" fmla="*/ 100 w 290"/>
                  <a:gd name="T77" fmla="*/ 10 h 165"/>
                  <a:gd name="T78" fmla="*/ 107 w 290"/>
                  <a:gd name="T79" fmla="*/ 8 h 165"/>
                  <a:gd name="T80" fmla="*/ 117 w 290"/>
                  <a:gd name="T81" fmla="*/ 6 h 165"/>
                  <a:gd name="T82" fmla="*/ 127 w 290"/>
                  <a:gd name="T83" fmla="*/ 4 h 165"/>
                  <a:gd name="T84" fmla="*/ 136 w 290"/>
                  <a:gd name="T85" fmla="*/ 4 h 165"/>
                  <a:gd name="T86" fmla="*/ 146 w 290"/>
                  <a:gd name="T87" fmla="*/ 2 h 165"/>
                  <a:gd name="T88" fmla="*/ 154 w 290"/>
                  <a:gd name="T89" fmla="*/ 2 h 165"/>
                  <a:gd name="T90" fmla="*/ 163 w 290"/>
                  <a:gd name="T91" fmla="*/ 2 h 165"/>
                  <a:gd name="T92" fmla="*/ 173 w 290"/>
                  <a:gd name="T93" fmla="*/ 2 h 165"/>
                  <a:gd name="T94" fmla="*/ 182 w 290"/>
                  <a:gd name="T95" fmla="*/ 0 h 165"/>
                  <a:gd name="T96" fmla="*/ 192 w 290"/>
                  <a:gd name="T97" fmla="*/ 0 h 165"/>
                  <a:gd name="T98" fmla="*/ 202 w 290"/>
                  <a:gd name="T99" fmla="*/ 0 h 165"/>
                  <a:gd name="T100" fmla="*/ 211 w 290"/>
                  <a:gd name="T101" fmla="*/ 0 h 165"/>
                  <a:gd name="T102" fmla="*/ 221 w 290"/>
                  <a:gd name="T103" fmla="*/ 0 h 165"/>
                  <a:gd name="T104" fmla="*/ 228 w 290"/>
                  <a:gd name="T105" fmla="*/ 0 h 165"/>
                  <a:gd name="T106" fmla="*/ 238 w 290"/>
                  <a:gd name="T107" fmla="*/ 0 h 165"/>
                  <a:gd name="T108" fmla="*/ 248 w 290"/>
                  <a:gd name="T109" fmla="*/ 2 h 165"/>
                  <a:gd name="T110" fmla="*/ 255 w 290"/>
                  <a:gd name="T111" fmla="*/ 2 h 165"/>
                  <a:gd name="T112" fmla="*/ 265 w 290"/>
                  <a:gd name="T113" fmla="*/ 2 h 165"/>
                  <a:gd name="T114" fmla="*/ 273 w 290"/>
                  <a:gd name="T115" fmla="*/ 2 h 165"/>
                  <a:gd name="T116" fmla="*/ 282 w 290"/>
                  <a:gd name="T117" fmla="*/ 2 h 165"/>
                  <a:gd name="T118" fmla="*/ 290 w 290"/>
                  <a:gd name="T119" fmla="*/ 2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90"/>
                  <a:gd name="T181" fmla="*/ 0 h 165"/>
                  <a:gd name="T182" fmla="*/ 290 w 290"/>
                  <a:gd name="T183" fmla="*/ 165 h 1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90" h="165">
                    <a:moveTo>
                      <a:pt x="0" y="165"/>
                    </a:moveTo>
                    <a:lnTo>
                      <a:pt x="0" y="88"/>
                    </a:lnTo>
                    <a:lnTo>
                      <a:pt x="2" y="86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6" y="81"/>
                    </a:lnTo>
                    <a:lnTo>
                      <a:pt x="6" y="79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8" y="75"/>
                    </a:lnTo>
                    <a:lnTo>
                      <a:pt x="10" y="75"/>
                    </a:lnTo>
                    <a:lnTo>
                      <a:pt x="10" y="73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11" y="69"/>
                    </a:lnTo>
                    <a:lnTo>
                      <a:pt x="11" y="67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3" y="61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2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21" y="42"/>
                    </a:lnTo>
                    <a:lnTo>
                      <a:pt x="27" y="38"/>
                    </a:lnTo>
                    <a:lnTo>
                      <a:pt x="35" y="33"/>
                    </a:lnTo>
                    <a:lnTo>
                      <a:pt x="42" y="29"/>
                    </a:lnTo>
                    <a:lnTo>
                      <a:pt x="50" y="25"/>
                    </a:lnTo>
                    <a:lnTo>
                      <a:pt x="58" y="21"/>
                    </a:lnTo>
                    <a:lnTo>
                      <a:pt x="65" y="19"/>
                    </a:lnTo>
                    <a:lnTo>
                      <a:pt x="73" y="15"/>
                    </a:lnTo>
                    <a:lnTo>
                      <a:pt x="82" y="13"/>
                    </a:lnTo>
                    <a:lnTo>
                      <a:pt x="90" y="12"/>
                    </a:lnTo>
                    <a:lnTo>
                      <a:pt x="100" y="10"/>
                    </a:lnTo>
                    <a:lnTo>
                      <a:pt x="107" y="8"/>
                    </a:lnTo>
                    <a:lnTo>
                      <a:pt x="117" y="6"/>
                    </a:lnTo>
                    <a:lnTo>
                      <a:pt x="127" y="4"/>
                    </a:lnTo>
                    <a:lnTo>
                      <a:pt x="136" y="4"/>
                    </a:lnTo>
                    <a:lnTo>
                      <a:pt x="146" y="2"/>
                    </a:lnTo>
                    <a:lnTo>
                      <a:pt x="154" y="2"/>
                    </a:lnTo>
                    <a:lnTo>
                      <a:pt x="163" y="2"/>
                    </a:lnTo>
                    <a:lnTo>
                      <a:pt x="173" y="2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202" y="0"/>
                    </a:lnTo>
                    <a:lnTo>
                      <a:pt x="211" y="0"/>
                    </a:lnTo>
                    <a:lnTo>
                      <a:pt x="221" y="0"/>
                    </a:lnTo>
                    <a:lnTo>
                      <a:pt x="228" y="0"/>
                    </a:lnTo>
                    <a:lnTo>
                      <a:pt x="238" y="0"/>
                    </a:lnTo>
                    <a:lnTo>
                      <a:pt x="248" y="2"/>
                    </a:lnTo>
                    <a:lnTo>
                      <a:pt x="255" y="2"/>
                    </a:lnTo>
                    <a:lnTo>
                      <a:pt x="265" y="2"/>
                    </a:lnTo>
                    <a:lnTo>
                      <a:pt x="273" y="2"/>
                    </a:lnTo>
                    <a:lnTo>
                      <a:pt x="282" y="2"/>
                    </a:lnTo>
                    <a:lnTo>
                      <a:pt x="290" y="2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0"/>
              <p:cNvSpPr>
                <a:spLocks/>
              </p:cNvSpPr>
              <p:nvPr/>
            </p:nvSpPr>
            <p:spPr bwMode="auto">
              <a:xfrm>
                <a:off x="3495" y="3341"/>
                <a:ext cx="195" cy="109"/>
              </a:xfrm>
              <a:custGeom>
                <a:avLst/>
                <a:gdLst>
                  <a:gd name="T0" fmla="*/ 0 w 195"/>
                  <a:gd name="T1" fmla="*/ 107 h 109"/>
                  <a:gd name="T2" fmla="*/ 2 w 195"/>
                  <a:gd name="T3" fmla="*/ 106 h 109"/>
                  <a:gd name="T4" fmla="*/ 5 w 195"/>
                  <a:gd name="T5" fmla="*/ 102 h 109"/>
                  <a:gd name="T6" fmla="*/ 7 w 195"/>
                  <a:gd name="T7" fmla="*/ 100 h 109"/>
                  <a:gd name="T8" fmla="*/ 9 w 195"/>
                  <a:gd name="T9" fmla="*/ 96 h 109"/>
                  <a:gd name="T10" fmla="*/ 11 w 195"/>
                  <a:gd name="T11" fmla="*/ 94 h 109"/>
                  <a:gd name="T12" fmla="*/ 11 w 195"/>
                  <a:gd name="T13" fmla="*/ 90 h 109"/>
                  <a:gd name="T14" fmla="*/ 13 w 195"/>
                  <a:gd name="T15" fmla="*/ 86 h 109"/>
                  <a:gd name="T16" fmla="*/ 15 w 195"/>
                  <a:gd name="T17" fmla="*/ 84 h 109"/>
                  <a:gd name="T18" fmla="*/ 19 w 195"/>
                  <a:gd name="T19" fmla="*/ 81 h 109"/>
                  <a:gd name="T20" fmla="*/ 21 w 195"/>
                  <a:gd name="T21" fmla="*/ 79 h 109"/>
                  <a:gd name="T22" fmla="*/ 21 w 195"/>
                  <a:gd name="T23" fmla="*/ 75 h 109"/>
                  <a:gd name="T24" fmla="*/ 23 w 195"/>
                  <a:gd name="T25" fmla="*/ 73 h 109"/>
                  <a:gd name="T26" fmla="*/ 25 w 195"/>
                  <a:gd name="T27" fmla="*/ 71 h 109"/>
                  <a:gd name="T28" fmla="*/ 27 w 195"/>
                  <a:gd name="T29" fmla="*/ 65 h 109"/>
                  <a:gd name="T30" fmla="*/ 28 w 195"/>
                  <a:gd name="T31" fmla="*/ 59 h 109"/>
                  <a:gd name="T32" fmla="*/ 30 w 195"/>
                  <a:gd name="T33" fmla="*/ 54 h 109"/>
                  <a:gd name="T34" fmla="*/ 34 w 195"/>
                  <a:gd name="T35" fmla="*/ 50 h 109"/>
                  <a:gd name="T36" fmla="*/ 38 w 195"/>
                  <a:gd name="T37" fmla="*/ 44 h 109"/>
                  <a:gd name="T38" fmla="*/ 42 w 195"/>
                  <a:gd name="T39" fmla="*/ 40 h 109"/>
                  <a:gd name="T40" fmla="*/ 48 w 195"/>
                  <a:gd name="T41" fmla="*/ 35 h 109"/>
                  <a:gd name="T42" fmla="*/ 53 w 195"/>
                  <a:gd name="T43" fmla="*/ 31 h 109"/>
                  <a:gd name="T44" fmla="*/ 59 w 195"/>
                  <a:gd name="T45" fmla="*/ 27 h 109"/>
                  <a:gd name="T46" fmla="*/ 65 w 195"/>
                  <a:gd name="T47" fmla="*/ 23 h 109"/>
                  <a:gd name="T48" fmla="*/ 71 w 195"/>
                  <a:gd name="T49" fmla="*/ 19 h 109"/>
                  <a:gd name="T50" fmla="*/ 78 w 195"/>
                  <a:gd name="T51" fmla="*/ 15 h 109"/>
                  <a:gd name="T52" fmla="*/ 84 w 195"/>
                  <a:gd name="T53" fmla="*/ 11 h 109"/>
                  <a:gd name="T54" fmla="*/ 88 w 195"/>
                  <a:gd name="T55" fmla="*/ 8 h 109"/>
                  <a:gd name="T56" fmla="*/ 94 w 195"/>
                  <a:gd name="T57" fmla="*/ 6 h 109"/>
                  <a:gd name="T58" fmla="*/ 98 w 195"/>
                  <a:gd name="T59" fmla="*/ 2 h 109"/>
                  <a:gd name="T60" fmla="*/ 101 w 195"/>
                  <a:gd name="T61" fmla="*/ 0 h 109"/>
                  <a:gd name="T62" fmla="*/ 107 w 195"/>
                  <a:gd name="T63" fmla="*/ 2 h 109"/>
                  <a:gd name="T64" fmla="*/ 111 w 195"/>
                  <a:gd name="T65" fmla="*/ 4 h 109"/>
                  <a:gd name="T66" fmla="*/ 117 w 195"/>
                  <a:gd name="T67" fmla="*/ 4 h 109"/>
                  <a:gd name="T68" fmla="*/ 123 w 195"/>
                  <a:gd name="T69" fmla="*/ 6 h 109"/>
                  <a:gd name="T70" fmla="*/ 130 w 195"/>
                  <a:gd name="T71" fmla="*/ 6 h 109"/>
                  <a:gd name="T72" fmla="*/ 136 w 195"/>
                  <a:gd name="T73" fmla="*/ 6 h 109"/>
                  <a:gd name="T74" fmla="*/ 142 w 195"/>
                  <a:gd name="T75" fmla="*/ 6 h 109"/>
                  <a:gd name="T76" fmla="*/ 149 w 195"/>
                  <a:gd name="T77" fmla="*/ 6 h 109"/>
                  <a:gd name="T78" fmla="*/ 155 w 195"/>
                  <a:gd name="T79" fmla="*/ 6 h 109"/>
                  <a:gd name="T80" fmla="*/ 163 w 195"/>
                  <a:gd name="T81" fmla="*/ 6 h 109"/>
                  <a:gd name="T82" fmla="*/ 169 w 195"/>
                  <a:gd name="T83" fmla="*/ 6 h 109"/>
                  <a:gd name="T84" fmla="*/ 176 w 195"/>
                  <a:gd name="T85" fmla="*/ 6 h 109"/>
                  <a:gd name="T86" fmla="*/ 182 w 195"/>
                  <a:gd name="T87" fmla="*/ 6 h 109"/>
                  <a:gd name="T88" fmla="*/ 188 w 195"/>
                  <a:gd name="T89" fmla="*/ 6 h 109"/>
                  <a:gd name="T90" fmla="*/ 194 w 195"/>
                  <a:gd name="T91" fmla="*/ 4 h 1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5"/>
                  <a:gd name="T139" fmla="*/ 0 h 109"/>
                  <a:gd name="T140" fmla="*/ 195 w 195"/>
                  <a:gd name="T141" fmla="*/ 109 h 1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5" h="109">
                    <a:moveTo>
                      <a:pt x="0" y="109"/>
                    </a:moveTo>
                    <a:lnTo>
                      <a:pt x="0" y="107"/>
                    </a:lnTo>
                    <a:lnTo>
                      <a:pt x="2" y="107"/>
                    </a:lnTo>
                    <a:lnTo>
                      <a:pt x="2" y="106"/>
                    </a:lnTo>
                    <a:lnTo>
                      <a:pt x="4" y="104"/>
                    </a:lnTo>
                    <a:lnTo>
                      <a:pt x="5" y="102"/>
                    </a:lnTo>
                    <a:lnTo>
                      <a:pt x="5" y="100"/>
                    </a:lnTo>
                    <a:lnTo>
                      <a:pt x="7" y="100"/>
                    </a:lnTo>
                    <a:lnTo>
                      <a:pt x="7" y="98"/>
                    </a:lnTo>
                    <a:lnTo>
                      <a:pt x="9" y="96"/>
                    </a:lnTo>
                    <a:lnTo>
                      <a:pt x="9" y="94"/>
                    </a:lnTo>
                    <a:lnTo>
                      <a:pt x="11" y="94"/>
                    </a:lnTo>
                    <a:lnTo>
                      <a:pt x="11" y="92"/>
                    </a:lnTo>
                    <a:lnTo>
                      <a:pt x="11" y="90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5" y="86"/>
                    </a:lnTo>
                    <a:lnTo>
                      <a:pt x="15" y="84"/>
                    </a:lnTo>
                    <a:lnTo>
                      <a:pt x="17" y="82"/>
                    </a:lnTo>
                    <a:lnTo>
                      <a:pt x="19" y="81"/>
                    </a:lnTo>
                    <a:lnTo>
                      <a:pt x="19" y="79"/>
                    </a:lnTo>
                    <a:lnTo>
                      <a:pt x="21" y="79"/>
                    </a:lnTo>
                    <a:lnTo>
                      <a:pt x="21" y="77"/>
                    </a:lnTo>
                    <a:lnTo>
                      <a:pt x="21" y="75"/>
                    </a:lnTo>
                    <a:lnTo>
                      <a:pt x="23" y="75"/>
                    </a:lnTo>
                    <a:lnTo>
                      <a:pt x="23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7" y="69"/>
                    </a:lnTo>
                    <a:lnTo>
                      <a:pt x="27" y="65"/>
                    </a:lnTo>
                    <a:lnTo>
                      <a:pt x="28" y="63"/>
                    </a:lnTo>
                    <a:lnTo>
                      <a:pt x="28" y="59"/>
                    </a:lnTo>
                    <a:lnTo>
                      <a:pt x="30" y="58"/>
                    </a:lnTo>
                    <a:lnTo>
                      <a:pt x="30" y="54"/>
                    </a:lnTo>
                    <a:lnTo>
                      <a:pt x="32" y="52"/>
                    </a:lnTo>
                    <a:lnTo>
                      <a:pt x="34" y="50"/>
                    </a:lnTo>
                    <a:lnTo>
                      <a:pt x="36" y="46"/>
                    </a:lnTo>
                    <a:lnTo>
                      <a:pt x="38" y="44"/>
                    </a:lnTo>
                    <a:lnTo>
                      <a:pt x="40" y="42"/>
                    </a:lnTo>
                    <a:lnTo>
                      <a:pt x="42" y="40"/>
                    </a:lnTo>
                    <a:lnTo>
                      <a:pt x="46" y="36"/>
                    </a:lnTo>
                    <a:lnTo>
                      <a:pt x="48" y="35"/>
                    </a:lnTo>
                    <a:lnTo>
                      <a:pt x="52" y="33"/>
                    </a:lnTo>
                    <a:lnTo>
                      <a:pt x="53" y="31"/>
                    </a:lnTo>
                    <a:lnTo>
                      <a:pt x="57" y="29"/>
                    </a:lnTo>
                    <a:lnTo>
                      <a:pt x="59" y="27"/>
                    </a:lnTo>
                    <a:lnTo>
                      <a:pt x="63" y="25"/>
                    </a:lnTo>
                    <a:lnTo>
                      <a:pt x="65" y="23"/>
                    </a:lnTo>
                    <a:lnTo>
                      <a:pt x="69" y="21"/>
                    </a:lnTo>
                    <a:lnTo>
                      <a:pt x="71" y="19"/>
                    </a:lnTo>
                    <a:lnTo>
                      <a:pt x="75" y="17"/>
                    </a:lnTo>
                    <a:lnTo>
                      <a:pt x="78" y="15"/>
                    </a:lnTo>
                    <a:lnTo>
                      <a:pt x="80" y="13"/>
                    </a:lnTo>
                    <a:lnTo>
                      <a:pt x="84" y="11"/>
                    </a:lnTo>
                    <a:lnTo>
                      <a:pt x="86" y="10"/>
                    </a:lnTo>
                    <a:lnTo>
                      <a:pt x="88" y="8"/>
                    </a:lnTo>
                    <a:lnTo>
                      <a:pt x="92" y="6"/>
                    </a:lnTo>
                    <a:lnTo>
                      <a:pt x="94" y="6"/>
                    </a:lnTo>
                    <a:lnTo>
                      <a:pt x="96" y="4"/>
                    </a:lnTo>
                    <a:lnTo>
                      <a:pt x="98" y="2"/>
                    </a:lnTo>
                    <a:lnTo>
                      <a:pt x="100" y="0"/>
                    </a:lnTo>
                    <a:lnTo>
                      <a:pt x="101" y="0"/>
                    </a:lnTo>
                    <a:lnTo>
                      <a:pt x="103" y="2"/>
                    </a:lnTo>
                    <a:lnTo>
                      <a:pt x="107" y="2"/>
                    </a:lnTo>
                    <a:lnTo>
                      <a:pt x="109" y="2"/>
                    </a:lnTo>
                    <a:lnTo>
                      <a:pt x="111" y="4"/>
                    </a:lnTo>
                    <a:lnTo>
                      <a:pt x="115" y="4"/>
                    </a:lnTo>
                    <a:lnTo>
                      <a:pt x="117" y="4"/>
                    </a:lnTo>
                    <a:lnTo>
                      <a:pt x="121" y="4"/>
                    </a:lnTo>
                    <a:lnTo>
                      <a:pt x="123" y="6"/>
                    </a:lnTo>
                    <a:lnTo>
                      <a:pt x="126" y="6"/>
                    </a:lnTo>
                    <a:lnTo>
                      <a:pt x="130" y="6"/>
                    </a:lnTo>
                    <a:lnTo>
                      <a:pt x="132" y="6"/>
                    </a:lnTo>
                    <a:lnTo>
                      <a:pt x="136" y="6"/>
                    </a:lnTo>
                    <a:lnTo>
                      <a:pt x="140" y="6"/>
                    </a:lnTo>
                    <a:lnTo>
                      <a:pt x="142" y="6"/>
                    </a:lnTo>
                    <a:lnTo>
                      <a:pt x="146" y="6"/>
                    </a:lnTo>
                    <a:lnTo>
                      <a:pt x="149" y="6"/>
                    </a:lnTo>
                    <a:lnTo>
                      <a:pt x="153" y="6"/>
                    </a:lnTo>
                    <a:lnTo>
                      <a:pt x="155" y="6"/>
                    </a:lnTo>
                    <a:lnTo>
                      <a:pt x="159" y="6"/>
                    </a:lnTo>
                    <a:lnTo>
                      <a:pt x="163" y="6"/>
                    </a:lnTo>
                    <a:lnTo>
                      <a:pt x="167" y="6"/>
                    </a:lnTo>
                    <a:lnTo>
                      <a:pt x="169" y="6"/>
                    </a:lnTo>
                    <a:lnTo>
                      <a:pt x="172" y="6"/>
                    </a:lnTo>
                    <a:lnTo>
                      <a:pt x="176" y="6"/>
                    </a:lnTo>
                    <a:lnTo>
                      <a:pt x="178" y="6"/>
                    </a:lnTo>
                    <a:lnTo>
                      <a:pt x="182" y="6"/>
                    </a:lnTo>
                    <a:lnTo>
                      <a:pt x="184" y="6"/>
                    </a:lnTo>
                    <a:lnTo>
                      <a:pt x="188" y="6"/>
                    </a:lnTo>
                    <a:lnTo>
                      <a:pt x="192" y="4"/>
                    </a:lnTo>
                    <a:lnTo>
                      <a:pt x="194" y="4"/>
                    </a:lnTo>
                    <a:lnTo>
                      <a:pt x="195" y="4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1"/>
              <p:cNvSpPr>
                <a:spLocks/>
              </p:cNvSpPr>
              <p:nvPr/>
            </p:nvSpPr>
            <p:spPr bwMode="auto">
              <a:xfrm>
                <a:off x="3527" y="3377"/>
                <a:ext cx="160" cy="93"/>
              </a:xfrm>
              <a:custGeom>
                <a:avLst/>
                <a:gdLst>
                  <a:gd name="T0" fmla="*/ 0 w 160"/>
                  <a:gd name="T1" fmla="*/ 93 h 93"/>
                  <a:gd name="T2" fmla="*/ 0 w 160"/>
                  <a:gd name="T3" fmla="*/ 85 h 93"/>
                  <a:gd name="T4" fmla="*/ 0 w 160"/>
                  <a:gd name="T5" fmla="*/ 79 h 93"/>
                  <a:gd name="T6" fmla="*/ 2 w 160"/>
                  <a:gd name="T7" fmla="*/ 73 h 93"/>
                  <a:gd name="T8" fmla="*/ 4 w 160"/>
                  <a:gd name="T9" fmla="*/ 68 h 93"/>
                  <a:gd name="T10" fmla="*/ 6 w 160"/>
                  <a:gd name="T11" fmla="*/ 62 h 93"/>
                  <a:gd name="T12" fmla="*/ 10 w 160"/>
                  <a:gd name="T13" fmla="*/ 56 h 93"/>
                  <a:gd name="T14" fmla="*/ 14 w 160"/>
                  <a:gd name="T15" fmla="*/ 52 h 93"/>
                  <a:gd name="T16" fmla="*/ 16 w 160"/>
                  <a:gd name="T17" fmla="*/ 46 h 93"/>
                  <a:gd name="T18" fmla="*/ 21 w 160"/>
                  <a:gd name="T19" fmla="*/ 43 h 93"/>
                  <a:gd name="T20" fmla="*/ 25 w 160"/>
                  <a:gd name="T21" fmla="*/ 39 h 93"/>
                  <a:gd name="T22" fmla="*/ 29 w 160"/>
                  <a:gd name="T23" fmla="*/ 35 h 93"/>
                  <a:gd name="T24" fmla="*/ 35 w 160"/>
                  <a:gd name="T25" fmla="*/ 31 h 93"/>
                  <a:gd name="T26" fmla="*/ 41 w 160"/>
                  <a:gd name="T27" fmla="*/ 27 h 93"/>
                  <a:gd name="T28" fmla="*/ 46 w 160"/>
                  <a:gd name="T29" fmla="*/ 23 h 93"/>
                  <a:gd name="T30" fmla="*/ 52 w 160"/>
                  <a:gd name="T31" fmla="*/ 22 h 93"/>
                  <a:gd name="T32" fmla="*/ 58 w 160"/>
                  <a:gd name="T33" fmla="*/ 20 h 93"/>
                  <a:gd name="T34" fmla="*/ 64 w 160"/>
                  <a:gd name="T35" fmla="*/ 16 h 93"/>
                  <a:gd name="T36" fmla="*/ 69 w 160"/>
                  <a:gd name="T37" fmla="*/ 14 h 93"/>
                  <a:gd name="T38" fmla="*/ 77 w 160"/>
                  <a:gd name="T39" fmla="*/ 12 h 93"/>
                  <a:gd name="T40" fmla="*/ 83 w 160"/>
                  <a:gd name="T41" fmla="*/ 10 h 93"/>
                  <a:gd name="T42" fmla="*/ 89 w 160"/>
                  <a:gd name="T43" fmla="*/ 8 h 93"/>
                  <a:gd name="T44" fmla="*/ 96 w 160"/>
                  <a:gd name="T45" fmla="*/ 6 h 93"/>
                  <a:gd name="T46" fmla="*/ 102 w 160"/>
                  <a:gd name="T47" fmla="*/ 4 h 93"/>
                  <a:gd name="T48" fmla="*/ 110 w 160"/>
                  <a:gd name="T49" fmla="*/ 4 h 93"/>
                  <a:gd name="T50" fmla="*/ 116 w 160"/>
                  <a:gd name="T51" fmla="*/ 2 h 93"/>
                  <a:gd name="T52" fmla="*/ 123 w 160"/>
                  <a:gd name="T53" fmla="*/ 2 h 93"/>
                  <a:gd name="T54" fmla="*/ 129 w 160"/>
                  <a:gd name="T55" fmla="*/ 0 h 93"/>
                  <a:gd name="T56" fmla="*/ 135 w 160"/>
                  <a:gd name="T57" fmla="*/ 0 h 93"/>
                  <a:gd name="T58" fmla="*/ 142 w 160"/>
                  <a:gd name="T59" fmla="*/ 0 h 93"/>
                  <a:gd name="T60" fmla="*/ 148 w 160"/>
                  <a:gd name="T61" fmla="*/ 0 h 93"/>
                  <a:gd name="T62" fmla="*/ 154 w 160"/>
                  <a:gd name="T63" fmla="*/ 0 h 93"/>
                  <a:gd name="T64" fmla="*/ 160 w 160"/>
                  <a:gd name="T65" fmla="*/ 0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0"/>
                  <a:gd name="T100" fmla="*/ 0 h 93"/>
                  <a:gd name="T101" fmla="*/ 160 w 160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0" h="93">
                    <a:moveTo>
                      <a:pt x="0" y="93"/>
                    </a:moveTo>
                    <a:lnTo>
                      <a:pt x="0" y="85"/>
                    </a:lnTo>
                    <a:lnTo>
                      <a:pt x="0" y="79"/>
                    </a:lnTo>
                    <a:lnTo>
                      <a:pt x="2" y="73"/>
                    </a:lnTo>
                    <a:lnTo>
                      <a:pt x="4" y="68"/>
                    </a:lnTo>
                    <a:lnTo>
                      <a:pt x="6" y="62"/>
                    </a:lnTo>
                    <a:lnTo>
                      <a:pt x="10" y="56"/>
                    </a:lnTo>
                    <a:lnTo>
                      <a:pt x="14" y="52"/>
                    </a:lnTo>
                    <a:lnTo>
                      <a:pt x="16" y="46"/>
                    </a:lnTo>
                    <a:lnTo>
                      <a:pt x="21" y="43"/>
                    </a:lnTo>
                    <a:lnTo>
                      <a:pt x="25" y="39"/>
                    </a:lnTo>
                    <a:lnTo>
                      <a:pt x="29" y="35"/>
                    </a:lnTo>
                    <a:lnTo>
                      <a:pt x="35" y="31"/>
                    </a:lnTo>
                    <a:lnTo>
                      <a:pt x="41" y="27"/>
                    </a:lnTo>
                    <a:lnTo>
                      <a:pt x="46" y="23"/>
                    </a:lnTo>
                    <a:lnTo>
                      <a:pt x="52" y="22"/>
                    </a:lnTo>
                    <a:lnTo>
                      <a:pt x="58" y="20"/>
                    </a:lnTo>
                    <a:lnTo>
                      <a:pt x="64" y="16"/>
                    </a:lnTo>
                    <a:lnTo>
                      <a:pt x="69" y="14"/>
                    </a:lnTo>
                    <a:lnTo>
                      <a:pt x="77" y="12"/>
                    </a:lnTo>
                    <a:lnTo>
                      <a:pt x="83" y="10"/>
                    </a:lnTo>
                    <a:lnTo>
                      <a:pt x="89" y="8"/>
                    </a:lnTo>
                    <a:lnTo>
                      <a:pt x="96" y="6"/>
                    </a:lnTo>
                    <a:lnTo>
                      <a:pt x="102" y="4"/>
                    </a:lnTo>
                    <a:lnTo>
                      <a:pt x="110" y="4"/>
                    </a:lnTo>
                    <a:lnTo>
                      <a:pt x="116" y="2"/>
                    </a:lnTo>
                    <a:lnTo>
                      <a:pt x="123" y="2"/>
                    </a:lnTo>
                    <a:lnTo>
                      <a:pt x="129" y="0"/>
                    </a:lnTo>
                    <a:lnTo>
                      <a:pt x="135" y="0"/>
                    </a:lnTo>
                    <a:lnTo>
                      <a:pt x="142" y="0"/>
                    </a:lnTo>
                    <a:lnTo>
                      <a:pt x="148" y="0"/>
                    </a:lnTo>
                    <a:lnTo>
                      <a:pt x="154" y="0"/>
                    </a:lnTo>
                    <a:lnTo>
                      <a:pt x="160" y="0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2"/>
              <p:cNvSpPr>
                <a:spLocks/>
              </p:cNvSpPr>
              <p:nvPr/>
            </p:nvSpPr>
            <p:spPr bwMode="auto">
              <a:xfrm>
                <a:off x="3464" y="3358"/>
                <a:ext cx="44" cy="92"/>
              </a:xfrm>
              <a:custGeom>
                <a:avLst/>
                <a:gdLst>
                  <a:gd name="T0" fmla="*/ 0 w 44"/>
                  <a:gd name="T1" fmla="*/ 92 h 92"/>
                  <a:gd name="T2" fmla="*/ 0 w 44"/>
                  <a:gd name="T3" fmla="*/ 90 h 92"/>
                  <a:gd name="T4" fmla="*/ 0 w 44"/>
                  <a:gd name="T5" fmla="*/ 89 h 92"/>
                  <a:gd name="T6" fmla="*/ 2 w 44"/>
                  <a:gd name="T7" fmla="*/ 89 h 92"/>
                  <a:gd name="T8" fmla="*/ 2 w 44"/>
                  <a:gd name="T9" fmla="*/ 87 h 92"/>
                  <a:gd name="T10" fmla="*/ 4 w 44"/>
                  <a:gd name="T11" fmla="*/ 85 h 92"/>
                  <a:gd name="T12" fmla="*/ 4 w 44"/>
                  <a:gd name="T13" fmla="*/ 83 h 92"/>
                  <a:gd name="T14" fmla="*/ 6 w 44"/>
                  <a:gd name="T15" fmla="*/ 83 h 92"/>
                  <a:gd name="T16" fmla="*/ 6 w 44"/>
                  <a:gd name="T17" fmla="*/ 81 h 92"/>
                  <a:gd name="T18" fmla="*/ 8 w 44"/>
                  <a:gd name="T19" fmla="*/ 79 h 92"/>
                  <a:gd name="T20" fmla="*/ 8 w 44"/>
                  <a:gd name="T21" fmla="*/ 77 h 92"/>
                  <a:gd name="T22" fmla="*/ 10 w 44"/>
                  <a:gd name="T23" fmla="*/ 75 h 92"/>
                  <a:gd name="T24" fmla="*/ 10 w 44"/>
                  <a:gd name="T25" fmla="*/ 73 h 92"/>
                  <a:gd name="T26" fmla="*/ 10 w 44"/>
                  <a:gd name="T27" fmla="*/ 71 h 92"/>
                  <a:gd name="T28" fmla="*/ 12 w 44"/>
                  <a:gd name="T29" fmla="*/ 71 h 92"/>
                  <a:gd name="T30" fmla="*/ 12 w 44"/>
                  <a:gd name="T31" fmla="*/ 69 h 92"/>
                  <a:gd name="T32" fmla="*/ 12 w 44"/>
                  <a:gd name="T33" fmla="*/ 67 h 92"/>
                  <a:gd name="T34" fmla="*/ 12 w 44"/>
                  <a:gd name="T35" fmla="*/ 65 h 92"/>
                  <a:gd name="T36" fmla="*/ 12 w 44"/>
                  <a:gd name="T37" fmla="*/ 64 h 92"/>
                  <a:gd name="T38" fmla="*/ 12 w 44"/>
                  <a:gd name="T39" fmla="*/ 62 h 92"/>
                  <a:gd name="T40" fmla="*/ 12 w 44"/>
                  <a:gd name="T41" fmla="*/ 60 h 92"/>
                  <a:gd name="T42" fmla="*/ 12 w 44"/>
                  <a:gd name="T43" fmla="*/ 58 h 92"/>
                  <a:gd name="T44" fmla="*/ 12 w 44"/>
                  <a:gd name="T45" fmla="*/ 56 h 92"/>
                  <a:gd name="T46" fmla="*/ 13 w 44"/>
                  <a:gd name="T47" fmla="*/ 56 h 92"/>
                  <a:gd name="T48" fmla="*/ 13 w 44"/>
                  <a:gd name="T49" fmla="*/ 54 h 92"/>
                  <a:gd name="T50" fmla="*/ 15 w 44"/>
                  <a:gd name="T51" fmla="*/ 54 h 92"/>
                  <a:gd name="T52" fmla="*/ 15 w 44"/>
                  <a:gd name="T53" fmla="*/ 52 h 92"/>
                  <a:gd name="T54" fmla="*/ 17 w 44"/>
                  <a:gd name="T55" fmla="*/ 52 h 92"/>
                  <a:gd name="T56" fmla="*/ 19 w 44"/>
                  <a:gd name="T57" fmla="*/ 52 h 92"/>
                  <a:gd name="T58" fmla="*/ 19 w 44"/>
                  <a:gd name="T59" fmla="*/ 50 h 92"/>
                  <a:gd name="T60" fmla="*/ 21 w 44"/>
                  <a:gd name="T61" fmla="*/ 50 h 92"/>
                  <a:gd name="T62" fmla="*/ 21 w 44"/>
                  <a:gd name="T63" fmla="*/ 48 h 92"/>
                  <a:gd name="T64" fmla="*/ 23 w 44"/>
                  <a:gd name="T65" fmla="*/ 48 h 92"/>
                  <a:gd name="T66" fmla="*/ 25 w 44"/>
                  <a:gd name="T67" fmla="*/ 48 h 92"/>
                  <a:gd name="T68" fmla="*/ 25 w 44"/>
                  <a:gd name="T69" fmla="*/ 46 h 92"/>
                  <a:gd name="T70" fmla="*/ 27 w 44"/>
                  <a:gd name="T71" fmla="*/ 46 h 92"/>
                  <a:gd name="T72" fmla="*/ 27 w 44"/>
                  <a:gd name="T73" fmla="*/ 44 h 92"/>
                  <a:gd name="T74" fmla="*/ 27 w 44"/>
                  <a:gd name="T75" fmla="*/ 42 h 92"/>
                  <a:gd name="T76" fmla="*/ 27 w 44"/>
                  <a:gd name="T77" fmla="*/ 41 h 92"/>
                  <a:gd name="T78" fmla="*/ 27 w 44"/>
                  <a:gd name="T79" fmla="*/ 39 h 92"/>
                  <a:gd name="T80" fmla="*/ 27 w 44"/>
                  <a:gd name="T81" fmla="*/ 37 h 92"/>
                  <a:gd name="T82" fmla="*/ 27 w 44"/>
                  <a:gd name="T83" fmla="*/ 35 h 92"/>
                  <a:gd name="T84" fmla="*/ 27 w 44"/>
                  <a:gd name="T85" fmla="*/ 33 h 92"/>
                  <a:gd name="T86" fmla="*/ 29 w 44"/>
                  <a:gd name="T87" fmla="*/ 31 h 92"/>
                  <a:gd name="T88" fmla="*/ 29 w 44"/>
                  <a:gd name="T89" fmla="*/ 29 h 92"/>
                  <a:gd name="T90" fmla="*/ 29 w 44"/>
                  <a:gd name="T91" fmla="*/ 27 h 92"/>
                  <a:gd name="T92" fmla="*/ 29 w 44"/>
                  <a:gd name="T93" fmla="*/ 25 h 92"/>
                  <a:gd name="T94" fmla="*/ 29 w 44"/>
                  <a:gd name="T95" fmla="*/ 23 h 92"/>
                  <a:gd name="T96" fmla="*/ 31 w 44"/>
                  <a:gd name="T97" fmla="*/ 21 h 92"/>
                  <a:gd name="T98" fmla="*/ 31 w 44"/>
                  <a:gd name="T99" fmla="*/ 19 h 92"/>
                  <a:gd name="T100" fmla="*/ 31 w 44"/>
                  <a:gd name="T101" fmla="*/ 18 h 92"/>
                  <a:gd name="T102" fmla="*/ 33 w 44"/>
                  <a:gd name="T103" fmla="*/ 16 h 92"/>
                  <a:gd name="T104" fmla="*/ 33 w 44"/>
                  <a:gd name="T105" fmla="*/ 14 h 92"/>
                  <a:gd name="T106" fmla="*/ 35 w 44"/>
                  <a:gd name="T107" fmla="*/ 12 h 92"/>
                  <a:gd name="T108" fmla="*/ 36 w 44"/>
                  <a:gd name="T109" fmla="*/ 10 h 92"/>
                  <a:gd name="T110" fmla="*/ 36 w 44"/>
                  <a:gd name="T111" fmla="*/ 8 h 92"/>
                  <a:gd name="T112" fmla="*/ 38 w 44"/>
                  <a:gd name="T113" fmla="*/ 8 h 92"/>
                  <a:gd name="T114" fmla="*/ 38 w 44"/>
                  <a:gd name="T115" fmla="*/ 6 h 92"/>
                  <a:gd name="T116" fmla="*/ 40 w 44"/>
                  <a:gd name="T117" fmla="*/ 4 h 92"/>
                  <a:gd name="T118" fmla="*/ 42 w 44"/>
                  <a:gd name="T119" fmla="*/ 2 h 92"/>
                  <a:gd name="T120" fmla="*/ 44 w 44"/>
                  <a:gd name="T121" fmla="*/ 2 h 92"/>
                  <a:gd name="T122" fmla="*/ 44 w 44"/>
                  <a:gd name="T123" fmla="*/ 0 h 9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4"/>
                  <a:gd name="T187" fmla="*/ 0 h 92"/>
                  <a:gd name="T188" fmla="*/ 44 w 44"/>
                  <a:gd name="T189" fmla="*/ 92 h 9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4" h="92">
                    <a:moveTo>
                      <a:pt x="0" y="92"/>
                    </a:moveTo>
                    <a:lnTo>
                      <a:pt x="0" y="90"/>
                    </a:lnTo>
                    <a:lnTo>
                      <a:pt x="0" y="89"/>
                    </a:lnTo>
                    <a:lnTo>
                      <a:pt x="2" y="89"/>
                    </a:lnTo>
                    <a:lnTo>
                      <a:pt x="2" y="87"/>
                    </a:lnTo>
                    <a:lnTo>
                      <a:pt x="4" y="85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6" y="81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10" y="75"/>
                    </a:lnTo>
                    <a:lnTo>
                      <a:pt x="10" y="73"/>
                    </a:lnTo>
                    <a:lnTo>
                      <a:pt x="10" y="71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2" y="67"/>
                    </a:lnTo>
                    <a:lnTo>
                      <a:pt x="12" y="65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9" y="52"/>
                    </a:lnTo>
                    <a:lnTo>
                      <a:pt x="19" y="50"/>
                    </a:lnTo>
                    <a:lnTo>
                      <a:pt x="21" y="50"/>
                    </a:lnTo>
                    <a:lnTo>
                      <a:pt x="21" y="48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5" y="46"/>
                    </a:lnTo>
                    <a:lnTo>
                      <a:pt x="27" y="46"/>
                    </a:lnTo>
                    <a:lnTo>
                      <a:pt x="27" y="44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5" y="12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0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3"/>
              <p:cNvSpPr>
                <a:spLocks/>
              </p:cNvSpPr>
              <p:nvPr/>
            </p:nvSpPr>
            <p:spPr bwMode="auto">
              <a:xfrm>
                <a:off x="3595" y="3362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1 w 92"/>
                  <a:gd name="T3" fmla="*/ 12 h 12"/>
                  <a:gd name="T4" fmla="*/ 3 w 92"/>
                  <a:gd name="T5" fmla="*/ 10 h 12"/>
                  <a:gd name="T6" fmla="*/ 5 w 92"/>
                  <a:gd name="T7" fmla="*/ 10 h 12"/>
                  <a:gd name="T8" fmla="*/ 9 w 92"/>
                  <a:gd name="T9" fmla="*/ 10 h 12"/>
                  <a:gd name="T10" fmla="*/ 11 w 92"/>
                  <a:gd name="T11" fmla="*/ 10 h 12"/>
                  <a:gd name="T12" fmla="*/ 15 w 92"/>
                  <a:gd name="T13" fmla="*/ 8 h 12"/>
                  <a:gd name="T14" fmla="*/ 19 w 92"/>
                  <a:gd name="T15" fmla="*/ 8 h 12"/>
                  <a:gd name="T16" fmla="*/ 21 w 92"/>
                  <a:gd name="T17" fmla="*/ 8 h 12"/>
                  <a:gd name="T18" fmla="*/ 24 w 92"/>
                  <a:gd name="T19" fmla="*/ 6 h 12"/>
                  <a:gd name="T20" fmla="*/ 28 w 92"/>
                  <a:gd name="T21" fmla="*/ 6 h 12"/>
                  <a:gd name="T22" fmla="*/ 32 w 92"/>
                  <a:gd name="T23" fmla="*/ 6 h 12"/>
                  <a:gd name="T24" fmla="*/ 36 w 92"/>
                  <a:gd name="T25" fmla="*/ 6 h 12"/>
                  <a:gd name="T26" fmla="*/ 40 w 92"/>
                  <a:gd name="T27" fmla="*/ 4 h 12"/>
                  <a:gd name="T28" fmla="*/ 44 w 92"/>
                  <a:gd name="T29" fmla="*/ 4 h 12"/>
                  <a:gd name="T30" fmla="*/ 48 w 92"/>
                  <a:gd name="T31" fmla="*/ 4 h 12"/>
                  <a:gd name="T32" fmla="*/ 51 w 92"/>
                  <a:gd name="T33" fmla="*/ 2 h 12"/>
                  <a:gd name="T34" fmla="*/ 55 w 92"/>
                  <a:gd name="T35" fmla="*/ 2 h 12"/>
                  <a:gd name="T36" fmla="*/ 59 w 92"/>
                  <a:gd name="T37" fmla="*/ 2 h 12"/>
                  <a:gd name="T38" fmla="*/ 63 w 92"/>
                  <a:gd name="T39" fmla="*/ 2 h 12"/>
                  <a:gd name="T40" fmla="*/ 67 w 92"/>
                  <a:gd name="T41" fmla="*/ 2 h 12"/>
                  <a:gd name="T42" fmla="*/ 71 w 92"/>
                  <a:gd name="T43" fmla="*/ 2 h 12"/>
                  <a:gd name="T44" fmla="*/ 74 w 92"/>
                  <a:gd name="T45" fmla="*/ 0 h 12"/>
                  <a:gd name="T46" fmla="*/ 76 w 92"/>
                  <a:gd name="T47" fmla="*/ 0 h 12"/>
                  <a:gd name="T48" fmla="*/ 80 w 92"/>
                  <a:gd name="T49" fmla="*/ 0 h 12"/>
                  <a:gd name="T50" fmla="*/ 82 w 92"/>
                  <a:gd name="T51" fmla="*/ 0 h 12"/>
                  <a:gd name="T52" fmla="*/ 84 w 92"/>
                  <a:gd name="T53" fmla="*/ 0 h 12"/>
                  <a:gd name="T54" fmla="*/ 86 w 92"/>
                  <a:gd name="T55" fmla="*/ 0 h 12"/>
                  <a:gd name="T56" fmla="*/ 88 w 92"/>
                  <a:gd name="T57" fmla="*/ 0 h 12"/>
                  <a:gd name="T58" fmla="*/ 90 w 92"/>
                  <a:gd name="T59" fmla="*/ 0 h 12"/>
                  <a:gd name="T60" fmla="*/ 92 w 92"/>
                  <a:gd name="T61" fmla="*/ 2 h 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2"/>
                  <a:gd name="T94" fmla="*/ 0 h 12"/>
                  <a:gd name="T95" fmla="*/ 92 w 92"/>
                  <a:gd name="T96" fmla="*/ 12 h 1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2" h="12">
                    <a:moveTo>
                      <a:pt x="0" y="12"/>
                    </a:moveTo>
                    <a:lnTo>
                      <a:pt x="1" y="12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5" y="8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4" y="6"/>
                    </a:lnTo>
                    <a:lnTo>
                      <a:pt x="28" y="6"/>
                    </a:lnTo>
                    <a:lnTo>
                      <a:pt x="32" y="6"/>
                    </a:lnTo>
                    <a:lnTo>
                      <a:pt x="36" y="6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1" y="2"/>
                    </a:lnTo>
                    <a:lnTo>
                      <a:pt x="55" y="2"/>
                    </a:lnTo>
                    <a:lnTo>
                      <a:pt x="59" y="2"/>
                    </a:lnTo>
                    <a:lnTo>
                      <a:pt x="63" y="2"/>
                    </a:lnTo>
                    <a:lnTo>
                      <a:pt x="67" y="2"/>
                    </a:lnTo>
                    <a:lnTo>
                      <a:pt x="71" y="2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2" y="2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4"/>
              <p:cNvSpPr>
                <a:spLocks/>
              </p:cNvSpPr>
              <p:nvPr/>
            </p:nvSpPr>
            <p:spPr bwMode="auto">
              <a:xfrm>
                <a:off x="3710" y="3333"/>
                <a:ext cx="176" cy="10"/>
              </a:xfrm>
              <a:custGeom>
                <a:avLst/>
                <a:gdLst>
                  <a:gd name="T0" fmla="*/ 0 w 176"/>
                  <a:gd name="T1" fmla="*/ 0 h 10"/>
                  <a:gd name="T2" fmla="*/ 107 w 176"/>
                  <a:gd name="T3" fmla="*/ 0 h 10"/>
                  <a:gd name="T4" fmla="*/ 109 w 176"/>
                  <a:gd name="T5" fmla="*/ 2 h 10"/>
                  <a:gd name="T6" fmla="*/ 109 w 176"/>
                  <a:gd name="T7" fmla="*/ 4 h 10"/>
                  <a:gd name="T8" fmla="*/ 111 w 176"/>
                  <a:gd name="T9" fmla="*/ 6 h 10"/>
                  <a:gd name="T10" fmla="*/ 113 w 176"/>
                  <a:gd name="T11" fmla="*/ 8 h 10"/>
                  <a:gd name="T12" fmla="*/ 115 w 176"/>
                  <a:gd name="T13" fmla="*/ 8 h 10"/>
                  <a:gd name="T14" fmla="*/ 117 w 176"/>
                  <a:gd name="T15" fmla="*/ 10 h 10"/>
                  <a:gd name="T16" fmla="*/ 119 w 176"/>
                  <a:gd name="T17" fmla="*/ 10 h 10"/>
                  <a:gd name="T18" fmla="*/ 121 w 176"/>
                  <a:gd name="T19" fmla="*/ 10 h 10"/>
                  <a:gd name="T20" fmla="*/ 123 w 176"/>
                  <a:gd name="T21" fmla="*/ 10 h 10"/>
                  <a:gd name="T22" fmla="*/ 124 w 176"/>
                  <a:gd name="T23" fmla="*/ 10 h 10"/>
                  <a:gd name="T24" fmla="*/ 126 w 176"/>
                  <a:gd name="T25" fmla="*/ 10 h 10"/>
                  <a:gd name="T26" fmla="*/ 128 w 176"/>
                  <a:gd name="T27" fmla="*/ 10 h 10"/>
                  <a:gd name="T28" fmla="*/ 130 w 176"/>
                  <a:gd name="T29" fmla="*/ 8 h 10"/>
                  <a:gd name="T30" fmla="*/ 132 w 176"/>
                  <a:gd name="T31" fmla="*/ 8 h 10"/>
                  <a:gd name="T32" fmla="*/ 134 w 176"/>
                  <a:gd name="T33" fmla="*/ 8 h 10"/>
                  <a:gd name="T34" fmla="*/ 136 w 176"/>
                  <a:gd name="T35" fmla="*/ 6 h 10"/>
                  <a:gd name="T36" fmla="*/ 138 w 176"/>
                  <a:gd name="T37" fmla="*/ 6 h 10"/>
                  <a:gd name="T38" fmla="*/ 140 w 176"/>
                  <a:gd name="T39" fmla="*/ 6 h 10"/>
                  <a:gd name="T40" fmla="*/ 142 w 176"/>
                  <a:gd name="T41" fmla="*/ 4 h 10"/>
                  <a:gd name="T42" fmla="*/ 144 w 176"/>
                  <a:gd name="T43" fmla="*/ 4 h 10"/>
                  <a:gd name="T44" fmla="*/ 146 w 176"/>
                  <a:gd name="T45" fmla="*/ 2 h 10"/>
                  <a:gd name="T46" fmla="*/ 147 w 176"/>
                  <a:gd name="T47" fmla="*/ 2 h 10"/>
                  <a:gd name="T48" fmla="*/ 149 w 176"/>
                  <a:gd name="T49" fmla="*/ 2 h 10"/>
                  <a:gd name="T50" fmla="*/ 151 w 176"/>
                  <a:gd name="T51" fmla="*/ 2 h 10"/>
                  <a:gd name="T52" fmla="*/ 153 w 176"/>
                  <a:gd name="T53" fmla="*/ 2 h 10"/>
                  <a:gd name="T54" fmla="*/ 155 w 176"/>
                  <a:gd name="T55" fmla="*/ 2 h 10"/>
                  <a:gd name="T56" fmla="*/ 157 w 176"/>
                  <a:gd name="T57" fmla="*/ 2 h 10"/>
                  <a:gd name="T58" fmla="*/ 159 w 176"/>
                  <a:gd name="T59" fmla="*/ 2 h 10"/>
                  <a:gd name="T60" fmla="*/ 161 w 176"/>
                  <a:gd name="T61" fmla="*/ 2 h 10"/>
                  <a:gd name="T62" fmla="*/ 163 w 176"/>
                  <a:gd name="T63" fmla="*/ 2 h 10"/>
                  <a:gd name="T64" fmla="*/ 165 w 176"/>
                  <a:gd name="T65" fmla="*/ 2 h 10"/>
                  <a:gd name="T66" fmla="*/ 167 w 176"/>
                  <a:gd name="T67" fmla="*/ 2 h 10"/>
                  <a:gd name="T68" fmla="*/ 169 w 176"/>
                  <a:gd name="T69" fmla="*/ 2 h 10"/>
                  <a:gd name="T70" fmla="*/ 169 w 176"/>
                  <a:gd name="T71" fmla="*/ 0 h 10"/>
                  <a:gd name="T72" fmla="*/ 171 w 176"/>
                  <a:gd name="T73" fmla="*/ 0 h 10"/>
                  <a:gd name="T74" fmla="*/ 172 w 176"/>
                  <a:gd name="T75" fmla="*/ 0 h 10"/>
                  <a:gd name="T76" fmla="*/ 174 w 176"/>
                  <a:gd name="T77" fmla="*/ 0 h 10"/>
                  <a:gd name="T78" fmla="*/ 176 w 176"/>
                  <a:gd name="T79" fmla="*/ 0 h 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6"/>
                  <a:gd name="T121" fmla="*/ 0 h 10"/>
                  <a:gd name="T122" fmla="*/ 176 w 176"/>
                  <a:gd name="T123" fmla="*/ 10 h 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6" h="10">
                    <a:moveTo>
                      <a:pt x="0" y="0"/>
                    </a:moveTo>
                    <a:lnTo>
                      <a:pt x="107" y="0"/>
                    </a:lnTo>
                    <a:lnTo>
                      <a:pt x="109" y="2"/>
                    </a:lnTo>
                    <a:lnTo>
                      <a:pt x="109" y="4"/>
                    </a:lnTo>
                    <a:lnTo>
                      <a:pt x="111" y="6"/>
                    </a:lnTo>
                    <a:lnTo>
                      <a:pt x="113" y="8"/>
                    </a:lnTo>
                    <a:lnTo>
                      <a:pt x="115" y="8"/>
                    </a:lnTo>
                    <a:lnTo>
                      <a:pt x="117" y="10"/>
                    </a:lnTo>
                    <a:lnTo>
                      <a:pt x="119" y="10"/>
                    </a:lnTo>
                    <a:lnTo>
                      <a:pt x="121" y="10"/>
                    </a:lnTo>
                    <a:lnTo>
                      <a:pt x="123" y="10"/>
                    </a:lnTo>
                    <a:lnTo>
                      <a:pt x="124" y="10"/>
                    </a:lnTo>
                    <a:lnTo>
                      <a:pt x="126" y="10"/>
                    </a:lnTo>
                    <a:lnTo>
                      <a:pt x="128" y="10"/>
                    </a:lnTo>
                    <a:lnTo>
                      <a:pt x="130" y="8"/>
                    </a:lnTo>
                    <a:lnTo>
                      <a:pt x="132" y="8"/>
                    </a:lnTo>
                    <a:lnTo>
                      <a:pt x="134" y="8"/>
                    </a:lnTo>
                    <a:lnTo>
                      <a:pt x="136" y="6"/>
                    </a:lnTo>
                    <a:lnTo>
                      <a:pt x="138" y="6"/>
                    </a:lnTo>
                    <a:lnTo>
                      <a:pt x="140" y="6"/>
                    </a:lnTo>
                    <a:lnTo>
                      <a:pt x="142" y="4"/>
                    </a:lnTo>
                    <a:lnTo>
                      <a:pt x="144" y="4"/>
                    </a:lnTo>
                    <a:lnTo>
                      <a:pt x="146" y="2"/>
                    </a:lnTo>
                    <a:lnTo>
                      <a:pt x="147" y="2"/>
                    </a:lnTo>
                    <a:lnTo>
                      <a:pt x="149" y="2"/>
                    </a:lnTo>
                    <a:lnTo>
                      <a:pt x="151" y="2"/>
                    </a:lnTo>
                    <a:lnTo>
                      <a:pt x="153" y="2"/>
                    </a:lnTo>
                    <a:lnTo>
                      <a:pt x="155" y="2"/>
                    </a:lnTo>
                    <a:lnTo>
                      <a:pt x="157" y="2"/>
                    </a:lnTo>
                    <a:lnTo>
                      <a:pt x="159" y="2"/>
                    </a:lnTo>
                    <a:lnTo>
                      <a:pt x="161" y="2"/>
                    </a:lnTo>
                    <a:lnTo>
                      <a:pt x="163" y="2"/>
                    </a:lnTo>
                    <a:lnTo>
                      <a:pt x="165" y="2"/>
                    </a:lnTo>
                    <a:lnTo>
                      <a:pt x="167" y="2"/>
                    </a:lnTo>
                    <a:lnTo>
                      <a:pt x="169" y="2"/>
                    </a:lnTo>
                    <a:lnTo>
                      <a:pt x="169" y="0"/>
                    </a:lnTo>
                    <a:lnTo>
                      <a:pt x="171" y="0"/>
                    </a:lnTo>
                    <a:lnTo>
                      <a:pt x="172" y="0"/>
                    </a:lnTo>
                    <a:lnTo>
                      <a:pt x="174" y="0"/>
                    </a:lnTo>
                    <a:lnTo>
                      <a:pt x="176" y="0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5"/>
              <p:cNvSpPr>
                <a:spLocks/>
              </p:cNvSpPr>
              <p:nvPr/>
            </p:nvSpPr>
            <p:spPr bwMode="auto">
              <a:xfrm>
                <a:off x="3650" y="3395"/>
                <a:ext cx="186" cy="19"/>
              </a:xfrm>
              <a:custGeom>
                <a:avLst/>
                <a:gdLst>
                  <a:gd name="T0" fmla="*/ 4 w 186"/>
                  <a:gd name="T1" fmla="*/ 2 h 19"/>
                  <a:gd name="T2" fmla="*/ 12 w 186"/>
                  <a:gd name="T3" fmla="*/ 2 h 19"/>
                  <a:gd name="T4" fmla="*/ 19 w 186"/>
                  <a:gd name="T5" fmla="*/ 2 h 19"/>
                  <a:gd name="T6" fmla="*/ 27 w 186"/>
                  <a:gd name="T7" fmla="*/ 0 h 19"/>
                  <a:gd name="T8" fmla="*/ 35 w 186"/>
                  <a:gd name="T9" fmla="*/ 0 h 19"/>
                  <a:gd name="T10" fmla="*/ 42 w 186"/>
                  <a:gd name="T11" fmla="*/ 0 h 19"/>
                  <a:gd name="T12" fmla="*/ 52 w 186"/>
                  <a:gd name="T13" fmla="*/ 0 h 19"/>
                  <a:gd name="T14" fmla="*/ 60 w 186"/>
                  <a:gd name="T15" fmla="*/ 0 h 19"/>
                  <a:gd name="T16" fmla="*/ 69 w 186"/>
                  <a:gd name="T17" fmla="*/ 0 h 19"/>
                  <a:gd name="T18" fmla="*/ 77 w 186"/>
                  <a:gd name="T19" fmla="*/ 2 h 19"/>
                  <a:gd name="T20" fmla="*/ 85 w 186"/>
                  <a:gd name="T21" fmla="*/ 2 h 19"/>
                  <a:gd name="T22" fmla="*/ 92 w 186"/>
                  <a:gd name="T23" fmla="*/ 4 h 19"/>
                  <a:gd name="T24" fmla="*/ 100 w 186"/>
                  <a:gd name="T25" fmla="*/ 5 h 19"/>
                  <a:gd name="T26" fmla="*/ 108 w 186"/>
                  <a:gd name="T27" fmla="*/ 9 h 19"/>
                  <a:gd name="T28" fmla="*/ 113 w 186"/>
                  <a:gd name="T29" fmla="*/ 13 h 19"/>
                  <a:gd name="T30" fmla="*/ 119 w 186"/>
                  <a:gd name="T31" fmla="*/ 17 h 19"/>
                  <a:gd name="T32" fmla="*/ 123 w 186"/>
                  <a:gd name="T33" fmla="*/ 19 h 19"/>
                  <a:gd name="T34" fmla="*/ 127 w 186"/>
                  <a:gd name="T35" fmla="*/ 19 h 19"/>
                  <a:gd name="T36" fmla="*/ 131 w 186"/>
                  <a:gd name="T37" fmla="*/ 19 h 19"/>
                  <a:gd name="T38" fmla="*/ 135 w 186"/>
                  <a:gd name="T39" fmla="*/ 19 h 19"/>
                  <a:gd name="T40" fmla="*/ 138 w 186"/>
                  <a:gd name="T41" fmla="*/ 19 h 19"/>
                  <a:gd name="T42" fmla="*/ 142 w 186"/>
                  <a:gd name="T43" fmla="*/ 19 h 19"/>
                  <a:gd name="T44" fmla="*/ 148 w 186"/>
                  <a:gd name="T45" fmla="*/ 17 h 19"/>
                  <a:gd name="T46" fmla="*/ 152 w 186"/>
                  <a:gd name="T47" fmla="*/ 17 h 19"/>
                  <a:gd name="T48" fmla="*/ 156 w 186"/>
                  <a:gd name="T49" fmla="*/ 17 h 19"/>
                  <a:gd name="T50" fmla="*/ 159 w 186"/>
                  <a:gd name="T51" fmla="*/ 17 h 19"/>
                  <a:gd name="T52" fmla="*/ 163 w 186"/>
                  <a:gd name="T53" fmla="*/ 15 h 19"/>
                  <a:gd name="T54" fmla="*/ 169 w 186"/>
                  <a:gd name="T55" fmla="*/ 15 h 19"/>
                  <a:gd name="T56" fmla="*/ 173 w 186"/>
                  <a:gd name="T57" fmla="*/ 15 h 19"/>
                  <a:gd name="T58" fmla="*/ 177 w 186"/>
                  <a:gd name="T59" fmla="*/ 15 h 19"/>
                  <a:gd name="T60" fmla="*/ 181 w 186"/>
                  <a:gd name="T61" fmla="*/ 15 h 19"/>
                  <a:gd name="T62" fmla="*/ 184 w 186"/>
                  <a:gd name="T63" fmla="*/ 15 h 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6"/>
                  <a:gd name="T97" fmla="*/ 0 h 19"/>
                  <a:gd name="T98" fmla="*/ 186 w 186"/>
                  <a:gd name="T99" fmla="*/ 19 h 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6" h="19">
                    <a:moveTo>
                      <a:pt x="0" y="2"/>
                    </a:moveTo>
                    <a:lnTo>
                      <a:pt x="4" y="2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6" y="2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2"/>
                    </a:lnTo>
                    <a:lnTo>
                      <a:pt x="81" y="2"/>
                    </a:lnTo>
                    <a:lnTo>
                      <a:pt x="85" y="2"/>
                    </a:lnTo>
                    <a:lnTo>
                      <a:pt x="88" y="4"/>
                    </a:lnTo>
                    <a:lnTo>
                      <a:pt x="92" y="4"/>
                    </a:lnTo>
                    <a:lnTo>
                      <a:pt x="96" y="5"/>
                    </a:lnTo>
                    <a:lnTo>
                      <a:pt x="100" y="5"/>
                    </a:lnTo>
                    <a:lnTo>
                      <a:pt x="104" y="7"/>
                    </a:lnTo>
                    <a:lnTo>
                      <a:pt x="108" y="9"/>
                    </a:lnTo>
                    <a:lnTo>
                      <a:pt x="110" y="11"/>
                    </a:lnTo>
                    <a:lnTo>
                      <a:pt x="113" y="13"/>
                    </a:lnTo>
                    <a:lnTo>
                      <a:pt x="115" y="15"/>
                    </a:lnTo>
                    <a:lnTo>
                      <a:pt x="119" y="17"/>
                    </a:lnTo>
                    <a:lnTo>
                      <a:pt x="121" y="19"/>
                    </a:lnTo>
                    <a:lnTo>
                      <a:pt x="123" y="19"/>
                    </a:lnTo>
                    <a:lnTo>
                      <a:pt x="125" y="19"/>
                    </a:lnTo>
                    <a:lnTo>
                      <a:pt x="127" y="19"/>
                    </a:lnTo>
                    <a:lnTo>
                      <a:pt x="129" y="19"/>
                    </a:lnTo>
                    <a:lnTo>
                      <a:pt x="131" y="19"/>
                    </a:lnTo>
                    <a:lnTo>
                      <a:pt x="133" y="19"/>
                    </a:lnTo>
                    <a:lnTo>
                      <a:pt x="135" y="19"/>
                    </a:lnTo>
                    <a:lnTo>
                      <a:pt x="136" y="19"/>
                    </a:lnTo>
                    <a:lnTo>
                      <a:pt x="138" y="19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44" y="19"/>
                    </a:lnTo>
                    <a:lnTo>
                      <a:pt x="148" y="17"/>
                    </a:lnTo>
                    <a:lnTo>
                      <a:pt x="150" y="17"/>
                    </a:lnTo>
                    <a:lnTo>
                      <a:pt x="152" y="17"/>
                    </a:lnTo>
                    <a:lnTo>
                      <a:pt x="154" y="17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59" y="17"/>
                    </a:lnTo>
                    <a:lnTo>
                      <a:pt x="161" y="17"/>
                    </a:lnTo>
                    <a:lnTo>
                      <a:pt x="163" y="15"/>
                    </a:lnTo>
                    <a:lnTo>
                      <a:pt x="167" y="15"/>
                    </a:lnTo>
                    <a:lnTo>
                      <a:pt x="169" y="15"/>
                    </a:lnTo>
                    <a:lnTo>
                      <a:pt x="171" y="15"/>
                    </a:lnTo>
                    <a:lnTo>
                      <a:pt x="173" y="15"/>
                    </a:lnTo>
                    <a:lnTo>
                      <a:pt x="175" y="15"/>
                    </a:lnTo>
                    <a:lnTo>
                      <a:pt x="177" y="15"/>
                    </a:lnTo>
                    <a:lnTo>
                      <a:pt x="179" y="15"/>
                    </a:lnTo>
                    <a:lnTo>
                      <a:pt x="181" y="15"/>
                    </a:lnTo>
                    <a:lnTo>
                      <a:pt x="183" y="15"/>
                    </a:lnTo>
                    <a:lnTo>
                      <a:pt x="184" y="15"/>
                    </a:lnTo>
                    <a:lnTo>
                      <a:pt x="186" y="15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"/>
              <p:cNvSpPr>
                <a:spLocks noChangeShapeType="1"/>
              </p:cNvSpPr>
              <p:nvPr/>
            </p:nvSpPr>
            <p:spPr bwMode="auto">
              <a:xfrm>
                <a:off x="3712" y="3358"/>
                <a:ext cx="105" cy="1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7"/>
              <p:cNvSpPr>
                <a:spLocks/>
              </p:cNvSpPr>
              <p:nvPr/>
            </p:nvSpPr>
            <p:spPr bwMode="auto">
              <a:xfrm>
                <a:off x="3712" y="3381"/>
                <a:ext cx="159" cy="8"/>
              </a:xfrm>
              <a:custGeom>
                <a:avLst/>
                <a:gdLst>
                  <a:gd name="T0" fmla="*/ 0 w 159"/>
                  <a:gd name="T1" fmla="*/ 0 h 8"/>
                  <a:gd name="T2" fmla="*/ 5 w 159"/>
                  <a:gd name="T3" fmla="*/ 0 h 8"/>
                  <a:gd name="T4" fmla="*/ 11 w 159"/>
                  <a:gd name="T5" fmla="*/ 2 h 8"/>
                  <a:gd name="T6" fmla="*/ 17 w 159"/>
                  <a:gd name="T7" fmla="*/ 2 h 8"/>
                  <a:gd name="T8" fmla="*/ 21 w 159"/>
                  <a:gd name="T9" fmla="*/ 2 h 8"/>
                  <a:gd name="T10" fmla="*/ 26 w 159"/>
                  <a:gd name="T11" fmla="*/ 2 h 8"/>
                  <a:gd name="T12" fmla="*/ 30 w 159"/>
                  <a:gd name="T13" fmla="*/ 4 h 8"/>
                  <a:gd name="T14" fmla="*/ 36 w 159"/>
                  <a:gd name="T15" fmla="*/ 4 h 8"/>
                  <a:gd name="T16" fmla="*/ 42 w 159"/>
                  <a:gd name="T17" fmla="*/ 4 h 8"/>
                  <a:gd name="T18" fmla="*/ 46 w 159"/>
                  <a:gd name="T19" fmla="*/ 4 h 8"/>
                  <a:gd name="T20" fmla="*/ 51 w 159"/>
                  <a:gd name="T21" fmla="*/ 4 h 8"/>
                  <a:gd name="T22" fmla="*/ 55 w 159"/>
                  <a:gd name="T23" fmla="*/ 6 h 8"/>
                  <a:gd name="T24" fmla="*/ 61 w 159"/>
                  <a:gd name="T25" fmla="*/ 6 h 8"/>
                  <a:gd name="T26" fmla="*/ 67 w 159"/>
                  <a:gd name="T27" fmla="*/ 6 h 8"/>
                  <a:gd name="T28" fmla="*/ 71 w 159"/>
                  <a:gd name="T29" fmla="*/ 6 h 8"/>
                  <a:gd name="T30" fmla="*/ 76 w 159"/>
                  <a:gd name="T31" fmla="*/ 6 h 8"/>
                  <a:gd name="T32" fmla="*/ 80 w 159"/>
                  <a:gd name="T33" fmla="*/ 6 h 8"/>
                  <a:gd name="T34" fmla="*/ 86 w 159"/>
                  <a:gd name="T35" fmla="*/ 8 h 8"/>
                  <a:gd name="T36" fmla="*/ 90 w 159"/>
                  <a:gd name="T37" fmla="*/ 8 h 8"/>
                  <a:gd name="T38" fmla="*/ 96 w 159"/>
                  <a:gd name="T39" fmla="*/ 8 h 8"/>
                  <a:gd name="T40" fmla="*/ 99 w 159"/>
                  <a:gd name="T41" fmla="*/ 8 h 8"/>
                  <a:gd name="T42" fmla="*/ 105 w 159"/>
                  <a:gd name="T43" fmla="*/ 8 h 8"/>
                  <a:gd name="T44" fmla="*/ 109 w 159"/>
                  <a:gd name="T45" fmla="*/ 8 h 8"/>
                  <a:gd name="T46" fmla="*/ 115 w 159"/>
                  <a:gd name="T47" fmla="*/ 8 h 8"/>
                  <a:gd name="T48" fmla="*/ 121 w 159"/>
                  <a:gd name="T49" fmla="*/ 8 h 8"/>
                  <a:gd name="T50" fmla="*/ 124 w 159"/>
                  <a:gd name="T51" fmla="*/ 8 h 8"/>
                  <a:gd name="T52" fmla="*/ 130 w 159"/>
                  <a:gd name="T53" fmla="*/ 8 h 8"/>
                  <a:gd name="T54" fmla="*/ 134 w 159"/>
                  <a:gd name="T55" fmla="*/ 8 h 8"/>
                  <a:gd name="T56" fmla="*/ 140 w 159"/>
                  <a:gd name="T57" fmla="*/ 8 h 8"/>
                  <a:gd name="T58" fmla="*/ 144 w 159"/>
                  <a:gd name="T59" fmla="*/ 6 h 8"/>
                  <a:gd name="T60" fmla="*/ 149 w 159"/>
                  <a:gd name="T61" fmla="*/ 6 h 8"/>
                  <a:gd name="T62" fmla="*/ 155 w 159"/>
                  <a:gd name="T63" fmla="*/ 6 h 8"/>
                  <a:gd name="T64" fmla="*/ 159 w 159"/>
                  <a:gd name="T65" fmla="*/ 6 h 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9"/>
                  <a:gd name="T100" fmla="*/ 0 h 8"/>
                  <a:gd name="T101" fmla="*/ 159 w 159"/>
                  <a:gd name="T102" fmla="*/ 8 h 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9" h="8">
                    <a:moveTo>
                      <a:pt x="0" y="0"/>
                    </a:moveTo>
                    <a:lnTo>
                      <a:pt x="5" y="0"/>
                    </a:lnTo>
                    <a:lnTo>
                      <a:pt x="11" y="2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6" y="4"/>
                    </a:lnTo>
                    <a:lnTo>
                      <a:pt x="51" y="4"/>
                    </a:lnTo>
                    <a:lnTo>
                      <a:pt x="55" y="6"/>
                    </a:lnTo>
                    <a:lnTo>
                      <a:pt x="61" y="6"/>
                    </a:lnTo>
                    <a:lnTo>
                      <a:pt x="67" y="6"/>
                    </a:lnTo>
                    <a:lnTo>
                      <a:pt x="71" y="6"/>
                    </a:lnTo>
                    <a:lnTo>
                      <a:pt x="76" y="6"/>
                    </a:lnTo>
                    <a:lnTo>
                      <a:pt x="80" y="6"/>
                    </a:lnTo>
                    <a:lnTo>
                      <a:pt x="86" y="8"/>
                    </a:lnTo>
                    <a:lnTo>
                      <a:pt x="90" y="8"/>
                    </a:lnTo>
                    <a:lnTo>
                      <a:pt x="96" y="8"/>
                    </a:lnTo>
                    <a:lnTo>
                      <a:pt x="99" y="8"/>
                    </a:lnTo>
                    <a:lnTo>
                      <a:pt x="105" y="8"/>
                    </a:lnTo>
                    <a:lnTo>
                      <a:pt x="109" y="8"/>
                    </a:lnTo>
                    <a:lnTo>
                      <a:pt x="115" y="8"/>
                    </a:lnTo>
                    <a:lnTo>
                      <a:pt x="121" y="8"/>
                    </a:lnTo>
                    <a:lnTo>
                      <a:pt x="124" y="8"/>
                    </a:lnTo>
                    <a:lnTo>
                      <a:pt x="130" y="8"/>
                    </a:lnTo>
                    <a:lnTo>
                      <a:pt x="134" y="8"/>
                    </a:lnTo>
                    <a:lnTo>
                      <a:pt x="140" y="8"/>
                    </a:lnTo>
                    <a:lnTo>
                      <a:pt x="144" y="6"/>
                    </a:lnTo>
                    <a:lnTo>
                      <a:pt x="149" y="6"/>
                    </a:lnTo>
                    <a:lnTo>
                      <a:pt x="155" y="6"/>
                    </a:lnTo>
                    <a:lnTo>
                      <a:pt x="159" y="6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9"/>
              <p:cNvSpPr>
                <a:spLocks/>
              </p:cNvSpPr>
              <p:nvPr/>
            </p:nvSpPr>
            <p:spPr bwMode="auto">
              <a:xfrm>
                <a:off x="2155" y="3519"/>
                <a:ext cx="27" cy="29"/>
              </a:xfrm>
              <a:custGeom>
                <a:avLst/>
                <a:gdLst>
                  <a:gd name="T0" fmla="*/ 13 w 27"/>
                  <a:gd name="T1" fmla="*/ 0 h 29"/>
                  <a:gd name="T2" fmla="*/ 11 w 27"/>
                  <a:gd name="T3" fmla="*/ 0 h 29"/>
                  <a:gd name="T4" fmla="*/ 9 w 27"/>
                  <a:gd name="T5" fmla="*/ 0 h 29"/>
                  <a:gd name="T6" fmla="*/ 8 w 27"/>
                  <a:gd name="T7" fmla="*/ 0 h 29"/>
                  <a:gd name="T8" fmla="*/ 8 w 27"/>
                  <a:gd name="T9" fmla="*/ 2 h 29"/>
                  <a:gd name="T10" fmla="*/ 6 w 27"/>
                  <a:gd name="T11" fmla="*/ 2 h 29"/>
                  <a:gd name="T12" fmla="*/ 4 w 27"/>
                  <a:gd name="T13" fmla="*/ 4 h 29"/>
                  <a:gd name="T14" fmla="*/ 2 w 27"/>
                  <a:gd name="T15" fmla="*/ 4 h 29"/>
                  <a:gd name="T16" fmla="*/ 2 w 27"/>
                  <a:gd name="T17" fmla="*/ 6 h 29"/>
                  <a:gd name="T18" fmla="*/ 2 w 27"/>
                  <a:gd name="T19" fmla="*/ 8 h 29"/>
                  <a:gd name="T20" fmla="*/ 0 w 27"/>
                  <a:gd name="T21" fmla="*/ 8 h 29"/>
                  <a:gd name="T22" fmla="*/ 0 w 27"/>
                  <a:gd name="T23" fmla="*/ 10 h 29"/>
                  <a:gd name="T24" fmla="*/ 0 w 27"/>
                  <a:gd name="T25" fmla="*/ 12 h 29"/>
                  <a:gd name="T26" fmla="*/ 0 w 27"/>
                  <a:gd name="T27" fmla="*/ 14 h 29"/>
                  <a:gd name="T28" fmla="*/ 0 w 27"/>
                  <a:gd name="T29" fmla="*/ 16 h 29"/>
                  <a:gd name="T30" fmla="*/ 0 w 27"/>
                  <a:gd name="T31" fmla="*/ 18 h 29"/>
                  <a:gd name="T32" fmla="*/ 0 w 27"/>
                  <a:gd name="T33" fmla="*/ 20 h 29"/>
                  <a:gd name="T34" fmla="*/ 0 w 27"/>
                  <a:gd name="T35" fmla="*/ 22 h 29"/>
                  <a:gd name="T36" fmla="*/ 2 w 27"/>
                  <a:gd name="T37" fmla="*/ 22 h 29"/>
                  <a:gd name="T38" fmla="*/ 2 w 27"/>
                  <a:gd name="T39" fmla="*/ 24 h 29"/>
                  <a:gd name="T40" fmla="*/ 4 w 27"/>
                  <a:gd name="T41" fmla="*/ 24 h 29"/>
                  <a:gd name="T42" fmla="*/ 4 w 27"/>
                  <a:gd name="T43" fmla="*/ 25 h 29"/>
                  <a:gd name="T44" fmla="*/ 6 w 27"/>
                  <a:gd name="T45" fmla="*/ 25 h 29"/>
                  <a:gd name="T46" fmla="*/ 6 w 27"/>
                  <a:gd name="T47" fmla="*/ 27 h 29"/>
                  <a:gd name="T48" fmla="*/ 8 w 27"/>
                  <a:gd name="T49" fmla="*/ 27 h 29"/>
                  <a:gd name="T50" fmla="*/ 9 w 27"/>
                  <a:gd name="T51" fmla="*/ 27 h 29"/>
                  <a:gd name="T52" fmla="*/ 11 w 27"/>
                  <a:gd name="T53" fmla="*/ 27 h 29"/>
                  <a:gd name="T54" fmla="*/ 11 w 27"/>
                  <a:gd name="T55" fmla="*/ 29 h 29"/>
                  <a:gd name="T56" fmla="*/ 13 w 27"/>
                  <a:gd name="T57" fmla="*/ 29 h 29"/>
                  <a:gd name="T58" fmla="*/ 15 w 27"/>
                  <a:gd name="T59" fmla="*/ 29 h 29"/>
                  <a:gd name="T60" fmla="*/ 15 w 27"/>
                  <a:gd name="T61" fmla="*/ 27 h 29"/>
                  <a:gd name="T62" fmla="*/ 17 w 27"/>
                  <a:gd name="T63" fmla="*/ 27 h 29"/>
                  <a:gd name="T64" fmla="*/ 19 w 27"/>
                  <a:gd name="T65" fmla="*/ 27 h 29"/>
                  <a:gd name="T66" fmla="*/ 21 w 27"/>
                  <a:gd name="T67" fmla="*/ 27 h 29"/>
                  <a:gd name="T68" fmla="*/ 21 w 27"/>
                  <a:gd name="T69" fmla="*/ 25 h 29"/>
                  <a:gd name="T70" fmla="*/ 23 w 27"/>
                  <a:gd name="T71" fmla="*/ 25 h 29"/>
                  <a:gd name="T72" fmla="*/ 23 w 27"/>
                  <a:gd name="T73" fmla="*/ 24 h 29"/>
                  <a:gd name="T74" fmla="*/ 25 w 27"/>
                  <a:gd name="T75" fmla="*/ 24 h 29"/>
                  <a:gd name="T76" fmla="*/ 25 w 27"/>
                  <a:gd name="T77" fmla="*/ 22 h 29"/>
                  <a:gd name="T78" fmla="*/ 25 w 27"/>
                  <a:gd name="T79" fmla="*/ 20 h 29"/>
                  <a:gd name="T80" fmla="*/ 27 w 27"/>
                  <a:gd name="T81" fmla="*/ 20 h 29"/>
                  <a:gd name="T82" fmla="*/ 27 w 27"/>
                  <a:gd name="T83" fmla="*/ 18 h 29"/>
                  <a:gd name="T84" fmla="*/ 27 w 27"/>
                  <a:gd name="T85" fmla="*/ 16 h 29"/>
                  <a:gd name="T86" fmla="*/ 27 w 27"/>
                  <a:gd name="T87" fmla="*/ 14 h 29"/>
                  <a:gd name="T88" fmla="*/ 27 w 27"/>
                  <a:gd name="T89" fmla="*/ 12 h 29"/>
                  <a:gd name="T90" fmla="*/ 27 w 27"/>
                  <a:gd name="T91" fmla="*/ 10 h 29"/>
                  <a:gd name="T92" fmla="*/ 27 w 27"/>
                  <a:gd name="T93" fmla="*/ 8 h 29"/>
                  <a:gd name="T94" fmla="*/ 25 w 27"/>
                  <a:gd name="T95" fmla="*/ 8 h 29"/>
                  <a:gd name="T96" fmla="*/ 25 w 27"/>
                  <a:gd name="T97" fmla="*/ 6 h 29"/>
                  <a:gd name="T98" fmla="*/ 23 w 27"/>
                  <a:gd name="T99" fmla="*/ 6 h 29"/>
                  <a:gd name="T100" fmla="*/ 23 w 27"/>
                  <a:gd name="T101" fmla="*/ 4 h 29"/>
                  <a:gd name="T102" fmla="*/ 21 w 27"/>
                  <a:gd name="T103" fmla="*/ 4 h 29"/>
                  <a:gd name="T104" fmla="*/ 21 w 27"/>
                  <a:gd name="T105" fmla="*/ 2 h 29"/>
                  <a:gd name="T106" fmla="*/ 19 w 27"/>
                  <a:gd name="T107" fmla="*/ 2 h 29"/>
                  <a:gd name="T108" fmla="*/ 17 w 27"/>
                  <a:gd name="T109" fmla="*/ 0 h 29"/>
                  <a:gd name="T110" fmla="*/ 15 w 27"/>
                  <a:gd name="T111" fmla="*/ 0 h 29"/>
                  <a:gd name="T112" fmla="*/ 13 w 27"/>
                  <a:gd name="T113" fmla="*/ 0 h 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"/>
                  <a:gd name="T172" fmla="*/ 0 h 29"/>
                  <a:gd name="T173" fmla="*/ 27 w 27"/>
                  <a:gd name="T174" fmla="*/ 29 h 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" h="29">
                    <a:moveTo>
                      <a:pt x="13" y="0"/>
                    </a:move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7" y="27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5" y="24"/>
                    </a:lnTo>
                    <a:lnTo>
                      <a:pt x="25" y="22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20"/>
              <p:cNvSpPr>
                <a:spLocks/>
              </p:cNvSpPr>
              <p:nvPr/>
            </p:nvSpPr>
            <p:spPr bwMode="auto">
              <a:xfrm>
                <a:off x="2159" y="3662"/>
                <a:ext cx="19" cy="17"/>
              </a:xfrm>
              <a:custGeom>
                <a:avLst/>
                <a:gdLst>
                  <a:gd name="T0" fmla="*/ 9 w 19"/>
                  <a:gd name="T1" fmla="*/ 0 h 17"/>
                  <a:gd name="T2" fmla="*/ 7 w 19"/>
                  <a:gd name="T3" fmla="*/ 0 h 17"/>
                  <a:gd name="T4" fmla="*/ 5 w 19"/>
                  <a:gd name="T5" fmla="*/ 0 h 17"/>
                  <a:gd name="T6" fmla="*/ 4 w 19"/>
                  <a:gd name="T7" fmla="*/ 0 h 17"/>
                  <a:gd name="T8" fmla="*/ 4 w 19"/>
                  <a:gd name="T9" fmla="*/ 1 h 17"/>
                  <a:gd name="T10" fmla="*/ 2 w 19"/>
                  <a:gd name="T11" fmla="*/ 1 h 17"/>
                  <a:gd name="T12" fmla="*/ 2 w 19"/>
                  <a:gd name="T13" fmla="*/ 3 h 17"/>
                  <a:gd name="T14" fmla="*/ 0 w 19"/>
                  <a:gd name="T15" fmla="*/ 5 h 17"/>
                  <a:gd name="T16" fmla="*/ 0 w 19"/>
                  <a:gd name="T17" fmla="*/ 7 h 17"/>
                  <a:gd name="T18" fmla="*/ 0 w 19"/>
                  <a:gd name="T19" fmla="*/ 9 h 17"/>
                  <a:gd name="T20" fmla="*/ 0 w 19"/>
                  <a:gd name="T21" fmla="*/ 11 h 17"/>
                  <a:gd name="T22" fmla="*/ 2 w 19"/>
                  <a:gd name="T23" fmla="*/ 11 h 17"/>
                  <a:gd name="T24" fmla="*/ 2 w 19"/>
                  <a:gd name="T25" fmla="*/ 13 h 17"/>
                  <a:gd name="T26" fmla="*/ 4 w 19"/>
                  <a:gd name="T27" fmla="*/ 15 h 17"/>
                  <a:gd name="T28" fmla="*/ 5 w 19"/>
                  <a:gd name="T29" fmla="*/ 15 h 17"/>
                  <a:gd name="T30" fmla="*/ 5 w 19"/>
                  <a:gd name="T31" fmla="*/ 17 h 17"/>
                  <a:gd name="T32" fmla="*/ 7 w 19"/>
                  <a:gd name="T33" fmla="*/ 17 h 17"/>
                  <a:gd name="T34" fmla="*/ 9 w 19"/>
                  <a:gd name="T35" fmla="*/ 17 h 17"/>
                  <a:gd name="T36" fmla="*/ 11 w 19"/>
                  <a:gd name="T37" fmla="*/ 17 h 17"/>
                  <a:gd name="T38" fmla="*/ 13 w 19"/>
                  <a:gd name="T39" fmla="*/ 17 h 17"/>
                  <a:gd name="T40" fmla="*/ 13 w 19"/>
                  <a:gd name="T41" fmla="*/ 15 h 17"/>
                  <a:gd name="T42" fmla="*/ 15 w 19"/>
                  <a:gd name="T43" fmla="*/ 15 h 17"/>
                  <a:gd name="T44" fmla="*/ 15 w 19"/>
                  <a:gd name="T45" fmla="*/ 13 h 17"/>
                  <a:gd name="T46" fmla="*/ 17 w 19"/>
                  <a:gd name="T47" fmla="*/ 13 h 17"/>
                  <a:gd name="T48" fmla="*/ 17 w 19"/>
                  <a:gd name="T49" fmla="*/ 11 h 17"/>
                  <a:gd name="T50" fmla="*/ 17 w 19"/>
                  <a:gd name="T51" fmla="*/ 9 h 17"/>
                  <a:gd name="T52" fmla="*/ 19 w 19"/>
                  <a:gd name="T53" fmla="*/ 9 h 17"/>
                  <a:gd name="T54" fmla="*/ 19 w 19"/>
                  <a:gd name="T55" fmla="*/ 7 h 17"/>
                  <a:gd name="T56" fmla="*/ 17 w 19"/>
                  <a:gd name="T57" fmla="*/ 7 h 17"/>
                  <a:gd name="T58" fmla="*/ 17 w 19"/>
                  <a:gd name="T59" fmla="*/ 5 h 17"/>
                  <a:gd name="T60" fmla="*/ 17 w 19"/>
                  <a:gd name="T61" fmla="*/ 3 h 17"/>
                  <a:gd name="T62" fmla="*/ 17 w 19"/>
                  <a:gd name="T63" fmla="*/ 1 h 17"/>
                  <a:gd name="T64" fmla="*/ 15 w 19"/>
                  <a:gd name="T65" fmla="*/ 1 h 17"/>
                  <a:gd name="T66" fmla="*/ 15 w 19"/>
                  <a:gd name="T67" fmla="*/ 0 h 17"/>
                  <a:gd name="T68" fmla="*/ 13 w 19"/>
                  <a:gd name="T69" fmla="*/ 0 h 17"/>
                  <a:gd name="T70" fmla="*/ 11 w 19"/>
                  <a:gd name="T71" fmla="*/ 0 h 17"/>
                  <a:gd name="T72" fmla="*/ 9 w 19"/>
                  <a:gd name="T73" fmla="*/ 0 h 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"/>
                  <a:gd name="T112" fmla="*/ 0 h 17"/>
                  <a:gd name="T113" fmla="*/ 19 w 19"/>
                  <a:gd name="T114" fmla="*/ 17 h 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" h="17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21"/>
              <p:cNvSpPr>
                <a:spLocks/>
              </p:cNvSpPr>
              <p:nvPr/>
            </p:nvSpPr>
            <p:spPr bwMode="auto">
              <a:xfrm>
                <a:off x="1932" y="3316"/>
                <a:ext cx="290" cy="165"/>
              </a:xfrm>
              <a:custGeom>
                <a:avLst/>
                <a:gdLst>
                  <a:gd name="T0" fmla="*/ 290 w 290"/>
                  <a:gd name="T1" fmla="*/ 165 h 165"/>
                  <a:gd name="T2" fmla="*/ 290 w 290"/>
                  <a:gd name="T3" fmla="*/ 88 h 165"/>
                  <a:gd name="T4" fmla="*/ 290 w 290"/>
                  <a:gd name="T5" fmla="*/ 86 h 165"/>
                  <a:gd name="T6" fmla="*/ 288 w 290"/>
                  <a:gd name="T7" fmla="*/ 86 h 165"/>
                  <a:gd name="T8" fmla="*/ 288 w 290"/>
                  <a:gd name="T9" fmla="*/ 84 h 165"/>
                  <a:gd name="T10" fmla="*/ 286 w 290"/>
                  <a:gd name="T11" fmla="*/ 84 h 165"/>
                  <a:gd name="T12" fmla="*/ 286 w 290"/>
                  <a:gd name="T13" fmla="*/ 83 h 165"/>
                  <a:gd name="T14" fmla="*/ 284 w 290"/>
                  <a:gd name="T15" fmla="*/ 83 h 165"/>
                  <a:gd name="T16" fmla="*/ 284 w 290"/>
                  <a:gd name="T17" fmla="*/ 81 h 165"/>
                  <a:gd name="T18" fmla="*/ 284 w 290"/>
                  <a:gd name="T19" fmla="*/ 79 h 165"/>
                  <a:gd name="T20" fmla="*/ 282 w 290"/>
                  <a:gd name="T21" fmla="*/ 79 h 165"/>
                  <a:gd name="T22" fmla="*/ 282 w 290"/>
                  <a:gd name="T23" fmla="*/ 77 h 165"/>
                  <a:gd name="T24" fmla="*/ 282 w 290"/>
                  <a:gd name="T25" fmla="*/ 75 h 165"/>
                  <a:gd name="T26" fmla="*/ 280 w 290"/>
                  <a:gd name="T27" fmla="*/ 75 h 165"/>
                  <a:gd name="T28" fmla="*/ 280 w 290"/>
                  <a:gd name="T29" fmla="*/ 73 h 165"/>
                  <a:gd name="T30" fmla="*/ 280 w 290"/>
                  <a:gd name="T31" fmla="*/ 71 h 165"/>
                  <a:gd name="T32" fmla="*/ 280 w 290"/>
                  <a:gd name="T33" fmla="*/ 69 h 165"/>
                  <a:gd name="T34" fmla="*/ 279 w 290"/>
                  <a:gd name="T35" fmla="*/ 69 h 165"/>
                  <a:gd name="T36" fmla="*/ 279 w 290"/>
                  <a:gd name="T37" fmla="*/ 67 h 165"/>
                  <a:gd name="T38" fmla="*/ 279 w 290"/>
                  <a:gd name="T39" fmla="*/ 65 h 165"/>
                  <a:gd name="T40" fmla="*/ 279 w 290"/>
                  <a:gd name="T41" fmla="*/ 63 h 165"/>
                  <a:gd name="T42" fmla="*/ 279 w 290"/>
                  <a:gd name="T43" fmla="*/ 61 h 165"/>
                  <a:gd name="T44" fmla="*/ 277 w 290"/>
                  <a:gd name="T45" fmla="*/ 60 h 165"/>
                  <a:gd name="T46" fmla="*/ 277 w 290"/>
                  <a:gd name="T47" fmla="*/ 58 h 165"/>
                  <a:gd name="T48" fmla="*/ 277 w 290"/>
                  <a:gd name="T49" fmla="*/ 56 h 165"/>
                  <a:gd name="T50" fmla="*/ 277 w 290"/>
                  <a:gd name="T51" fmla="*/ 54 h 165"/>
                  <a:gd name="T52" fmla="*/ 277 w 290"/>
                  <a:gd name="T53" fmla="*/ 52 h 165"/>
                  <a:gd name="T54" fmla="*/ 277 w 290"/>
                  <a:gd name="T55" fmla="*/ 50 h 165"/>
                  <a:gd name="T56" fmla="*/ 277 w 290"/>
                  <a:gd name="T57" fmla="*/ 48 h 165"/>
                  <a:gd name="T58" fmla="*/ 269 w 290"/>
                  <a:gd name="T59" fmla="*/ 42 h 165"/>
                  <a:gd name="T60" fmla="*/ 263 w 290"/>
                  <a:gd name="T61" fmla="*/ 38 h 165"/>
                  <a:gd name="T62" fmla="*/ 256 w 290"/>
                  <a:gd name="T63" fmla="*/ 33 h 165"/>
                  <a:gd name="T64" fmla="*/ 248 w 290"/>
                  <a:gd name="T65" fmla="*/ 29 h 165"/>
                  <a:gd name="T66" fmla="*/ 240 w 290"/>
                  <a:gd name="T67" fmla="*/ 25 h 165"/>
                  <a:gd name="T68" fmla="*/ 232 w 290"/>
                  <a:gd name="T69" fmla="*/ 21 h 165"/>
                  <a:gd name="T70" fmla="*/ 225 w 290"/>
                  <a:gd name="T71" fmla="*/ 19 h 165"/>
                  <a:gd name="T72" fmla="*/ 217 w 290"/>
                  <a:gd name="T73" fmla="*/ 15 h 165"/>
                  <a:gd name="T74" fmla="*/ 208 w 290"/>
                  <a:gd name="T75" fmla="*/ 13 h 165"/>
                  <a:gd name="T76" fmla="*/ 200 w 290"/>
                  <a:gd name="T77" fmla="*/ 12 h 165"/>
                  <a:gd name="T78" fmla="*/ 190 w 290"/>
                  <a:gd name="T79" fmla="*/ 10 h 165"/>
                  <a:gd name="T80" fmla="*/ 183 w 290"/>
                  <a:gd name="T81" fmla="*/ 8 h 165"/>
                  <a:gd name="T82" fmla="*/ 173 w 290"/>
                  <a:gd name="T83" fmla="*/ 6 h 165"/>
                  <a:gd name="T84" fmla="*/ 163 w 290"/>
                  <a:gd name="T85" fmla="*/ 4 h 165"/>
                  <a:gd name="T86" fmla="*/ 154 w 290"/>
                  <a:gd name="T87" fmla="*/ 4 h 165"/>
                  <a:gd name="T88" fmla="*/ 146 w 290"/>
                  <a:gd name="T89" fmla="*/ 2 h 165"/>
                  <a:gd name="T90" fmla="*/ 137 w 290"/>
                  <a:gd name="T91" fmla="*/ 2 h 165"/>
                  <a:gd name="T92" fmla="*/ 127 w 290"/>
                  <a:gd name="T93" fmla="*/ 2 h 165"/>
                  <a:gd name="T94" fmla="*/ 117 w 290"/>
                  <a:gd name="T95" fmla="*/ 2 h 165"/>
                  <a:gd name="T96" fmla="*/ 108 w 290"/>
                  <a:gd name="T97" fmla="*/ 0 h 165"/>
                  <a:gd name="T98" fmla="*/ 98 w 290"/>
                  <a:gd name="T99" fmla="*/ 0 h 165"/>
                  <a:gd name="T100" fmla="*/ 89 w 290"/>
                  <a:gd name="T101" fmla="*/ 0 h 165"/>
                  <a:gd name="T102" fmla="*/ 79 w 290"/>
                  <a:gd name="T103" fmla="*/ 0 h 165"/>
                  <a:gd name="T104" fmla="*/ 69 w 290"/>
                  <a:gd name="T105" fmla="*/ 0 h 165"/>
                  <a:gd name="T106" fmla="*/ 62 w 290"/>
                  <a:gd name="T107" fmla="*/ 0 h 165"/>
                  <a:gd name="T108" fmla="*/ 52 w 290"/>
                  <a:gd name="T109" fmla="*/ 0 h 165"/>
                  <a:gd name="T110" fmla="*/ 42 w 290"/>
                  <a:gd name="T111" fmla="*/ 2 h 165"/>
                  <a:gd name="T112" fmla="*/ 35 w 290"/>
                  <a:gd name="T113" fmla="*/ 2 h 165"/>
                  <a:gd name="T114" fmla="*/ 25 w 290"/>
                  <a:gd name="T115" fmla="*/ 2 h 165"/>
                  <a:gd name="T116" fmla="*/ 18 w 290"/>
                  <a:gd name="T117" fmla="*/ 2 h 165"/>
                  <a:gd name="T118" fmla="*/ 8 w 290"/>
                  <a:gd name="T119" fmla="*/ 2 h 165"/>
                  <a:gd name="T120" fmla="*/ 0 w 290"/>
                  <a:gd name="T121" fmla="*/ 2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0"/>
                  <a:gd name="T184" fmla="*/ 0 h 165"/>
                  <a:gd name="T185" fmla="*/ 290 w 290"/>
                  <a:gd name="T186" fmla="*/ 165 h 1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0" h="165">
                    <a:moveTo>
                      <a:pt x="290" y="165"/>
                    </a:moveTo>
                    <a:lnTo>
                      <a:pt x="290" y="88"/>
                    </a:lnTo>
                    <a:lnTo>
                      <a:pt x="290" y="86"/>
                    </a:lnTo>
                    <a:lnTo>
                      <a:pt x="288" y="86"/>
                    </a:lnTo>
                    <a:lnTo>
                      <a:pt x="288" y="84"/>
                    </a:lnTo>
                    <a:lnTo>
                      <a:pt x="286" y="84"/>
                    </a:lnTo>
                    <a:lnTo>
                      <a:pt x="286" y="83"/>
                    </a:lnTo>
                    <a:lnTo>
                      <a:pt x="284" y="83"/>
                    </a:lnTo>
                    <a:lnTo>
                      <a:pt x="284" y="81"/>
                    </a:lnTo>
                    <a:lnTo>
                      <a:pt x="284" y="79"/>
                    </a:lnTo>
                    <a:lnTo>
                      <a:pt x="282" y="79"/>
                    </a:lnTo>
                    <a:lnTo>
                      <a:pt x="282" y="77"/>
                    </a:lnTo>
                    <a:lnTo>
                      <a:pt x="282" y="75"/>
                    </a:lnTo>
                    <a:lnTo>
                      <a:pt x="280" y="75"/>
                    </a:lnTo>
                    <a:lnTo>
                      <a:pt x="280" y="73"/>
                    </a:lnTo>
                    <a:lnTo>
                      <a:pt x="280" y="71"/>
                    </a:lnTo>
                    <a:lnTo>
                      <a:pt x="280" y="69"/>
                    </a:lnTo>
                    <a:lnTo>
                      <a:pt x="279" y="69"/>
                    </a:lnTo>
                    <a:lnTo>
                      <a:pt x="279" y="67"/>
                    </a:lnTo>
                    <a:lnTo>
                      <a:pt x="279" y="65"/>
                    </a:lnTo>
                    <a:lnTo>
                      <a:pt x="279" y="63"/>
                    </a:lnTo>
                    <a:lnTo>
                      <a:pt x="279" y="61"/>
                    </a:lnTo>
                    <a:lnTo>
                      <a:pt x="277" y="60"/>
                    </a:lnTo>
                    <a:lnTo>
                      <a:pt x="277" y="58"/>
                    </a:lnTo>
                    <a:lnTo>
                      <a:pt x="277" y="56"/>
                    </a:lnTo>
                    <a:lnTo>
                      <a:pt x="277" y="54"/>
                    </a:lnTo>
                    <a:lnTo>
                      <a:pt x="277" y="52"/>
                    </a:lnTo>
                    <a:lnTo>
                      <a:pt x="277" y="50"/>
                    </a:lnTo>
                    <a:lnTo>
                      <a:pt x="277" y="48"/>
                    </a:lnTo>
                    <a:lnTo>
                      <a:pt x="269" y="42"/>
                    </a:lnTo>
                    <a:lnTo>
                      <a:pt x="263" y="38"/>
                    </a:lnTo>
                    <a:lnTo>
                      <a:pt x="256" y="33"/>
                    </a:lnTo>
                    <a:lnTo>
                      <a:pt x="248" y="29"/>
                    </a:lnTo>
                    <a:lnTo>
                      <a:pt x="240" y="25"/>
                    </a:lnTo>
                    <a:lnTo>
                      <a:pt x="232" y="21"/>
                    </a:lnTo>
                    <a:lnTo>
                      <a:pt x="225" y="19"/>
                    </a:lnTo>
                    <a:lnTo>
                      <a:pt x="217" y="15"/>
                    </a:lnTo>
                    <a:lnTo>
                      <a:pt x="208" y="13"/>
                    </a:lnTo>
                    <a:lnTo>
                      <a:pt x="200" y="12"/>
                    </a:lnTo>
                    <a:lnTo>
                      <a:pt x="190" y="10"/>
                    </a:lnTo>
                    <a:lnTo>
                      <a:pt x="183" y="8"/>
                    </a:lnTo>
                    <a:lnTo>
                      <a:pt x="173" y="6"/>
                    </a:lnTo>
                    <a:lnTo>
                      <a:pt x="163" y="4"/>
                    </a:lnTo>
                    <a:lnTo>
                      <a:pt x="154" y="4"/>
                    </a:lnTo>
                    <a:lnTo>
                      <a:pt x="146" y="2"/>
                    </a:lnTo>
                    <a:lnTo>
                      <a:pt x="137" y="2"/>
                    </a:lnTo>
                    <a:lnTo>
                      <a:pt x="127" y="2"/>
                    </a:lnTo>
                    <a:lnTo>
                      <a:pt x="117" y="2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79" y="0"/>
                    </a:lnTo>
                    <a:lnTo>
                      <a:pt x="69" y="0"/>
                    </a:lnTo>
                    <a:lnTo>
                      <a:pt x="62" y="0"/>
                    </a:lnTo>
                    <a:lnTo>
                      <a:pt x="52" y="0"/>
                    </a:lnTo>
                    <a:lnTo>
                      <a:pt x="42" y="2"/>
                    </a:lnTo>
                    <a:lnTo>
                      <a:pt x="35" y="2"/>
                    </a:lnTo>
                    <a:lnTo>
                      <a:pt x="25" y="2"/>
                    </a:lnTo>
                    <a:lnTo>
                      <a:pt x="18" y="2"/>
                    </a:lnTo>
                    <a:lnTo>
                      <a:pt x="8" y="2"/>
                    </a:lnTo>
                    <a:lnTo>
                      <a:pt x="0" y="2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22"/>
              <p:cNvSpPr>
                <a:spLocks/>
              </p:cNvSpPr>
              <p:nvPr/>
            </p:nvSpPr>
            <p:spPr bwMode="auto">
              <a:xfrm>
                <a:off x="1973" y="3341"/>
                <a:ext cx="195" cy="109"/>
              </a:xfrm>
              <a:custGeom>
                <a:avLst/>
                <a:gdLst>
                  <a:gd name="T0" fmla="*/ 195 w 195"/>
                  <a:gd name="T1" fmla="*/ 107 h 109"/>
                  <a:gd name="T2" fmla="*/ 193 w 195"/>
                  <a:gd name="T3" fmla="*/ 106 h 109"/>
                  <a:gd name="T4" fmla="*/ 190 w 195"/>
                  <a:gd name="T5" fmla="*/ 102 h 109"/>
                  <a:gd name="T6" fmla="*/ 188 w 195"/>
                  <a:gd name="T7" fmla="*/ 100 h 109"/>
                  <a:gd name="T8" fmla="*/ 186 w 195"/>
                  <a:gd name="T9" fmla="*/ 96 h 109"/>
                  <a:gd name="T10" fmla="*/ 184 w 195"/>
                  <a:gd name="T11" fmla="*/ 92 h 109"/>
                  <a:gd name="T12" fmla="*/ 182 w 195"/>
                  <a:gd name="T13" fmla="*/ 88 h 109"/>
                  <a:gd name="T14" fmla="*/ 180 w 195"/>
                  <a:gd name="T15" fmla="*/ 86 h 109"/>
                  <a:gd name="T16" fmla="*/ 178 w 195"/>
                  <a:gd name="T17" fmla="*/ 82 h 109"/>
                  <a:gd name="T18" fmla="*/ 176 w 195"/>
                  <a:gd name="T19" fmla="*/ 79 h 109"/>
                  <a:gd name="T20" fmla="*/ 174 w 195"/>
                  <a:gd name="T21" fmla="*/ 75 h 109"/>
                  <a:gd name="T22" fmla="*/ 172 w 195"/>
                  <a:gd name="T23" fmla="*/ 73 h 109"/>
                  <a:gd name="T24" fmla="*/ 170 w 195"/>
                  <a:gd name="T25" fmla="*/ 71 h 109"/>
                  <a:gd name="T26" fmla="*/ 168 w 195"/>
                  <a:gd name="T27" fmla="*/ 65 h 109"/>
                  <a:gd name="T28" fmla="*/ 167 w 195"/>
                  <a:gd name="T29" fmla="*/ 59 h 109"/>
                  <a:gd name="T30" fmla="*/ 165 w 195"/>
                  <a:gd name="T31" fmla="*/ 54 h 109"/>
                  <a:gd name="T32" fmla="*/ 161 w 195"/>
                  <a:gd name="T33" fmla="*/ 50 h 109"/>
                  <a:gd name="T34" fmla="*/ 157 w 195"/>
                  <a:gd name="T35" fmla="*/ 44 h 109"/>
                  <a:gd name="T36" fmla="*/ 153 w 195"/>
                  <a:gd name="T37" fmla="*/ 40 h 109"/>
                  <a:gd name="T38" fmla="*/ 147 w 195"/>
                  <a:gd name="T39" fmla="*/ 35 h 109"/>
                  <a:gd name="T40" fmla="*/ 142 w 195"/>
                  <a:gd name="T41" fmla="*/ 31 h 109"/>
                  <a:gd name="T42" fmla="*/ 136 w 195"/>
                  <a:gd name="T43" fmla="*/ 27 h 109"/>
                  <a:gd name="T44" fmla="*/ 130 w 195"/>
                  <a:gd name="T45" fmla="*/ 23 h 109"/>
                  <a:gd name="T46" fmla="*/ 124 w 195"/>
                  <a:gd name="T47" fmla="*/ 19 h 109"/>
                  <a:gd name="T48" fmla="*/ 117 w 195"/>
                  <a:gd name="T49" fmla="*/ 15 h 109"/>
                  <a:gd name="T50" fmla="*/ 113 w 195"/>
                  <a:gd name="T51" fmla="*/ 11 h 109"/>
                  <a:gd name="T52" fmla="*/ 107 w 195"/>
                  <a:gd name="T53" fmla="*/ 8 h 109"/>
                  <a:gd name="T54" fmla="*/ 101 w 195"/>
                  <a:gd name="T55" fmla="*/ 6 h 109"/>
                  <a:gd name="T56" fmla="*/ 97 w 195"/>
                  <a:gd name="T57" fmla="*/ 2 h 109"/>
                  <a:gd name="T58" fmla="*/ 94 w 195"/>
                  <a:gd name="T59" fmla="*/ 0 h 109"/>
                  <a:gd name="T60" fmla="*/ 88 w 195"/>
                  <a:gd name="T61" fmla="*/ 2 h 109"/>
                  <a:gd name="T62" fmla="*/ 84 w 195"/>
                  <a:gd name="T63" fmla="*/ 4 h 109"/>
                  <a:gd name="T64" fmla="*/ 78 w 195"/>
                  <a:gd name="T65" fmla="*/ 4 h 109"/>
                  <a:gd name="T66" fmla="*/ 72 w 195"/>
                  <a:gd name="T67" fmla="*/ 6 h 109"/>
                  <a:gd name="T68" fmla="*/ 65 w 195"/>
                  <a:gd name="T69" fmla="*/ 6 h 109"/>
                  <a:gd name="T70" fmla="*/ 59 w 195"/>
                  <a:gd name="T71" fmla="*/ 6 h 109"/>
                  <a:gd name="T72" fmla="*/ 53 w 195"/>
                  <a:gd name="T73" fmla="*/ 6 h 109"/>
                  <a:gd name="T74" fmla="*/ 46 w 195"/>
                  <a:gd name="T75" fmla="*/ 6 h 109"/>
                  <a:gd name="T76" fmla="*/ 40 w 195"/>
                  <a:gd name="T77" fmla="*/ 6 h 109"/>
                  <a:gd name="T78" fmla="*/ 32 w 195"/>
                  <a:gd name="T79" fmla="*/ 6 h 109"/>
                  <a:gd name="T80" fmla="*/ 26 w 195"/>
                  <a:gd name="T81" fmla="*/ 6 h 109"/>
                  <a:gd name="T82" fmla="*/ 19 w 195"/>
                  <a:gd name="T83" fmla="*/ 6 h 109"/>
                  <a:gd name="T84" fmla="*/ 13 w 195"/>
                  <a:gd name="T85" fmla="*/ 6 h 109"/>
                  <a:gd name="T86" fmla="*/ 7 w 195"/>
                  <a:gd name="T87" fmla="*/ 6 h 109"/>
                  <a:gd name="T88" fmla="*/ 1 w 195"/>
                  <a:gd name="T89" fmla="*/ 4 h 10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5"/>
                  <a:gd name="T136" fmla="*/ 0 h 109"/>
                  <a:gd name="T137" fmla="*/ 195 w 195"/>
                  <a:gd name="T138" fmla="*/ 109 h 10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5" h="109">
                    <a:moveTo>
                      <a:pt x="195" y="109"/>
                    </a:moveTo>
                    <a:lnTo>
                      <a:pt x="195" y="107"/>
                    </a:lnTo>
                    <a:lnTo>
                      <a:pt x="193" y="107"/>
                    </a:lnTo>
                    <a:lnTo>
                      <a:pt x="193" y="106"/>
                    </a:lnTo>
                    <a:lnTo>
                      <a:pt x="191" y="104"/>
                    </a:lnTo>
                    <a:lnTo>
                      <a:pt x="190" y="102"/>
                    </a:lnTo>
                    <a:lnTo>
                      <a:pt x="190" y="100"/>
                    </a:lnTo>
                    <a:lnTo>
                      <a:pt x="188" y="100"/>
                    </a:lnTo>
                    <a:lnTo>
                      <a:pt x="188" y="98"/>
                    </a:lnTo>
                    <a:lnTo>
                      <a:pt x="186" y="96"/>
                    </a:lnTo>
                    <a:lnTo>
                      <a:pt x="186" y="94"/>
                    </a:lnTo>
                    <a:lnTo>
                      <a:pt x="184" y="92"/>
                    </a:lnTo>
                    <a:lnTo>
                      <a:pt x="184" y="90"/>
                    </a:lnTo>
                    <a:lnTo>
                      <a:pt x="182" y="88"/>
                    </a:lnTo>
                    <a:lnTo>
                      <a:pt x="182" y="86"/>
                    </a:lnTo>
                    <a:lnTo>
                      <a:pt x="180" y="86"/>
                    </a:lnTo>
                    <a:lnTo>
                      <a:pt x="180" y="84"/>
                    </a:lnTo>
                    <a:lnTo>
                      <a:pt x="178" y="82"/>
                    </a:lnTo>
                    <a:lnTo>
                      <a:pt x="176" y="81"/>
                    </a:lnTo>
                    <a:lnTo>
                      <a:pt x="176" y="79"/>
                    </a:lnTo>
                    <a:lnTo>
                      <a:pt x="174" y="77"/>
                    </a:lnTo>
                    <a:lnTo>
                      <a:pt x="174" y="75"/>
                    </a:lnTo>
                    <a:lnTo>
                      <a:pt x="172" y="75"/>
                    </a:lnTo>
                    <a:lnTo>
                      <a:pt x="172" y="73"/>
                    </a:lnTo>
                    <a:lnTo>
                      <a:pt x="170" y="73"/>
                    </a:lnTo>
                    <a:lnTo>
                      <a:pt x="170" y="71"/>
                    </a:lnTo>
                    <a:lnTo>
                      <a:pt x="168" y="69"/>
                    </a:lnTo>
                    <a:lnTo>
                      <a:pt x="168" y="65"/>
                    </a:lnTo>
                    <a:lnTo>
                      <a:pt x="167" y="63"/>
                    </a:lnTo>
                    <a:lnTo>
                      <a:pt x="167" y="59"/>
                    </a:lnTo>
                    <a:lnTo>
                      <a:pt x="167" y="58"/>
                    </a:lnTo>
                    <a:lnTo>
                      <a:pt x="165" y="54"/>
                    </a:lnTo>
                    <a:lnTo>
                      <a:pt x="163" y="52"/>
                    </a:lnTo>
                    <a:lnTo>
                      <a:pt x="161" y="50"/>
                    </a:lnTo>
                    <a:lnTo>
                      <a:pt x="159" y="46"/>
                    </a:lnTo>
                    <a:lnTo>
                      <a:pt x="157" y="44"/>
                    </a:lnTo>
                    <a:lnTo>
                      <a:pt x="155" y="42"/>
                    </a:lnTo>
                    <a:lnTo>
                      <a:pt x="153" y="40"/>
                    </a:lnTo>
                    <a:lnTo>
                      <a:pt x="149" y="36"/>
                    </a:lnTo>
                    <a:lnTo>
                      <a:pt x="147" y="35"/>
                    </a:lnTo>
                    <a:lnTo>
                      <a:pt x="143" y="33"/>
                    </a:lnTo>
                    <a:lnTo>
                      <a:pt x="142" y="31"/>
                    </a:lnTo>
                    <a:lnTo>
                      <a:pt x="138" y="29"/>
                    </a:lnTo>
                    <a:lnTo>
                      <a:pt x="136" y="27"/>
                    </a:lnTo>
                    <a:lnTo>
                      <a:pt x="132" y="25"/>
                    </a:lnTo>
                    <a:lnTo>
                      <a:pt x="130" y="23"/>
                    </a:lnTo>
                    <a:lnTo>
                      <a:pt x="126" y="21"/>
                    </a:lnTo>
                    <a:lnTo>
                      <a:pt x="124" y="19"/>
                    </a:lnTo>
                    <a:lnTo>
                      <a:pt x="120" y="17"/>
                    </a:lnTo>
                    <a:lnTo>
                      <a:pt x="117" y="15"/>
                    </a:lnTo>
                    <a:lnTo>
                      <a:pt x="115" y="13"/>
                    </a:lnTo>
                    <a:lnTo>
                      <a:pt x="113" y="11"/>
                    </a:lnTo>
                    <a:lnTo>
                      <a:pt x="109" y="10"/>
                    </a:lnTo>
                    <a:lnTo>
                      <a:pt x="107" y="8"/>
                    </a:lnTo>
                    <a:lnTo>
                      <a:pt x="103" y="6"/>
                    </a:lnTo>
                    <a:lnTo>
                      <a:pt x="101" y="6"/>
                    </a:lnTo>
                    <a:lnTo>
                      <a:pt x="99" y="4"/>
                    </a:lnTo>
                    <a:lnTo>
                      <a:pt x="97" y="2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2"/>
                    </a:lnTo>
                    <a:lnTo>
                      <a:pt x="88" y="2"/>
                    </a:lnTo>
                    <a:lnTo>
                      <a:pt x="86" y="2"/>
                    </a:lnTo>
                    <a:lnTo>
                      <a:pt x="84" y="4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4" y="4"/>
                    </a:lnTo>
                    <a:lnTo>
                      <a:pt x="72" y="6"/>
                    </a:lnTo>
                    <a:lnTo>
                      <a:pt x="69" y="6"/>
                    </a:lnTo>
                    <a:lnTo>
                      <a:pt x="65" y="6"/>
                    </a:lnTo>
                    <a:lnTo>
                      <a:pt x="63" y="6"/>
                    </a:lnTo>
                    <a:lnTo>
                      <a:pt x="59" y="6"/>
                    </a:lnTo>
                    <a:lnTo>
                      <a:pt x="55" y="6"/>
                    </a:lnTo>
                    <a:lnTo>
                      <a:pt x="53" y="6"/>
                    </a:lnTo>
                    <a:lnTo>
                      <a:pt x="49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6" y="6"/>
                    </a:lnTo>
                    <a:lnTo>
                      <a:pt x="32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23"/>
              <p:cNvSpPr>
                <a:spLocks/>
              </p:cNvSpPr>
              <p:nvPr/>
            </p:nvSpPr>
            <p:spPr bwMode="auto">
              <a:xfrm>
                <a:off x="1976" y="3377"/>
                <a:ext cx="160" cy="93"/>
              </a:xfrm>
              <a:custGeom>
                <a:avLst/>
                <a:gdLst>
                  <a:gd name="T0" fmla="*/ 160 w 160"/>
                  <a:gd name="T1" fmla="*/ 93 h 93"/>
                  <a:gd name="T2" fmla="*/ 160 w 160"/>
                  <a:gd name="T3" fmla="*/ 85 h 93"/>
                  <a:gd name="T4" fmla="*/ 160 w 160"/>
                  <a:gd name="T5" fmla="*/ 79 h 93"/>
                  <a:gd name="T6" fmla="*/ 158 w 160"/>
                  <a:gd name="T7" fmla="*/ 73 h 93"/>
                  <a:gd name="T8" fmla="*/ 156 w 160"/>
                  <a:gd name="T9" fmla="*/ 68 h 93"/>
                  <a:gd name="T10" fmla="*/ 154 w 160"/>
                  <a:gd name="T11" fmla="*/ 62 h 93"/>
                  <a:gd name="T12" fmla="*/ 150 w 160"/>
                  <a:gd name="T13" fmla="*/ 56 h 93"/>
                  <a:gd name="T14" fmla="*/ 146 w 160"/>
                  <a:gd name="T15" fmla="*/ 52 h 93"/>
                  <a:gd name="T16" fmla="*/ 144 w 160"/>
                  <a:gd name="T17" fmla="*/ 46 h 93"/>
                  <a:gd name="T18" fmla="*/ 139 w 160"/>
                  <a:gd name="T19" fmla="*/ 43 h 93"/>
                  <a:gd name="T20" fmla="*/ 135 w 160"/>
                  <a:gd name="T21" fmla="*/ 39 h 93"/>
                  <a:gd name="T22" fmla="*/ 131 w 160"/>
                  <a:gd name="T23" fmla="*/ 35 h 93"/>
                  <a:gd name="T24" fmla="*/ 125 w 160"/>
                  <a:gd name="T25" fmla="*/ 31 h 93"/>
                  <a:gd name="T26" fmla="*/ 119 w 160"/>
                  <a:gd name="T27" fmla="*/ 27 h 93"/>
                  <a:gd name="T28" fmla="*/ 114 w 160"/>
                  <a:gd name="T29" fmla="*/ 23 h 93"/>
                  <a:gd name="T30" fmla="*/ 108 w 160"/>
                  <a:gd name="T31" fmla="*/ 22 h 93"/>
                  <a:gd name="T32" fmla="*/ 102 w 160"/>
                  <a:gd name="T33" fmla="*/ 20 h 93"/>
                  <a:gd name="T34" fmla="*/ 96 w 160"/>
                  <a:gd name="T35" fmla="*/ 16 h 93"/>
                  <a:gd name="T36" fmla="*/ 91 w 160"/>
                  <a:gd name="T37" fmla="*/ 14 h 93"/>
                  <a:gd name="T38" fmla="*/ 83 w 160"/>
                  <a:gd name="T39" fmla="*/ 12 h 93"/>
                  <a:gd name="T40" fmla="*/ 77 w 160"/>
                  <a:gd name="T41" fmla="*/ 10 h 93"/>
                  <a:gd name="T42" fmla="*/ 71 w 160"/>
                  <a:gd name="T43" fmla="*/ 8 h 93"/>
                  <a:gd name="T44" fmla="*/ 64 w 160"/>
                  <a:gd name="T45" fmla="*/ 6 h 93"/>
                  <a:gd name="T46" fmla="*/ 58 w 160"/>
                  <a:gd name="T47" fmla="*/ 4 h 93"/>
                  <a:gd name="T48" fmla="*/ 50 w 160"/>
                  <a:gd name="T49" fmla="*/ 4 h 93"/>
                  <a:gd name="T50" fmla="*/ 45 w 160"/>
                  <a:gd name="T51" fmla="*/ 2 h 93"/>
                  <a:gd name="T52" fmla="*/ 37 w 160"/>
                  <a:gd name="T53" fmla="*/ 2 h 93"/>
                  <a:gd name="T54" fmla="*/ 31 w 160"/>
                  <a:gd name="T55" fmla="*/ 0 h 93"/>
                  <a:gd name="T56" fmla="*/ 25 w 160"/>
                  <a:gd name="T57" fmla="*/ 0 h 93"/>
                  <a:gd name="T58" fmla="*/ 18 w 160"/>
                  <a:gd name="T59" fmla="*/ 0 h 93"/>
                  <a:gd name="T60" fmla="*/ 12 w 160"/>
                  <a:gd name="T61" fmla="*/ 0 h 93"/>
                  <a:gd name="T62" fmla="*/ 6 w 160"/>
                  <a:gd name="T63" fmla="*/ 0 h 93"/>
                  <a:gd name="T64" fmla="*/ 0 w 160"/>
                  <a:gd name="T65" fmla="*/ 0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0"/>
                  <a:gd name="T100" fmla="*/ 0 h 93"/>
                  <a:gd name="T101" fmla="*/ 160 w 160"/>
                  <a:gd name="T102" fmla="*/ 93 h 9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0" h="93">
                    <a:moveTo>
                      <a:pt x="160" y="93"/>
                    </a:moveTo>
                    <a:lnTo>
                      <a:pt x="160" y="85"/>
                    </a:lnTo>
                    <a:lnTo>
                      <a:pt x="160" y="79"/>
                    </a:lnTo>
                    <a:lnTo>
                      <a:pt x="158" y="73"/>
                    </a:lnTo>
                    <a:lnTo>
                      <a:pt x="156" y="68"/>
                    </a:lnTo>
                    <a:lnTo>
                      <a:pt x="154" y="62"/>
                    </a:lnTo>
                    <a:lnTo>
                      <a:pt x="150" y="56"/>
                    </a:lnTo>
                    <a:lnTo>
                      <a:pt x="146" y="52"/>
                    </a:lnTo>
                    <a:lnTo>
                      <a:pt x="144" y="46"/>
                    </a:lnTo>
                    <a:lnTo>
                      <a:pt x="139" y="43"/>
                    </a:lnTo>
                    <a:lnTo>
                      <a:pt x="135" y="39"/>
                    </a:lnTo>
                    <a:lnTo>
                      <a:pt x="131" y="35"/>
                    </a:lnTo>
                    <a:lnTo>
                      <a:pt x="125" y="31"/>
                    </a:lnTo>
                    <a:lnTo>
                      <a:pt x="119" y="27"/>
                    </a:lnTo>
                    <a:lnTo>
                      <a:pt x="114" y="23"/>
                    </a:lnTo>
                    <a:lnTo>
                      <a:pt x="108" y="22"/>
                    </a:lnTo>
                    <a:lnTo>
                      <a:pt x="102" y="20"/>
                    </a:lnTo>
                    <a:lnTo>
                      <a:pt x="96" y="16"/>
                    </a:lnTo>
                    <a:lnTo>
                      <a:pt x="91" y="14"/>
                    </a:lnTo>
                    <a:lnTo>
                      <a:pt x="83" y="12"/>
                    </a:lnTo>
                    <a:lnTo>
                      <a:pt x="77" y="10"/>
                    </a:lnTo>
                    <a:lnTo>
                      <a:pt x="71" y="8"/>
                    </a:lnTo>
                    <a:lnTo>
                      <a:pt x="64" y="6"/>
                    </a:lnTo>
                    <a:lnTo>
                      <a:pt x="58" y="4"/>
                    </a:lnTo>
                    <a:lnTo>
                      <a:pt x="50" y="4"/>
                    </a:lnTo>
                    <a:lnTo>
                      <a:pt x="45" y="2"/>
                    </a:lnTo>
                    <a:lnTo>
                      <a:pt x="37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24"/>
              <p:cNvSpPr>
                <a:spLocks/>
              </p:cNvSpPr>
              <p:nvPr/>
            </p:nvSpPr>
            <p:spPr bwMode="auto">
              <a:xfrm>
                <a:off x="2155" y="3358"/>
                <a:ext cx="46" cy="92"/>
              </a:xfrm>
              <a:custGeom>
                <a:avLst/>
                <a:gdLst>
                  <a:gd name="T0" fmla="*/ 46 w 46"/>
                  <a:gd name="T1" fmla="*/ 92 h 92"/>
                  <a:gd name="T2" fmla="*/ 44 w 46"/>
                  <a:gd name="T3" fmla="*/ 90 h 92"/>
                  <a:gd name="T4" fmla="*/ 44 w 46"/>
                  <a:gd name="T5" fmla="*/ 89 h 92"/>
                  <a:gd name="T6" fmla="*/ 42 w 46"/>
                  <a:gd name="T7" fmla="*/ 89 h 92"/>
                  <a:gd name="T8" fmla="*/ 42 w 46"/>
                  <a:gd name="T9" fmla="*/ 87 h 92"/>
                  <a:gd name="T10" fmla="*/ 40 w 46"/>
                  <a:gd name="T11" fmla="*/ 85 h 92"/>
                  <a:gd name="T12" fmla="*/ 40 w 46"/>
                  <a:gd name="T13" fmla="*/ 83 h 92"/>
                  <a:gd name="T14" fmla="*/ 38 w 46"/>
                  <a:gd name="T15" fmla="*/ 83 h 92"/>
                  <a:gd name="T16" fmla="*/ 38 w 46"/>
                  <a:gd name="T17" fmla="*/ 81 h 92"/>
                  <a:gd name="T18" fmla="*/ 36 w 46"/>
                  <a:gd name="T19" fmla="*/ 79 h 92"/>
                  <a:gd name="T20" fmla="*/ 36 w 46"/>
                  <a:gd name="T21" fmla="*/ 77 h 92"/>
                  <a:gd name="T22" fmla="*/ 34 w 46"/>
                  <a:gd name="T23" fmla="*/ 75 h 92"/>
                  <a:gd name="T24" fmla="*/ 34 w 46"/>
                  <a:gd name="T25" fmla="*/ 73 h 92"/>
                  <a:gd name="T26" fmla="*/ 34 w 46"/>
                  <a:gd name="T27" fmla="*/ 71 h 92"/>
                  <a:gd name="T28" fmla="*/ 33 w 46"/>
                  <a:gd name="T29" fmla="*/ 71 h 92"/>
                  <a:gd name="T30" fmla="*/ 33 w 46"/>
                  <a:gd name="T31" fmla="*/ 69 h 92"/>
                  <a:gd name="T32" fmla="*/ 33 w 46"/>
                  <a:gd name="T33" fmla="*/ 67 h 92"/>
                  <a:gd name="T34" fmla="*/ 33 w 46"/>
                  <a:gd name="T35" fmla="*/ 65 h 92"/>
                  <a:gd name="T36" fmla="*/ 33 w 46"/>
                  <a:gd name="T37" fmla="*/ 64 h 92"/>
                  <a:gd name="T38" fmla="*/ 33 w 46"/>
                  <a:gd name="T39" fmla="*/ 62 h 92"/>
                  <a:gd name="T40" fmla="*/ 33 w 46"/>
                  <a:gd name="T41" fmla="*/ 60 h 92"/>
                  <a:gd name="T42" fmla="*/ 33 w 46"/>
                  <a:gd name="T43" fmla="*/ 58 h 92"/>
                  <a:gd name="T44" fmla="*/ 33 w 46"/>
                  <a:gd name="T45" fmla="*/ 56 h 92"/>
                  <a:gd name="T46" fmla="*/ 31 w 46"/>
                  <a:gd name="T47" fmla="*/ 56 h 92"/>
                  <a:gd name="T48" fmla="*/ 31 w 46"/>
                  <a:gd name="T49" fmla="*/ 54 h 92"/>
                  <a:gd name="T50" fmla="*/ 29 w 46"/>
                  <a:gd name="T51" fmla="*/ 54 h 92"/>
                  <a:gd name="T52" fmla="*/ 29 w 46"/>
                  <a:gd name="T53" fmla="*/ 52 h 92"/>
                  <a:gd name="T54" fmla="*/ 27 w 46"/>
                  <a:gd name="T55" fmla="*/ 52 h 92"/>
                  <a:gd name="T56" fmla="*/ 25 w 46"/>
                  <a:gd name="T57" fmla="*/ 52 h 92"/>
                  <a:gd name="T58" fmla="*/ 25 w 46"/>
                  <a:gd name="T59" fmla="*/ 50 h 92"/>
                  <a:gd name="T60" fmla="*/ 23 w 46"/>
                  <a:gd name="T61" fmla="*/ 50 h 92"/>
                  <a:gd name="T62" fmla="*/ 23 w 46"/>
                  <a:gd name="T63" fmla="*/ 48 h 92"/>
                  <a:gd name="T64" fmla="*/ 21 w 46"/>
                  <a:gd name="T65" fmla="*/ 48 h 92"/>
                  <a:gd name="T66" fmla="*/ 19 w 46"/>
                  <a:gd name="T67" fmla="*/ 48 h 92"/>
                  <a:gd name="T68" fmla="*/ 19 w 46"/>
                  <a:gd name="T69" fmla="*/ 46 h 92"/>
                  <a:gd name="T70" fmla="*/ 17 w 46"/>
                  <a:gd name="T71" fmla="*/ 46 h 92"/>
                  <a:gd name="T72" fmla="*/ 17 w 46"/>
                  <a:gd name="T73" fmla="*/ 44 h 92"/>
                  <a:gd name="T74" fmla="*/ 17 w 46"/>
                  <a:gd name="T75" fmla="*/ 42 h 92"/>
                  <a:gd name="T76" fmla="*/ 17 w 46"/>
                  <a:gd name="T77" fmla="*/ 41 h 92"/>
                  <a:gd name="T78" fmla="*/ 17 w 46"/>
                  <a:gd name="T79" fmla="*/ 39 h 92"/>
                  <a:gd name="T80" fmla="*/ 17 w 46"/>
                  <a:gd name="T81" fmla="*/ 37 h 92"/>
                  <a:gd name="T82" fmla="*/ 17 w 46"/>
                  <a:gd name="T83" fmla="*/ 35 h 92"/>
                  <a:gd name="T84" fmla="*/ 17 w 46"/>
                  <a:gd name="T85" fmla="*/ 33 h 92"/>
                  <a:gd name="T86" fmla="*/ 15 w 46"/>
                  <a:gd name="T87" fmla="*/ 31 h 92"/>
                  <a:gd name="T88" fmla="*/ 15 w 46"/>
                  <a:gd name="T89" fmla="*/ 29 h 92"/>
                  <a:gd name="T90" fmla="*/ 15 w 46"/>
                  <a:gd name="T91" fmla="*/ 27 h 92"/>
                  <a:gd name="T92" fmla="*/ 15 w 46"/>
                  <a:gd name="T93" fmla="*/ 25 h 92"/>
                  <a:gd name="T94" fmla="*/ 15 w 46"/>
                  <a:gd name="T95" fmla="*/ 23 h 92"/>
                  <a:gd name="T96" fmla="*/ 13 w 46"/>
                  <a:gd name="T97" fmla="*/ 21 h 92"/>
                  <a:gd name="T98" fmla="*/ 13 w 46"/>
                  <a:gd name="T99" fmla="*/ 19 h 92"/>
                  <a:gd name="T100" fmla="*/ 13 w 46"/>
                  <a:gd name="T101" fmla="*/ 18 h 92"/>
                  <a:gd name="T102" fmla="*/ 11 w 46"/>
                  <a:gd name="T103" fmla="*/ 16 h 92"/>
                  <a:gd name="T104" fmla="*/ 11 w 46"/>
                  <a:gd name="T105" fmla="*/ 14 h 92"/>
                  <a:gd name="T106" fmla="*/ 9 w 46"/>
                  <a:gd name="T107" fmla="*/ 12 h 92"/>
                  <a:gd name="T108" fmla="*/ 8 w 46"/>
                  <a:gd name="T109" fmla="*/ 10 h 92"/>
                  <a:gd name="T110" fmla="*/ 8 w 46"/>
                  <a:gd name="T111" fmla="*/ 8 h 92"/>
                  <a:gd name="T112" fmla="*/ 6 w 46"/>
                  <a:gd name="T113" fmla="*/ 8 h 92"/>
                  <a:gd name="T114" fmla="*/ 6 w 46"/>
                  <a:gd name="T115" fmla="*/ 6 h 92"/>
                  <a:gd name="T116" fmla="*/ 4 w 46"/>
                  <a:gd name="T117" fmla="*/ 4 h 92"/>
                  <a:gd name="T118" fmla="*/ 2 w 46"/>
                  <a:gd name="T119" fmla="*/ 2 h 92"/>
                  <a:gd name="T120" fmla="*/ 0 w 46"/>
                  <a:gd name="T121" fmla="*/ 2 h 92"/>
                  <a:gd name="T122" fmla="*/ 0 w 46"/>
                  <a:gd name="T123" fmla="*/ 0 h 9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6"/>
                  <a:gd name="T187" fmla="*/ 0 h 92"/>
                  <a:gd name="T188" fmla="*/ 46 w 46"/>
                  <a:gd name="T189" fmla="*/ 92 h 9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6" h="92">
                    <a:moveTo>
                      <a:pt x="46" y="92"/>
                    </a:moveTo>
                    <a:lnTo>
                      <a:pt x="44" y="90"/>
                    </a:lnTo>
                    <a:lnTo>
                      <a:pt x="44" y="89"/>
                    </a:lnTo>
                    <a:lnTo>
                      <a:pt x="42" y="89"/>
                    </a:lnTo>
                    <a:lnTo>
                      <a:pt x="42" y="87"/>
                    </a:lnTo>
                    <a:lnTo>
                      <a:pt x="40" y="85"/>
                    </a:lnTo>
                    <a:lnTo>
                      <a:pt x="40" y="83"/>
                    </a:lnTo>
                    <a:lnTo>
                      <a:pt x="38" y="83"/>
                    </a:lnTo>
                    <a:lnTo>
                      <a:pt x="38" y="81"/>
                    </a:lnTo>
                    <a:lnTo>
                      <a:pt x="36" y="79"/>
                    </a:lnTo>
                    <a:lnTo>
                      <a:pt x="36" y="77"/>
                    </a:lnTo>
                    <a:lnTo>
                      <a:pt x="34" y="75"/>
                    </a:lnTo>
                    <a:lnTo>
                      <a:pt x="34" y="73"/>
                    </a:lnTo>
                    <a:lnTo>
                      <a:pt x="34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3" y="67"/>
                    </a:lnTo>
                    <a:lnTo>
                      <a:pt x="33" y="65"/>
                    </a:lnTo>
                    <a:lnTo>
                      <a:pt x="33" y="64"/>
                    </a:lnTo>
                    <a:lnTo>
                      <a:pt x="33" y="62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3" y="56"/>
                    </a:lnTo>
                    <a:lnTo>
                      <a:pt x="31" y="56"/>
                    </a:lnTo>
                    <a:lnTo>
                      <a:pt x="31" y="54"/>
                    </a:lnTo>
                    <a:lnTo>
                      <a:pt x="29" y="54"/>
                    </a:lnTo>
                    <a:lnTo>
                      <a:pt x="29" y="52"/>
                    </a:lnTo>
                    <a:lnTo>
                      <a:pt x="27" y="52"/>
                    </a:lnTo>
                    <a:lnTo>
                      <a:pt x="25" y="52"/>
                    </a:lnTo>
                    <a:lnTo>
                      <a:pt x="25" y="50"/>
                    </a:lnTo>
                    <a:lnTo>
                      <a:pt x="23" y="50"/>
                    </a:lnTo>
                    <a:lnTo>
                      <a:pt x="23" y="48"/>
                    </a:lnTo>
                    <a:lnTo>
                      <a:pt x="21" y="48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17" y="46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7" y="37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9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25"/>
              <p:cNvSpPr>
                <a:spLocks/>
              </p:cNvSpPr>
              <p:nvPr/>
            </p:nvSpPr>
            <p:spPr bwMode="auto">
              <a:xfrm>
                <a:off x="1976" y="3362"/>
                <a:ext cx="93" cy="12"/>
              </a:xfrm>
              <a:custGeom>
                <a:avLst/>
                <a:gdLst>
                  <a:gd name="T0" fmla="*/ 93 w 93"/>
                  <a:gd name="T1" fmla="*/ 12 h 12"/>
                  <a:gd name="T2" fmla="*/ 91 w 93"/>
                  <a:gd name="T3" fmla="*/ 12 h 12"/>
                  <a:gd name="T4" fmla="*/ 89 w 93"/>
                  <a:gd name="T5" fmla="*/ 10 h 12"/>
                  <a:gd name="T6" fmla="*/ 87 w 93"/>
                  <a:gd name="T7" fmla="*/ 10 h 12"/>
                  <a:gd name="T8" fmla="*/ 83 w 93"/>
                  <a:gd name="T9" fmla="*/ 10 h 12"/>
                  <a:gd name="T10" fmla="*/ 81 w 93"/>
                  <a:gd name="T11" fmla="*/ 10 h 12"/>
                  <a:gd name="T12" fmla="*/ 77 w 93"/>
                  <a:gd name="T13" fmla="*/ 8 h 12"/>
                  <a:gd name="T14" fmla="*/ 75 w 93"/>
                  <a:gd name="T15" fmla="*/ 8 h 12"/>
                  <a:gd name="T16" fmla="*/ 71 w 93"/>
                  <a:gd name="T17" fmla="*/ 8 h 12"/>
                  <a:gd name="T18" fmla="*/ 68 w 93"/>
                  <a:gd name="T19" fmla="*/ 6 h 12"/>
                  <a:gd name="T20" fmla="*/ 64 w 93"/>
                  <a:gd name="T21" fmla="*/ 6 h 12"/>
                  <a:gd name="T22" fmla="*/ 60 w 93"/>
                  <a:gd name="T23" fmla="*/ 6 h 12"/>
                  <a:gd name="T24" fmla="*/ 56 w 93"/>
                  <a:gd name="T25" fmla="*/ 6 h 12"/>
                  <a:gd name="T26" fmla="*/ 52 w 93"/>
                  <a:gd name="T27" fmla="*/ 4 h 12"/>
                  <a:gd name="T28" fmla="*/ 48 w 93"/>
                  <a:gd name="T29" fmla="*/ 4 h 12"/>
                  <a:gd name="T30" fmla="*/ 45 w 93"/>
                  <a:gd name="T31" fmla="*/ 4 h 12"/>
                  <a:gd name="T32" fmla="*/ 41 w 93"/>
                  <a:gd name="T33" fmla="*/ 2 h 12"/>
                  <a:gd name="T34" fmla="*/ 37 w 93"/>
                  <a:gd name="T35" fmla="*/ 2 h 12"/>
                  <a:gd name="T36" fmla="*/ 33 w 93"/>
                  <a:gd name="T37" fmla="*/ 2 h 12"/>
                  <a:gd name="T38" fmla="*/ 29 w 93"/>
                  <a:gd name="T39" fmla="*/ 2 h 12"/>
                  <a:gd name="T40" fmla="*/ 25 w 93"/>
                  <a:gd name="T41" fmla="*/ 2 h 12"/>
                  <a:gd name="T42" fmla="*/ 21 w 93"/>
                  <a:gd name="T43" fmla="*/ 2 h 12"/>
                  <a:gd name="T44" fmla="*/ 18 w 93"/>
                  <a:gd name="T45" fmla="*/ 0 h 12"/>
                  <a:gd name="T46" fmla="*/ 16 w 93"/>
                  <a:gd name="T47" fmla="*/ 0 h 12"/>
                  <a:gd name="T48" fmla="*/ 12 w 93"/>
                  <a:gd name="T49" fmla="*/ 0 h 12"/>
                  <a:gd name="T50" fmla="*/ 10 w 93"/>
                  <a:gd name="T51" fmla="*/ 0 h 12"/>
                  <a:gd name="T52" fmla="*/ 8 w 93"/>
                  <a:gd name="T53" fmla="*/ 0 h 12"/>
                  <a:gd name="T54" fmla="*/ 6 w 93"/>
                  <a:gd name="T55" fmla="*/ 0 h 12"/>
                  <a:gd name="T56" fmla="*/ 4 w 93"/>
                  <a:gd name="T57" fmla="*/ 0 h 12"/>
                  <a:gd name="T58" fmla="*/ 2 w 93"/>
                  <a:gd name="T59" fmla="*/ 0 h 12"/>
                  <a:gd name="T60" fmla="*/ 0 w 93"/>
                  <a:gd name="T61" fmla="*/ 2 h 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3"/>
                  <a:gd name="T94" fmla="*/ 0 h 12"/>
                  <a:gd name="T95" fmla="*/ 93 w 93"/>
                  <a:gd name="T96" fmla="*/ 12 h 1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3" h="12">
                    <a:moveTo>
                      <a:pt x="93" y="12"/>
                    </a:moveTo>
                    <a:lnTo>
                      <a:pt x="91" y="12"/>
                    </a:lnTo>
                    <a:lnTo>
                      <a:pt x="89" y="10"/>
                    </a:lnTo>
                    <a:lnTo>
                      <a:pt x="87" y="10"/>
                    </a:lnTo>
                    <a:lnTo>
                      <a:pt x="83" y="10"/>
                    </a:lnTo>
                    <a:lnTo>
                      <a:pt x="81" y="10"/>
                    </a:lnTo>
                    <a:lnTo>
                      <a:pt x="77" y="8"/>
                    </a:lnTo>
                    <a:lnTo>
                      <a:pt x="75" y="8"/>
                    </a:lnTo>
                    <a:lnTo>
                      <a:pt x="71" y="8"/>
                    </a:lnTo>
                    <a:lnTo>
                      <a:pt x="68" y="6"/>
                    </a:lnTo>
                    <a:lnTo>
                      <a:pt x="64" y="6"/>
                    </a:lnTo>
                    <a:lnTo>
                      <a:pt x="60" y="6"/>
                    </a:lnTo>
                    <a:lnTo>
                      <a:pt x="56" y="6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5" y="4"/>
                    </a:lnTo>
                    <a:lnTo>
                      <a:pt x="41" y="2"/>
                    </a:lnTo>
                    <a:lnTo>
                      <a:pt x="37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26"/>
              <p:cNvSpPr>
                <a:spLocks/>
              </p:cNvSpPr>
              <p:nvPr/>
            </p:nvSpPr>
            <p:spPr bwMode="auto">
              <a:xfrm>
                <a:off x="1777" y="3333"/>
                <a:ext cx="176" cy="10"/>
              </a:xfrm>
              <a:custGeom>
                <a:avLst/>
                <a:gdLst>
                  <a:gd name="T0" fmla="*/ 176 w 176"/>
                  <a:gd name="T1" fmla="*/ 0 h 10"/>
                  <a:gd name="T2" fmla="*/ 69 w 176"/>
                  <a:gd name="T3" fmla="*/ 0 h 10"/>
                  <a:gd name="T4" fmla="*/ 67 w 176"/>
                  <a:gd name="T5" fmla="*/ 2 h 10"/>
                  <a:gd name="T6" fmla="*/ 67 w 176"/>
                  <a:gd name="T7" fmla="*/ 4 h 10"/>
                  <a:gd name="T8" fmla="*/ 65 w 176"/>
                  <a:gd name="T9" fmla="*/ 6 h 10"/>
                  <a:gd name="T10" fmla="*/ 63 w 176"/>
                  <a:gd name="T11" fmla="*/ 8 h 10"/>
                  <a:gd name="T12" fmla="*/ 61 w 176"/>
                  <a:gd name="T13" fmla="*/ 8 h 10"/>
                  <a:gd name="T14" fmla="*/ 59 w 176"/>
                  <a:gd name="T15" fmla="*/ 10 h 10"/>
                  <a:gd name="T16" fmla="*/ 57 w 176"/>
                  <a:gd name="T17" fmla="*/ 10 h 10"/>
                  <a:gd name="T18" fmla="*/ 55 w 176"/>
                  <a:gd name="T19" fmla="*/ 10 h 10"/>
                  <a:gd name="T20" fmla="*/ 53 w 176"/>
                  <a:gd name="T21" fmla="*/ 10 h 10"/>
                  <a:gd name="T22" fmla="*/ 52 w 176"/>
                  <a:gd name="T23" fmla="*/ 10 h 10"/>
                  <a:gd name="T24" fmla="*/ 50 w 176"/>
                  <a:gd name="T25" fmla="*/ 10 h 10"/>
                  <a:gd name="T26" fmla="*/ 48 w 176"/>
                  <a:gd name="T27" fmla="*/ 10 h 10"/>
                  <a:gd name="T28" fmla="*/ 46 w 176"/>
                  <a:gd name="T29" fmla="*/ 8 h 10"/>
                  <a:gd name="T30" fmla="*/ 44 w 176"/>
                  <a:gd name="T31" fmla="*/ 8 h 10"/>
                  <a:gd name="T32" fmla="*/ 42 w 176"/>
                  <a:gd name="T33" fmla="*/ 8 h 10"/>
                  <a:gd name="T34" fmla="*/ 40 w 176"/>
                  <a:gd name="T35" fmla="*/ 6 h 10"/>
                  <a:gd name="T36" fmla="*/ 38 w 176"/>
                  <a:gd name="T37" fmla="*/ 6 h 10"/>
                  <a:gd name="T38" fmla="*/ 36 w 176"/>
                  <a:gd name="T39" fmla="*/ 6 h 10"/>
                  <a:gd name="T40" fmla="*/ 34 w 176"/>
                  <a:gd name="T41" fmla="*/ 4 h 10"/>
                  <a:gd name="T42" fmla="*/ 32 w 176"/>
                  <a:gd name="T43" fmla="*/ 4 h 10"/>
                  <a:gd name="T44" fmla="*/ 30 w 176"/>
                  <a:gd name="T45" fmla="*/ 2 h 10"/>
                  <a:gd name="T46" fmla="*/ 29 w 176"/>
                  <a:gd name="T47" fmla="*/ 2 h 10"/>
                  <a:gd name="T48" fmla="*/ 27 w 176"/>
                  <a:gd name="T49" fmla="*/ 2 h 10"/>
                  <a:gd name="T50" fmla="*/ 25 w 176"/>
                  <a:gd name="T51" fmla="*/ 2 h 10"/>
                  <a:gd name="T52" fmla="*/ 23 w 176"/>
                  <a:gd name="T53" fmla="*/ 2 h 10"/>
                  <a:gd name="T54" fmla="*/ 21 w 176"/>
                  <a:gd name="T55" fmla="*/ 2 h 10"/>
                  <a:gd name="T56" fmla="*/ 19 w 176"/>
                  <a:gd name="T57" fmla="*/ 2 h 10"/>
                  <a:gd name="T58" fmla="*/ 17 w 176"/>
                  <a:gd name="T59" fmla="*/ 2 h 10"/>
                  <a:gd name="T60" fmla="*/ 15 w 176"/>
                  <a:gd name="T61" fmla="*/ 2 h 10"/>
                  <a:gd name="T62" fmla="*/ 13 w 176"/>
                  <a:gd name="T63" fmla="*/ 2 h 10"/>
                  <a:gd name="T64" fmla="*/ 11 w 176"/>
                  <a:gd name="T65" fmla="*/ 2 h 10"/>
                  <a:gd name="T66" fmla="*/ 9 w 176"/>
                  <a:gd name="T67" fmla="*/ 2 h 10"/>
                  <a:gd name="T68" fmla="*/ 7 w 176"/>
                  <a:gd name="T69" fmla="*/ 2 h 10"/>
                  <a:gd name="T70" fmla="*/ 7 w 176"/>
                  <a:gd name="T71" fmla="*/ 0 h 10"/>
                  <a:gd name="T72" fmla="*/ 6 w 176"/>
                  <a:gd name="T73" fmla="*/ 0 h 10"/>
                  <a:gd name="T74" fmla="*/ 4 w 176"/>
                  <a:gd name="T75" fmla="*/ 0 h 10"/>
                  <a:gd name="T76" fmla="*/ 2 w 176"/>
                  <a:gd name="T77" fmla="*/ 0 h 10"/>
                  <a:gd name="T78" fmla="*/ 0 w 176"/>
                  <a:gd name="T79" fmla="*/ 0 h 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6"/>
                  <a:gd name="T121" fmla="*/ 0 h 10"/>
                  <a:gd name="T122" fmla="*/ 176 w 176"/>
                  <a:gd name="T123" fmla="*/ 10 h 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6" h="10">
                    <a:moveTo>
                      <a:pt x="176" y="0"/>
                    </a:moveTo>
                    <a:lnTo>
                      <a:pt x="69" y="0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5" y="6"/>
                    </a:lnTo>
                    <a:lnTo>
                      <a:pt x="63" y="8"/>
                    </a:lnTo>
                    <a:lnTo>
                      <a:pt x="61" y="8"/>
                    </a:lnTo>
                    <a:lnTo>
                      <a:pt x="59" y="10"/>
                    </a:lnTo>
                    <a:lnTo>
                      <a:pt x="57" y="10"/>
                    </a:lnTo>
                    <a:lnTo>
                      <a:pt x="55" y="10"/>
                    </a:lnTo>
                    <a:lnTo>
                      <a:pt x="53" y="10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27"/>
              <p:cNvSpPr>
                <a:spLocks/>
              </p:cNvSpPr>
              <p:nvPr/>
            </p:nvSpPr>
            <p:spPr bwMode="auto">
              <a:xfrm>
                <a:off x="1829" y="3395"/>
                <a:ext cx="184" cy="19"/>
              </a:xfrm>
              <a:custGeom>
                <a:avLst/>
                <a:gdLst>
                  <a:gd name="T0" fmla="*/ 180 w 184"/>
                  <a:gd name="T1" fmla="*/ 2 h 19"/>
                  <a:gd name="T2" fmla="*/ 174 w 184"/>
                  <a:gd name="T3" fmla="*/ 2 h 19"/>
                  <a:gd name="T4" fmla="*/ 167 w 184"/>
                  <a:gd name="T5" fmla="*/ 2 h 19"/>
                  <a:gd name="T6" fmla="*/ 157 w 184"/>
                  <a:gd name="T7" fmla="*/ 0 h 19"/>
                  <a:gd name="T8" fmla="*/ 149 w 184"/>
                  <a:gd name="T9" fmla="*/ 0 h 19"/>
                  <a:gd name="T10" fmla="*/ 142 w 184"/>
                  <a:gd name="T11" fmla="*/ 0 h 19"/>
                  <a:gd name="T12" fmla="*/ 132 w 184"/>
                  <a:gd name="T13" fmla="*/ 0 h 19"/>
                  <a:gd name="T14" fmla="*/ 124 w 184"/>
                  <a:gd name="T15" fmla="*/ 0 h 19"/>
                  <a:gd name="T16" fmla="*/ 115 w 184"/>
                  <a:gd name="T17" fmla="*/ 0 h 19"/>
                  <a:gd name="T18" fmla="*/ 107 w 184"/>
                  <a:gd name="T19" fmla="*/ 2 h 19"/>
                  <a:gd name="T20" fmla="*/ 99 w 184"/>
                  <a:gd name="T21" fmla="*/ 2 h 19"/>
                  <a:gd name="T22" fmla="*/ 92 w 184"/>
                  <a:gd name="T23" fmla="*/ 4 h 19"/>
                  <a:gd name="T24" fmla="*/ 84 w 184"/>
                  <a:gd name="T25" fmla="*/ 5 h 19"/>
                  <a:gd name="T26" fmla="*/ 76 w 184"/>
                  <a:gd name="T27" fmla="*/ 9 h 19"/>
                  <a:gd name="T28" fmla="*/ 71 w 184"/>
                  <a:gd name="T29" fmla="*/ 13 h 19"/>
                  <a:gd name="T30" fmla="*/ 65 w 184"/>
                  <a:gd name="T31" fmla="*/ 17 h 19"/>
                  <a:gd name="T32" fmla="*/ 61 w 184"/>
                  <a:gd name="T33" fmla="*/ 19 h 19"/>
                  <a:gd name="T34" fmla="*/ 57 w 184"/>
                  <a:gd name="T35" fmla="*/ 19 h 19"/>
                  <a:gd name="T36" fmla="*/ 53 w 184"/>
                  <a:gd name="T37" fmla="*/ 19 h 19"/>
                  <a:gd name="T38" fmla="*/ 49 w 184"/>
                  <a:gd name="T39" fmla="*/ 19 h 19"/>
                  <a:gd name="T40" fmla="*/ 46 w 184"/>
                  <a:gd name="T41" fmla="*/ 19 h 19"/>
                  <a:gd name="T42" fmla="*/ 42 w 184"/>
                  <a:gd name="T43" fmla="*/ 19 h 19"/>
                  <a:gd name="T44" fmla="*/ 38 w 184"/>
                  <a:gd name="T45" fmla="*/ 17 h 19"/>
                  <a:gd name="T46" fmla="*/ 32 w 184"/>
                  <a:gd name="T47" fmla="*/ 17 h 19"/>
                  <a:gd name="T48" fmla="*/ 28 w 184"/>
                  <a:gd name="T49" fmla="*/ 17 h 19"/>
                  <a:gd name="T50" fmla="*/ 25 w 184"/>
                  <a:gd name="T51" fmla="*/ 17 h 19"/>
                  <a:gd name="T52" fmla="*/ 21 w 184"/>
                  <a:gd name="T53" fmla="*/ 15 h 19"/>
                  <a:gd name="T54" fmla="*/ 15 w 184"/>
                  <a:gd name="T55" fmla="*/ 15 h 19"/>
                  <a:gd name="T56" fmla="*/ 11 w 184"/>
                  <a:gd name="T57" fmla="*/ 15 h 19"/>
                  <a:gd name="T58" fmla="*/ 7 w 184"/>
                  <a:gd name="T59" fmla="*/ 15 h 19"/>
                  <a:gd name="T60" fmla="*/ 3 w 184"/>
                  <a:gd name="T61" fmla="*/ 15 h 19"/>
                  <a:gd name="T62" fmla="*/ 0 w 184"/>
                  <a:gd name="T63" fmla="*/ 15 h 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4"/>
                  <a:gd name="T97" fmla="*/ 0 h 19"/>
                  <a:gd name="T98" fmla="*/ 184 w 184"/>
                  <a:gd name="T99" fmla="*/ 19 h 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4" h="19">
                    <a:moveTo>
                      <a:pt x="184" y="2"/>
                    </a:moveTo>
                    <a:lnTo>
                      <a:pt x="180" y="2"/>
                    </a:lnTo>
                    <a:lnTo>
                      <a:pt x="176" y="2"/>
                    </a:lnTo>
                    <a:lnTo>
                      <a:pt x="174" y="2"/>
                    </a:lnTo>
                    <a:lnTo>
                      <a:pt x="170" y="2"/>
                    </a:lnTo>
                    <a:lnTo>
                      <a:pt x="167" y="2"/>
                    </a:lnTo>
                    <a:lnTo>
                      <a:pt x="161" y="2"/>
                    </a:lnTo>
                    <a:lnTo>
                      <a:pt x="157" y="0"/>
                    </a:lnTo>
                    <a:lnTo>
                      <a:pt x="153" y="0"/>
                    </a:lnTo>
                    <a:lnTo>
                      <a:pt x="149" y="0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36" y="0"/>
                    </a:lnTo>
                    <a:lnTo>
                      <a:pt x="132" y="0"/>
                    </a:lnTo>
                    <a:lnTo>
                      <a:pt x="128" y="0"/>
                    </a:lnTo>
                    <a:lnTo>
                      <a:pt x="124" y="0"/>
                    </a:lnTo>
                    <a:lnTo>
                      <a:pt x="121" y="0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7" y="2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6" y="4"/>
                    </a:lnTo>
                    <a:lnTo>
                      <a:pt x="92" y="4"/>
                    </a:lnTo>
                    <a:lnTo>
                      <a:pt x="88" y="5"/>
                    </a:lnTo>
                    <a:lnTo>
                      <a:pt x="84" y="5"/>
                    </a:lnTo>
                    <a:lnTo>
                      <a:pt x="80" y="7"/>
                    </a:lnTo>
                    <a:lnTo>
                      <a:pt x="76" y="9"/>
                    </a:lnTo>
                    <a:lnTo>
                      <a:pt x="74" y="11"/>
                    </a:lnTo>
                    <a:lnTo>
                      <a:pt x="71" y="13"/>
                    </a:lnTo>
                    <a:lnTo>
                      <a:pt x="69" y="15"/>
                    </a:lnTo>
                    <a:lnTo>
                      <a:pt x="65" y="17"/>
                    </a:lnTo>
                    <a:lnTo>
                      <a:pt x="63" y="19"/>
                    </a:lnTo>
                    <a:lnTo>
                      <a:pt x="61" y="19"/>
                    </a:lnTo>
                    <a:lnTo>
                      <a:pt x="59" y="19"/>
                    </a:lnTo>
                    <a:lnTo>
                      <a:pt x="57" y="19"/>
                    </a:lnTo>
                    <a:lnTo>
                      <a:pt x="55" y="19"/>
                    </a:lnTo>
                    <a:lnTo>
                      <a:pt x="53" y="19"/>
                    </a:lnTo>
                    <a:lnTo>
                      <a:pt x="51" y="19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2" y="19"/>
                    </a:lnTo>
                    <a:lnTo>
                      <a:pt x="40" y="19"/>
                    </a:lnTo>
                    <a:lnTo>
                      <a:pt x="38" y="17"/>
                    </a:lnTo>
                    <a:lnTo>
                      <a:pt x="34" y="17"/>
                    </a:lnTo>
                    <a:lnTo>
                      <a:pt x="32" y="17"/>
                    </a:lnTo>
                    <a:lnTo>
                      <a:pt x="30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5" y="17"/>
                    </a:lnTo>
                    <a:lnTo>
                      <a:pt x="23" y="17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5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28"/>
              <p:cNvSpPr>
                <a:spLocks noChangeShapeType="1"/>
              </p:cNvSpPr>
              <p:nvPr/>
            </p:nvSpPr>
            <p:spPr bwMode="auto">
              <a:xfrm flipH="1">
                <a:off x="1846" y="3358"/>
                <a:ext cx="105" cy="1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29"/>
              <p:cNvSpPr>
                <a:spLocks/>
              </p:cNvSpPr>
              <p:nvPr/>
            </p:nvSpPr>
            <p:spPr bwMode="auto">
              <a:xfrm>
                <a:off x="1792" y="3381"/>
                <a:ext cx="159" cy="8"/>
              </a:xfrm>
              <a:custGeom>
                <a:avLst/>
                <a:gdLst>
                  <a:gd name="T0" fmla="*/ 159 w 159"/>
                  <a:gd name="T1" fmla="*/ 0 h 8"/>
                  <a:gd name="T2" fmla="*/ 154 w 159"/>
                  <a:gd name="T3" fmla="*/ 0 h 8"/>
                  <a:gd name="T4" fmla="*/ 148 w 159"/>
                  <a:gd name="T5" fmla="*/ 2 h 8"/>
                  <a:gd name="T6" fmla="*/ 144 w 159"/>
                  <a:gd name="T7" fmla="*/ 2 h 8"/>
                  <a:gd name="T8" fmla="*/ 138 w 159"/>
                  <a:gd name="T9" fmla="*/ 2 h 8"/>
                  <a:gd name="T10" fmla="*/ 133 w 159"/>
                  <a:gd name="T11" fmla="*/ 2 h 8"/>
                  <a:gd name="T12" fmla="*/ 129 w 159"/>
                  <a:gd name="T13" fmla="*/ 4 h 8"/>
                  <a:gd name="T14" fmla="*/ 123 w 159"/>
                  <a:gd name="T15" fmla="*/ 4 h 8"/>
                  <a:gd name="T16" fmla="*/ 117 w 159"/>
                  <a:gd name="T17" fmla="*/ 4 h 8"/>
                  <a:gd name="T18" fmla="*/ 113 w 159"/>
                  <a:gd name="T19" fmla="*/ 4 h 8"/>
                  <a:gd name="T20" fmla="*/ 108 w 159"/>
                  <a:gd name="T21" fmla="*/ 4 h 8"/>
                  <a:gd name="T22" fmla="*/ 104 w 159"/>
                  <a:gd name="T23" fmla="*/ 6 h 8"/>
                  <a:gd name="T24" fmla="*/ 98 w 159"/>
                  <a:gd name="T25" fmla="*/ 6 h 8"/>
                  <a:gd name="T26" fmla="*/ 92 w 159"/>
                  <a:gd name="T27" fmla="*/ 6 h 8"/>
                  <a:gd name="T28" fmla="*/ 88 w 159"/>
                  <a:gd name="T29" fmla="*/ 6 h 8"/>
                  <a:gd name="T30" fmla="*/ 83 w 159"/>
                  <a:gd name="T31" fmla="*/ 6 h 8"/>
                  <a:gd name="T32" fmla="*/ 79 w 159"/>
                  <a:gd name="T33" fmla="*/ 6 h 8"/>
                  <a:gd name="T34" fmla="*/ 73 w 159"/>
                  <a:gd name="T35" fmla="*/ 8 h 8"/>
                  <a:gd name="T36" fmla="*/ 69 w 159"/>
                  <a:gd name="T37" fmla="*/ 8 h 8"/>
                  <a:gd name="T38" fmla="*/ 63 w 159"/>
                  <a:gd name="T39" fmla="*/ 8 h 8"/>
                  <a:gd name="T40" fmla="*/ 60 w 159"/>
                  <a:gd name="T41" fmla="*/ 8 h 8"/>
                  <a:gd name="T42" fmla="*/ 54 w 159"/>
                  <a:gd name="T43" fmla="*/ 8 h 8"/>
                  <a:gd name="T44" fmla="*/ 50 w 159"/>
                  <a:gd name="T45" fmla="*/ 8 h 8"/>
                  <a:gd name="T46" fmla="*/ 44 w 159"/>
                  <a:gd name="T47" fmla="*/ 8 h 8"/>
                  <a:gd name="T48" fmla="*/ 38 w 159"/>
                  <a:gd name="T49" fmla="*/ 8 h 8"/>
                  <a:gd name="T50" fmla="*/ 35 w 159"/>
                  <a:gd name="T51" fmla="*/ 8 h 8"/>
                  <a:gd name="T52" fmla="*/ 29 w 159"/>
                  <a:gd name="T53" fmla="*/ 8 h 8"/>
                  <a:gd name="T54" fmla="*/ 25 w 159"/>
                  <a:gd name="T55" fmla="*/ 8 h 8"/>
                  <a:gd name="T56" fmla="*/ 19 w 159"/>
                  <a:gd name="T57" fmla="*/ 8 h 8"/>
                  <a:gd name="T58" fmla="*/ 15 w 159"/>
                  <a:gd name="T59" fmla="*/ 6 h 8"/>
                  <a:gd name="T60" fmla="*/ 10 w 159"/>
                  <a:gd name="T61" fmla="*/ 6 h 8"/>
                  <a:gd name="T62" fmla="*/ 4 w 159"/>
                  <a:gd name="T63" fmla="*/ 6 h 8"/>
                  <a:gd name="T64" fmla="*/ 0 w 159"/>
                  <a:gd name="T65" fmla="*/ 6 h 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9"/>
                  <a:gd name="T100" fmla="*/ 0 h 8"/>
                  <a:gd name="T101" fmla="*/ 159 w 159"/>
                  <a:gd name="T102" fmla="*/ 8 h 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9" h="8">
                    <a:moveTo>
                      <a:pt x="159" y="0"/>
                    </a:moveTo>
                    <a:lnTo>
                      <a:pt x="154" y="0"/>
                    </a:lnTo>
                    <a:lnTo>
                      <a:pt x="148" y="2"/>
                    </a:lnTo>
                    <a:lnTo>
                      <a:pt x="144" y="2"/>
                    </a:lnTo>
                    <a:lnTo>
                      <a:pt x="138" y="2"/>
                    </a:lnTo>
                    <a:lnTo>
                      <a:pt x="133" y="2"/>
                    </a:lnTo>
                    <a:lnTo>
                      <a:pt x="129" y="4"/>
                    </a:lnTo>
                    <a:lnTo>
                      <a:pt x="123" y="4"/>
                    </a:lnTo>
                    <a:lnTo>
                      <a:pt x="117" y="4"/>
                    </a:lnTo>
                    <a:lnTo>
                      <a:pt x="113" y="4"/>
                    </a:lnTo>
                    <a:lnTo>
                      <a:pt x="108" y="4"/>
                    </a:lnTo>
                    <a:lnTo>
                      <a:pt x="104" y="6"/>
                    </a:lnTo>
                    <a:lnTo>
                      <a:pt x="98" y="6"/>
                    </a:lnTo>
                    <a:lnTo>
                      <a:pt x="92" y="6"/>
                    </a:lnTo>
                    <a:lnTo>
                      <a:pt x="88" y="6"/>
                    </a:lnTo>
                    <a:lnTo>
                      <a:pt x="83" y="6"/>
                    </a:lnTo>
                    <a:lnTo>
                      <a:pt x="79" y="6"/>
                    </a:lnTo>
                    <a:lnTo>
                      <a:pt x="73" y="8"/>
                    </a:lnTo>
                    <a:lnTo>
                      <a:pt x="69" y="8"/>
                    </a:lnTo>
                    <a:lnTo>
                      <a:pt x="63" y="8"/>
                    </a:lnTo>
                    <a:lnTo>
                      <a:pt x="60" y="8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44" y="8"/>
                    </a:lnTo>
                    <a:lnTo>
                      <a:pt x="38" y="8"/>
                    </a:lnTo>
                    <a:lnTo>
                      <a:pt x="35" y="8"/>
                    </a:lnTo>
                    <a:lnTo>
                      <a:pt x="29" y="8"/>
                    </a:lnTo>
                    <a:lnTo>
                      <a:pt x="25" y="8"/>
                    </a:lnTo>
                    <a:lnTo>
                      <a:pt x="19" y="8"/>
                    </a:lnTo>
                    <a:lnTo>
                      <a:pt x="15" y="6"/>
                    </a:lnTo>
                    <a:lnTo>
                      <a:pt x="10" y="6"/>
                    </a:lnTo>
                    <a:lnTo>
                      <a:pt x="4" y="6"/>
                    </a:lnTo>
                    <a:lnTo>
                      <a:pt x="0" y="6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30"/>
              <p:cNvSpPr>
                <a:spLocks/>
              </p:cNvSpPr>
              <p:nvPr/>
            </p:nvSpPr>
            <p:spPr bwMode="auto">
              <a:xfrm>
                <a:off x="1491" y="2420"/>
                <a:ext cx="967" cy="777"/>
              </a:xfrm>
              <a:custGeom>
                <a:avLst/>
                <a:gdLst>
                  <a:gd name="T0" fmla="*/ 967 w 967"/>
                  <a:gd name="T1" fmla="*/ 574 h 777"/>
                  <a:gd name="T2" fmla="*/ 967 w 967"/>
                  <a:gd name="T3" fmla="*/ 591 h 777"/>
                  <a:gd name="T4" fmla="*/ 965 w 967"/>
                  <a:gd name="T5" fmla="*/ 610 h 777"/>
                  <a:gd name="T6" fmla="*/ 963 w 967"/>
                  <a:gd name="T7" fmla="*/ 627 h 777"/>
                  <a:gd name="T8" fmla="*/ 961 w 967"/>
                  <a:gd name="T9" fmla="*/ 643 h 777"/>
                  <a:gd name="T10" fmla="*/ 958 w 967"/>
                  <a:gd name="T11" fmla="*/ 656 h 777"/>
                  <a:gd name="T12" fmla="*/ 952 w 967"/>
                  <a:gd name="T13" fmla="*/ 670 h 777"/>
                  <a:gd name="T14" fmla="*/ 946 w 967"/>
                  <a:gd name="T15" fmla="*/ 683 h 777"/>
                  <a:gd name="T16" fmla="*/ 940 w 967"/>
                  <a:gd name="T17" fmla="*/ 694 h 777"/>
                  <a:gd name="T18" fmla="*/ 931 w 967"/>
                  <a:gd name="T19" fmla="*/ 706 h 777"/>
                  <a:gd name="T20" fmla="*/ 923 w 967"/>
                  <a:gd name="T21" fmla="*/ 716 h 777"/>
                  <a:gd name="T22" fmla="*/ 912 w 967"/>
                  <a:gd name="T23" fmla="*/ 723 h 777"/>
                  <a:gd name="T24" fmla="*/ 900 w 967"/>
                  <a:gd name="T25" fmla="*/ 733 h 777"/>
                  <a:gd name="T26" fmla="*/ 887 w 967"/>
                  <a:gd name="T27" fmla="*/ 739 h 777"/>
                  <a:gd name="T28" fmla="*/ 871 w 967"/>
                  <a:gd name="T29" fmla="*/ 746 h 777"/>
                  <a:gd name="T30" fmla="*/ 856 w 967"/>
                  <a:gd name="T31" fmla="*/ 752 h 777"/>
                  <a:gd name="T32" fmla="*/ 837 w 967"/>
                  <a:gd name="T33" fmla="*/ 756 h 777"/>
                  <a:gd name="T34" fmla="*/ 812 w 967"/>
                  <a:gd name="T35" fmla="*/ 762 h 777"/>
                  <a:gd name="T36" fmla="*/ 783 w 967"/>
                  <a:gd name="T37" fmla="*/ 765 h 777"/>
                  <a:gd name="T38" fmla="*/ 750 w 967"/>
                  <a:gd name="T39" fmla="*/ 769 h 777"/>
                  <a:gd name="T40" fmla="*/ 716 w 967"/>
                  <a:gd name="T41" fmla="*/ 773 h 777"/>
                  <a:gd name="T42" fmla="*/ 677 w 967"/>
                  <a:gd name="T43" fmla="*/ 775 h 777"/>
                  <a:gd name="T44" fmla="*/ 635 w 967"/>
                  <a:gd name="T45" fmla="*/ 775 h 777"/>
                  <a:gd name="T46" fmla="*/ 591 w 967"/>
                  <a:gd name="T47" fmla="*/ 777 h 777"/>
                  <a:gd name="T48" fmla="*/ 541 w 967"/>
                  <a:gd name="T49" fmla="*/ 777 h 777"/>
                  <a:gd name="T50" fmla="*/ 487 w 967"/>
                  <a:gd name="T51" fmla="*/ 777 h 777"/>
                  <a:gd name="T52" fmla="*/ 432 w 967"/>
                  <a:gd name="T53" fmla="*/ 777 h 777"/>
                  <a:gd name="T54" fmla="*/ 370 w 967"/>
                  <a:gd name="T55" fmla="*/ 777 h 777"/>
                  <a:gd name="T56" fmla="*/ 305 w 967"/>
                  <a:gd name="T57" fmla="*/ 775 h 777"/>
                  <a:gd name="T58" fmla="*/ 236 w 967"/>
                  <a:gd name="T59" fmla="*/ 775 h 777"/>
                  <a:gd name="T60" fmla="*/ 161 w 967"/>
                  <a:gd name="T61" fmla="*/ 775 h 777"/>
                  <a:gd name="T62" fmla="*/ 82 w 967"/>
                  <a:gd name="T63" fmla="*/ 775 h 777"/>
                  <a:gd name="T64" fmla="*/ 0 w 967"/>
                  <a:gd name="T65" fmla="*/ 775 h 7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67"/>
                  <a:gd name="T100" fmla="*/ 0 h 777"/>
                  <a:gd name="T101" fmla="*/ 967 w 967"/>
                  <a:gd name="T102" fmla="*/ 777 h 7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67" h="777">
                    <a:moveTo>
                      <a:pt x="967" y="0"/>
                    </a:moveTo>
                    <a:lnTo>
                      <a:pt x="967" y="574"/>
                    </a:lnTo>
                    <a:lnTo>
                      <a:pt x="967" y="583"/>
                    </a:lnTo>
                    <a:lnTo>
                      <a:pt x="967" y="591"/>
                    </a:lnTo>
                    <a:lnTo>
                      <a:pt x="965" y="600"/>
                    </a:lnTo>
                    <a:lnTo>
                      <a:pt x="965" y="610"/>
                    </a:lnTo>
                    <a:lnTo>
                      <a:pt x="965" y="618"/>
                    </a:lnTo>
                    <a:lnTo>
                      <a:pt x="963" y="627"/>
                    </a:lnTo>
                    <a:lnTo>
                      <a:pt x="961" y="635"/>
                    </a:lnTo>
                    <a:lnTo>
                      <a:pt x="961" y="643"/>
                    </a:lnTo>
                    <a:lnTo>
                      <a:pt x="959" y="650"/>
                    </a:lnTo>
                    <a:lnTo>
                      <a:pt x="958" y="656"/>
                    </a:lnTo>
                    <a:lnTo>
                      <a:pt x="956" y="664"/>
                    </a:lnTo>
                    <a:lnTo>
                      <a:pt x="952" y="670"/>
                    </a:lnTo>
                    <a:lnTo>
                      <a:pt x="950" y="677"/>
                    </a:lnTo>
                    <a:lnTo>
                      <a:pt x="946" y="683"/>
                    </a:lnTo>
                    <a:lnTo>
                      <a:pt x="944" y="689"/>
                    </a:lnTo>
                    <a:lnTo>
                      <a:pt x="940" y="694"/>
                    </a:lnTo>
                    <a:lnTo>
                      <a:pt x="936" y="700"/>
                    </a:lnTo>
                    <a:lnTo>
                      <a:pt x="931" y="706"/>
                    </a:lnTo>
                    <a:lnTo>
                      <a:pt x="927" y="710"/>
                    </a:lnTo>
                    <a:lnTo>
                      <a:pt x="923" y="716"/>
                    </a:lnTo>
                    <a:lnTo>
                      <a:pt x="917" y="719"/>
                    </a:lnTo>
                    <a:lnTo>
                      <a:pt x="912" y="723"/>
                    </a:lnTo>
                    <a:lnTo>
                      <a:pt x="906" y="729"/>
                    </a:lnTo>
                    <a:lnTo>
                      <a:pt x="900" y="733"/>
                    </a:lnTo>
                    <a:lnTo>
                      <a:pt x="894" y="735"/>
                    </a:lnTo>
                    <a:lnTo>
                      <a:pt x="887" y="739"/>
                    </a:lnTo>
                    <a:lnTo>
                      <a:pt x="879" y="742"/>
                    </a:lnTo>
                    <a:lnTo>
                      <a:pt x="871" y="746"/>
                    </a:lnTo>
                    <a:lnTo>
                      <a:pt x="864" y="748"/>
                    </a:lnTo>
                    <a:lnTo>
                      <a:pt x="856" y="752"/>
                    </a:lnTo>
                    <a:lnTo>
                      <a:pt x="846" y="754"/>
                    </a:lnTo>
                    <a:lnTo>
                      <a:pt x="837" y="756"/>
                    </a:lnTo>
                    <a:lnTo>
                      <a:pt x="825" y="760"/>
                    </a:lnTo>
                    <a:lnTo>
                      <a:pt x="812" y="762"/>
                    </a:lnTo>
                    <a:lnTo>
                      <a:pt x="798" y="764"/>
                    </a:lnTo>
                    <a:lnTo>
                      <a:pt x="783" y="765"/>
                    </a:lnTo>
                    <a:lnTo>
                      <a:pt x="768" y="767"/>
                    </a:lnTo>
                    <a:lnTo>
                      <a:pt x="750" y="769"/>
                    </a:lnTo>
                    <a:lnTo>
                      <a:pt x="735" y="771"/>
                    </a:lnTo>
                    <a:lnTo>
                      <a:pt x="716" y="773"/>
                    </a:lnTo>
                    <a:lnTo>
                      <a:pt x="697" y="773"/>
                    </a:lnTo>
                    <a:lnTo>
                      <a:pt x="677" y="775"/>
                    </a:lnTo>
                    <a:lnTo>
                      <a:pt x="658" y="775"/>
                    </a:lnTo>
                    <a:lnTo>
                      <a:pt x="635" y="775"/>
                    </a:lnTo>
                    <a:lnTo>
                      <a:pt x="614" y="777"/>
                    </a:lnTo>
                    <a:lnTo>
                      <a:pt x="591" y="777"/>
                    </a:lnTo>
                    <a:lnTo>
                      <a:pt x="566" y="777"/>
                    </a:lnTo>
                    <a:lnTo>
                      <a:pt x="541" y="777"/>
                    </a:lnTo>
                    <a:lnTo>
                      <a:pt x="516" y="777"/>
                    </a:lnTo>
                    <a:lnTo>
                      <a:pt x="487" y="777"/>
                    </a:lnTo>
                    <a:lnTo>
                      <a:pt x="460" y="777"/>
                    </a:lnTo>
                    <a:lnTo>
                      <a:pt x="432" y="777"/>
                    </a:lnTo>
                    <a:lnTo>
                      <a:pt x="401" y="777"/>
                    </a:lnTo>
                    <a:lnTo>
                      <a:pt x="370" y="777"/>
                    </a:lnTo>
                    <a:lnTo>
                      <a:pt x="338" y="777"/>
                    </a:lnTo>
                    <a:lnTo>
                      <a:pt x="305" y="775"/>
                    </a:lnTo>
                    <a:lnTo>
                      <a:pt x="270" y="775"/>
                    </a:lnTo>
                    <a:lnTo>
                      <a:pt x="236" y="775"/>
                    </a:lnTo>
                    <a:lnTo>
                      <a:pt x="199" y="775"/>
                    </a:lnTo>
                    <a:lnTo>
                      <a:pt x="161" y="775"/>
                    </a:lnTo>
                    <a:lnTo>
                      <a:pt x="123" y="775"/>
                    </a:lnTo>
                    <a:lnTo>
                      <a:pt x="82" y="775"/>
                    </a:lnTo>
                    <a:lnTo>
                      <a:pt x="42" y="775"/>
                    </a:lnTo>
                    <a:lnTo>
                      <a:pt x="0" y="775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31"/>
              <p:cNvSpPr>
                <a:spLocks/>
              </p:cNvSpPr>
              <p:nvPr/>
            </p:nvSpPr>
            <p:spPr bwMode="auto">
              <a:xfrm>
                <a:off x="3074" y="2383"/>
                <a:ext cx="1160" cy="812"/>
              </a:xfrm>
              <a:custGeom>
                <a:avLst/>
                <a:gdLst>
                  <a:gd name="T0" fmla="*/ 0 w 1160"/>
                  <a:gd name="T1" fmla="*/ 0 h 812"/>
                  <a:gd name="T2" fmla="*/ 0 w 1160"/>
                  <a:gd name="T3" fmla="*/ 597 h 812"/>
                  <a:gd name="T4" fmla="*/ 2 w 1160"/>
                  <a:gd name="T5" fmla="*/ 622 h 812"/>
                  <a:gd name="T6" fmla="*/ 6 w 1160"/>
                  <a:gd name="T7" fmla="*/ 645 h 812"/>
                  <a:gd name="T8" fmla="*/ 10 w 1160"/>
                  <a:gd name="T9" fmla="*/ 668 h 812"/>
                  <a:gd name="T10" fmla="*/ 18 w 1160"/>
                  <a:gd name="T11" fmla="*/ 687 h 812"/>
                  <a:gd name="T12" fmla="*/ 29 w 1160"/>
                  <a:gd name="T13" fmla="*/ 705 h 812"/>
                  <a:gd name="T14" fmla="*/ 41 w 1160"/>
                  <a:gd name="T15" fmla="*/ 722 h 812"/>
                  <a:gd name="T16" fmla="*/ 54 w 1160"/>
                  <a:gd name="T17" fmla="*/ 735 h 812"/>
                  <a:gd name="T18" fmla="*/ 71 w 1160"/>
                  <a:gd name="T19" fmla="*/ 749 h 812"/>
                  <a:gd name="T20" fmla="*/ 91 w 1160"/>
                  <a:gd name="T21" fmla="*/ 760 h 812"/>
                  <a:gd name="T22" fmla="*/ 112 w 1160"/>
                  <a:gd name="T23" fmla="*/ 770 h 812"/>
                  <a:gd name="T24" fmla="*/ 135 w 1160"/>
                  <a:gd name="T25" fmla="*/ 779 h 812"/>
                  <a:gd name="T26" fmla="*/ 160 w 1160"/>
                  <a:gd name="T27" fmla="*/ 787 h 812"/>
                  <a:gd name="T28" fmla="*/ 188 w 1160"/>
                  <a:gd name="T29" fmla="*/ 793 h 812"/>
                  <a:gd name="T30" fmla="*/ 217 w 1160"/>
                  <a:gd name="T31" fmla="*/ 799 h 812"/>
                  <a:gd name="T32" fmla="*/ 250 w 1160"/>
                  <a:gd name="T33" fmla="*/ 802 h 812"/>
                  <a:gd name="T34" fmla="*/ 284 w 1160"/>
                  <a:gd name="T35" fmla="*/ 806 h 812"/>
                  <a:gd name="T36" fmla="*/ 321 w 1160"/>
                  <a:gd name="T37" fmla="*/ 808 h 812"/>
                  <a:gd name="T38" fmla="*/ 361 w 1160"/>
                  <a:gd name="T39" fmla="*/ 810 h 812"/>
                  <a:gd name="T40" fmla="*/ 403 w 1160"/>
                  <a:gd name="T41" fmla="*/ 812 h 812"/>
                  <a:gd name="T42" fmla="*/ 448 w 1160"/>
                  <a:gd name="T43" fmla="*/ 812 h 812"/>
                  <a:gd name="T44" fmla="*/ 494 w 1160"/>
                  <a:gd name="T45" fmla="*/ 812 h 812"/>
                  <a:gd name="T46" fmla="*/ 542 w 1160"/>
                  <a:gd name="T47" fmla="*/ 812 h 812"/>
                  <a:gd name="T48" fmla="*/ 593 w 1160"/>
                  <a:gd name="T49" fmla="*/ 812 h 812"/>
                  <a:gd name="T50" fmla="*/ 645 w 1160"/>
                  <a:gd name="T51" fmla="*/ 812 h 812"/>
                  <a:gd name="T52" fmla="*/ 701 w 1160"/>
                  <a:gd name="T53" fmla="*/ 810 h 812"/>
                  <a:gd name="T54" fmla="*/ 760 w 1160"/>
                  <a:gd name="T55" fmla="*/ 810 h 812"/>
                  <a:gd name="T56" fmla="*/ 820 w 1160"/>
                  <a:gd name="T57" fmla="*/ 810 h 812"/>
                  <a:gd name="T58" fmla="*/ 883 w 1160"/>
                  <a:gd name="T59" fmla="*/ 810 h 812"/>
                  <a:gd name="T60" fmla="*/ 949 w 1160"/>
                  <a:gd name="T61" fmla="*/ 808 h 812"/>
                  <a:gd name="T62" fmla="*/ 1016 w 1160"/>
                  <a:gd name="T63" fmla="*/ 810 h 812"/>
                  <a:gd name="T64" fmla="*/ 1087 w 1160"/>
                  <a:gd name="T65" fmla="*/ 810 h 812"/>
                  <a:gd name="T66" fmla="*/ 1160 w 1160"/>
                  <a:gd name="T67" fmla="*/ 812 h 8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60"/>
                  <a:gd name="T103" fmla="*/ 0 h 812"/>
                  <a:gd name="T104" fmla="*/ 1160 w 1160"/>
                  <a:gd name="T105" fmla="*/ 812 h 8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60" h="812">
                    <a:moveTo>
                      <a:pt x="0" y="0"/>
                    </a:moveTo>
                    <a:lnTo>
                      <a:pt x="0" y="597"/>
                    </a:lnTo>
                    <a:lnTo>
                      <a:pt x="2" y="622"/>
                    </a:lnTo>
                    <a:lnTo>
                      <a:pt x="6" y="645"/>
                    </a:lnTo>
                    <a:lnTo>
                      <a:pt x="10" y="668"/>
                    </a:lnTo>
                    <a:lnTo>
                      <a:pt x="18" y="687"/>
                    </a:lnTo>
                    <a:lnTo>
                      <a:pt x="29" y="705"/>
                    </a:lnTo>
                    <a:lnTo>
                      <a:pt x="41" y="722"/>
                    </a:lnTo>
                    <a:lnTo>
                      <a:pt x="54" y="735"/>
                    </a:lnTo>
                    <a:lnTo>
                      <a:pt x="71" y="749"/>
                    </a:lnTo>
                    <a:lnTo>
                      <a:pt x="91" y="760"/>
                    </a:lnTo>
                    <a:lnTo>
                      <a:pt x="112" y="770"/>
                    </a:lnTo>
                    <a:lnTo>
                      <a:pt x="135" y="779"/>
                    </a:lnTo>
                    <a:lnTo>
                      <a:pt x="160" y="787"/>
                    </a:lnTo>
                    <a:lnTo>
                      <a:pt x="188" y="793"/>
                    </a:lnTo>
                    <a:lnTo>
                      <a:pt x="217" y="799"/>
                    </a:lnTo>
                    <a:lnTo>
                      <a:pt x="250" y="802"/>
                    </a:lnTo>
                    <a:lnTo>
                      <a:pt x="284" y="806"/>
                    </a:lnTo>
                    <a:lnTo>
                      <a:pt x="321" y="808"/>
                    </a:lnTo>
                    <a:lnTo>
                      <a:pt x="361" y="810"/>
                    </a:lnTo>
                    <a:lnTo>
                      <a:pt x="403" y="812"/>
                    </a:lnTo>
                    <a:lnTo>
                      <a:pt x="448" y="812"/>
                    </a:lnTo>
                    <a:lnTo>
                      <a:pt x="494" y="812"/>
                    </a:lnTo>
                    <a:lnTo>
                      <a:pt x="542" y="812"/>
                    </a:lnTo>
                    <a:lnTo>
                      <a:pt x="593" y="812"/>
                    </a:lnTo>
                    <a:lnTo>
                      <a:pt x="645" y="812"/>
                    </a:lnTo>
                    <a:lnTo>
                      <a:pt x="701" y="810"/>
                    </a:lnTo>
                    <a:lnTo>
                      <a:pt x="760" y="810"/>
                    </a:lnTo>
                    <a:lnTo>
                      <a:pt x="820" y="810"/>
                    </a:lnTo>
                    <a:lnTo>
                      <a:pt x="883" y="810"/>
                    </a:lnTo>
                    <a:lnTo>
                      <a:pt x="949" y="808"/>
                    </a:lnTo>
                    <a:lnTo>
                      <a:pt x="1016" y="810"/>
                    </a:lnTo>
                    <a:lnTo>
                      <a:pt x="1087" y="810"/>
                    </a:lnTo>
                    <a:lnTo>
                      <a:pt x="1160" y="812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32"/>
              <p:cNvSpPr>
                <a:spLocks noChangeShapeType="1"/>
              </p:cNvSpPr>
              <p:nvPr/>
            </p:nvSpPr>
            <p:spPr bwMode="auto">
              <a:xfrm>
                <a:off x="1477" y="3817"/>
                <a:ext cx="2805" cy="1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Rectangle 33"/>
              <p:cNvSpPr>
                <a:spLocks noChangeArrowheads="1"/>
              </p:cNvSpPr>
              <p:nvPr/>
            </p:nvSpPr>
            <p:spPr bwMode="auto">
              <a:xfrm>
                <a:off x="3274" y="2617"/>
                <a:ext cx="76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rgbClr val="000000"/>
                    </a:solidFill>
                  </a:rPr>
                  <a:t>B</a:t>
                </a:r>
                <a:endParaRPr lang="en-US"/>
              </a:p>
            </p:txBody>
          </p:sp>
          <p:sp>
            <p:nvSpPr>
              <p:cNvPr id="133" name="Rectangle 34"/>
              <p:cNvSpPr>
                <a:spLocks noChangeArrowheads="1"/>
              </p:cNvSpPr>
              <p:nvPr/>
            </p:nvSpPr>
            <p:spPr bwMode="auto">
              <a:xfrm>
                <a:off x="3349" y="2617"/>
                <a:ext cx="3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rgbClr val="000000"/>
                    </a:solidFill>
                  </a:rPr>
                  <a:t>r</a:t>
                </a:r>
                <a:endParaRPr lang="en-US"/>
              </a:p>
            </p:txBody>
          </p:sp>
          <p:sp>
            <p:nvSpPr>
              <p:cNvPr id="134" name="Rectangle 35"/>
              <p:cNvSpPr>
                <a:spLocks noChangeArrowheads="1"/>
              </p:cNvSpPr>
              <p:nvPr/>
            </p:nvSpPr>
            <p:spPr bwMode="auto">
              <a:xfrm>
                <a:off x="3387" y="2617"/>
                <a:ext cx="6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rgbClr val="000000"/>
                    </a:solidFill>
                  </a:rPr>
                  <a:t>a</a:t>
                </a:r>
                <a:endParaRPr lang="en-US"/>
              </a:p>
            </p:txBody>
          </p:sp>
          <p:sp>
            <p:nvSpPr>
              <p:cNvPr id="135" name="Rectangle 36"/>
              <p:cNvSpPr>
                <a:spLocks noChangeArrowheads="1"/>
              </p:cNvSpPr>
              <p:nvPr/>
            </p:nvSpPr>
            <p:spPr bwMode="auto">
              <a:xfrm>
                <a:off x="3449" y="2617"/>
                <a:ext cx="6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rgbClr val="000000"/>
                    </a:solidFill>
                  </a:rPr>
                  <a:t>n</a:t>
                </a:r>
                <a:endParaRPr lang="en-US"/>
              </a:p>
            </p:txBody>
          </p:sp>
          <p:sp>
            <p:nvSpPr>
              <p:cNvPr id="136" name="Rectangle 37"/>
              <p:cNvSpPr>
                <a:spLocks noChangeArrowheads="1"/>
              </p:cNvSpPr>
              <p:nvPr/>
            </p:nvSpPr>
            <p:spPr bwMode="auto">
              <a:xfrm>
                <a:off x="3511" y="2617"/>
                <a:ext cx="5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lang="en-US"/>
              </a:p>
            </p:txBody>
          </p:sp>
          <p:sp>
            <p:nvSpPr>
              <p:cNvPr id="137" name="Rectangle 38"/>
              <p:cNvSpPr>
                <a:spLocks noChangeArrowheads="1"/>
              </p:cNvSpPr>
              <p:nvPr/>
            </p:nvSpPr>
            <p:spPr bwMode="auto">
              <a:xfrm>
                <a:off x="3567" y="2617"/>
                <a:ext cx="6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000000"/>
                    </a:solidFill>
                  </a:rPr>
                  <a:t>h</a:t>
                </a:r>
                <a:endParaRPr lang="en-US" dirty="0"/>
              </a:p>
            </p:txBody>
          </p:sp>
          <p:sp>
            <p:nvSpPr>
              <p:cNvPr id="138" name="Rectangle 39"/>
              <p:cNvSpPr>
                <a:spLocks noChangeArrowheads="1"/>
              </p:cNvSpPr>
              <p:nvPr/>
            </p:nvSpPr>
            <p:spPr bwMode="auto">
              <a:xfrm>
                <a:off x="3629" y="2617"/>
                <a:ext cx="31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39" name="Rectangle 40"/>
              <p:cNvSpPr>
                <a:spLocks noChangeArrowheads="1"/>
              </p:cNvSpPr>
              <p:nvPr/>
            </p:nvSpPr>
            <p:spPr bwMode="auto">
              <a:xfrm>
                <a:off x="3662" y="2617"/>
                <a:ext cx="82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140" name="Rectangle 41"/>
              <p:cNvSpPr>
                <a:spLocks noChangeArrowheads="1"/>
              </p:cNvSpPr>
              <p:nvPr/>
            </p:nvSpPr>
            <p:spPr bwMode="auto">
              <a:xfrm>
                <a:off x="3742" y="2617"/>
                <a:ext cx="6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rgbClr val="000000"/>
                    </a:solidFill>
                  </a:rPr>
                  <a:t>u</a:t>
                </a:r>
                <a:endParaRPr lang="en-US"/>
              </a:p>
            </p:txBody>
          </p:sp>
          <p:sp>
            <p:nvSpPr>
              <p:cNvPr id="141" name="Rectangle 42"/>
              <p:cNvSpPr>
                <a:spLocks noChangeArrowheads="1"/>
              </p:cNvSpPr>
              <p:nvPr/>
            </p:nvSpPr>
            <p:spPr bwMode="auto">
              <a:xfrm>
                <a:off x="3803" y="2617"/>
                <a:ext cx="5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rgbClr val="000000"/>
                    </a:solidFill>
                  </a:rPr>
                  <a:t>c</a:t>
                </a:r>
                <a:endParaRPr lang="en-US"/>
              </a:p>
            </p:txBody>
          </p:sp>
          <p:sp>
            <p:nvSpPr>
              <p:cNvPr id="142" name="Rectangle 43"/>
              <p:cNvSpPr>
                <a:spLocks noChangeArrowheads="1"/>
              </p:cNvSpPr>
              <p:nvPr/>
            </p:nvSpPr>
            <p:spPr bwMode="auto">
              <a:xfrm>
                <a:off x="3859" y="2617"/>
                <a:ext cx="31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rgbClr val="000000"/>
                    </a:solidFill>
                  </a:rPr>
                  <a:t>t</a:t>
                </a:r>
                <a:endParaRPr lang="en-US"/>
              </a:p>
            </p:txBody>
          </p:sp>
        </p:grpSp>
        <p:sp>
          <p:nvSpPr>
            <p:cNvPr id="143" name="Rectangle 127"/>
            <p:cNvSpPr>
              <a:spLocks noChangeArrowheads="1"/>
            </p:cNvSpPr>
            <p:nvPr/>
          </p:nvSpPr>
          <p:spPr bwMode="auto">
            <a:xfrm>
              <a:off x="3075783" y="2960356"/>
              <a:ext cx="893763" cy="107156"/>
            </a:xfrm>
            <a:prstGeom prst="rect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Rectangle 128"/>
            <p:cNvSpPr>
              <a:spLocks noChangeArrowheads="1"/>
            </p:cNvSpPr>
            <p:nvPr/>
          </p:nvSpPr>
          <p:spPr bwMode="auto">
            <a:xfrm>
              <a:off x="6022183" y="2960356"/>
              <a:ext cx="893763" cy="107156"/>
            </a:xfrm>
            <a:prstGeom prst="rect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Rectangle 129"/>
            <p:cNvSpPr>
              <a:spLocks noChangeArrowheads="1"/>
            </p:cNvSpPr>
            <p:nvPr/>
          </p:nvSpPr>
          <p:spPr bwMode="auto">
            <a:xfrm>
              <a:off x="3145630" y="3111564"/>
              <a:ext cx="129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rgbClr val="000000"/>
                  </a:solidFill>
                </a:rPr>
                <a:t>D</a:t>
              </a:r>
              <a:endParaRPr lang="en-US" dirty="0"/>
            </a:p>
          </p:txBody>
        </p:sp>
        <p:sp>
          <p:nvSpPr>
            <p:cNvPr id="146" name="Rectangle 130"/>
            <p:cNvSpPr>
              <a:spLocks noChangeArrowheads="1"/>
            </p:cNvSpPr>
            <p:nvPr/>
          </p:nvSpPr>
          <p:spPr bwMode="auto">
            <a:xfrm>
              <a:off x="3272630" y="3111564"/>
              <a:ext cx="593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rgbClr val="000000"/>
                  </a:solidFill>
                </a:rPr>
                <a:t>r</a:t>
              </a:r>
              <a:endParaRPr lang="en-US" dirty="0"/>
            </a:p>
          </p:txBody>
        </p:sp>
        <p:sp>
          <p:nvSpPr>
            <p:cNvPr id="147" name="Rectangle 131"/>
            <p:cNvSpPr>
              <a:spLocks noChangeArrowheads="1"/>
            </p:cNvSpPr>
            <p:nvPr/>
          </p:nvSpPr>
          <p:spPr bwMode="auto">
            <a:xfrm>
              <a:off x="3334543" y="3111564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148" name="Rectangle 132"/>
            <p:cNvSpPr>
              <a:spLocks noChangeArrowheads="1"/>
            </p:cNvSpPr>
            <p:nvPr/>
          </p:nvSpPr>
          <p:spPr bwMode="auto">
            <a:xfrm>
              <a:off x="3431380" y="3111564"/>
              <a:ext cx="4007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i</a:t>
              </a:r>
              <a:endParaRPr lang="en-US"/>
            </a:p>
          </p:txBody>
        </p:sp>
        <p:sp>
          <p:nvSpPr>
            <p:cNvPr id="149" name="Rectangle 133"/>
            <p:cNvSpPr>
              <a:spLocks noChangeArrowheads="1"/>
            </p:cNvSpPr>
            <p:nvPr/>
          </p:nvSpPr>
          <p:spPr bwMode="auto">
            <a:xfrm>
              <a:off x="3471068" y="3111564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150" name="Rectangle 134"/>
            <p:cNvSpPr>
              <a:spLocks noChangeArrowheads="1"/>
            </p:cNvSpPr>
            <p:nvPr/>
          </p:nvSpPr>
          <p:spPr bwMode="auto">
            <a:xfrm>
              <a:off x="3569493" y="3111564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51" name="Rectangle 135"/>
            <p:cNvSpPr>
              <a:spLocks noChangeArrowheads="1"/>
            </p:cNvSpPr>
            <p:nvPr/>
          </p:nvSpPr>
          <p:spPr bwMode="auto">
            <a:xfrm>
              <a:off x="3620293" y="3111564"/>
              <a:ext cx="1202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P</a:t>
              </a:r>
              <a:endParaRPr lang="en-US"/>
            </a:p>
          </p:txBody>
        </p:sp>
        <p:sp>
          <p:nvSpPr>
            <p:cNvPr id="152" name="Rectangle 136"/>
            <p:cNvSpPr>
              <a:spLocks noChangeArrowheads="1"/>
            </p:cNvSpPr>
            <p:nvPr/>
          </p:nvSpPr>
          <p:spPr bwMode="auto">
            <a:xfrm>
              <a:off x="3740943" y="3111564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rgbClr val="000000"/>
                  </a:solidFill>
                </a:rPr>
                <a:t>a</a:t>
              </a:r>
              <a:endParaRPr lang="en-US" dirty="0"/>
            </a:p>
          </p:txBody>
        </p:sp>
        <p:sp>
          <p:nvSpPr>
            <p:cNvPr id="153" name="Rectangle 137"/>
            <p:cNvSpPr>
              <a:spLocks noChangeArrowheads="1"/>
            </p:cNvSpPr>
            <p:nvPr/>
          </p:nvSpPr>
          <p:spPr bwMode="auto">
            <a:xfrm>
              <a:off x="3836193" y="3111564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154" name="Rectangle 138"/>
            <p:cNvSpPr>
              <a:spLocks noChangeArrowheads="1"/>
            </p:cNvSpPr>
            <p:nvPr/>
          </p:nvSpPr>
          <p:spPr bwMode="auto">
            <a:xfrm>
              <a:off x="6052343" y="3118708"/>
              <a:ext cx="129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155" name="Rectangle 139"/>
            <p:cNvSpPr>
              <a:spLocks noChangeArrowheads="1"/>
            </p:cNvSpPr>
            <p:nvPr/>
          </p:nvSpPr>
          <p:spPr bwMode="auto">
            <a:xfrm>
              <a:off x="6179343" y="3118708"/>
              <a:ext cx="593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r</a:t>
              </a:r>
              <a:endParaRPr lang="en-US"/>
            </a:p>
          </p:txBody>
        </p:sp>
        <p:sp>
          <p:nvSpPr>
            <p:cNvPr id="156" name="Rectangle 140"/>
            <p:cNvSpPr>
              <a:spLocks noChangeArrowheads="1"/>
            </p:cNvSpPr>
            <p:nvPr/>
          </p:nvSpPr>
          <p:spPr bwMode="auto">
            <a:xfrm>
              <a:off x="6239668" y="3118708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157" name="Rectangle 141"/>
            <p:cNvSpPr>
              <a:spLocks noChangeArrowheads="1"/>
            </p:cNvSpPr>
            <p:nvPr/>
          </p:nvSpPr>
          <p:spPr bwMode="auto">
            <a:xfrm>
              <a:off x="6338093" y="3118708"/>
              <a:ext cx="4007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i</a:t>
              </a:r>
              <a:endParaRPr lang="en-US"/>
            </a:p>
          </p:txBody>
        </p:sp>
        <p:sp>
          <p:nvSpPr>
            <p:cNvPr id="158" name="Rectangle 142"/>
            <p:cNvSpPr>
              <a:spLocks noChangeArrowheads="1"/>
            </p:cNvSpPr>
            <p:nvPr/>
          </p:nvSpPr>
          <p:spPr bwMode="auto">
            <a:xfrm>
              <a:off x="6376193" y="3118708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159" name="Rectangle 143"/>
            <p:cNvSpPr>
              <a:spLocks noChangeArrowheads="1"/>
            </p:cNvSpPr>
            <p:nvPr/>
          </p:nvSpPr>
          <p:spPr bwMode="auto">
            <a:xfrm>
              <a:off x="6473030" y="3118708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60" name="Rectangle 144"/>
            <p:cNvSpPr>
              <a:spLocks noChangeArrowheads="1"/>
            </p:cNvSpPr>
            <p:nvPr/>
          </p:nvSpPr>
          <p:spPr bwMode="auto">
            <a:xfrm>
              <a:off x="6525418" y="3118708"/>
              <a:ext cx="1202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P</a:t>
              </a:r>
              <a:endParaRPr lang="en-US"/>
            </a:p>
          </p:txBody>
        </p:sp>
        <p:sp>
          <p:nvSpPr>
            <p:cNvPr id="161" name="Rectangle 145"/>
            <p:cNvSpPr>
              <a:spLocks noChangeArrowheads="1"/>
            </p:cNvSpPr>
            <p:nvPr/>
          </p:nvSpPr>
          <p:spPr bwMode="auto">
            <a:xfrm>
              <a:off x="6644480" y="3118708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162" name="Rectangle 146"/>
            <p:cNvSpPr>
              <a:spLocks noChangeArrowheads="1"/>
            </p:cNvSpPr>
            <p:nvPr/>
          </p:nvSpPr>
          <p:spPr bwMode="auto">
            <a:xfrm>
              <a:off x="6741318" y="3118708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163" name="Text Box 147"/>
            <p:cNvSpPr txBox="1">
              <a:spLocks noChangeArrowheads="1"/>
            </p:cNvSpPr>
            <p:nvPr/>
          </p:nvSpPr>
          <p:spPr bwMode="auto">
            <a:xfrm>
              <a:off x="4546604" y="3219286"/>
              <a:ext cx="9473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dirty="0">
                  <a:latin typeface="+mn-lt"/>
                </a:rPr>
                <a:t>To Drain</a:t>
              </a:r>
              <a:endParaRPr lang="en-US" dirty="0">
                <a:latin typeface="+mn-lt"/>
              </a:endParaRPr>
            </a:p>
          </p:txBody>
        </p:sp>
        <p:sp>
          <p:nvSpPr>
            <p:cNvPr id="164" name="Line 148"/>
            <p:cNvSpPr>
              <a:spLocks noChangeShapeType="1"/>
            </p:cNvSpPr>
            <p:nvPr/>
          </p:nvSpPr>
          <p:spPr bwMode="auto">
            <a:xfrm>
              <a:off x="3973007" y="3059177"/>
              <a:ext cx="812800" cy="219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Line 149"/>
            <p:cNvSpPr>
              <a:spLocks noChangeShapeType="1"/>
            </p:cNvSpPr>
            <p:nvPr/>
          </p:nvSpPr>
          <p:spPr bwMode="auto">
            <a:xfrm flipH="1">
              <a:off x="5260182" y="3059177"/>
              <a:ext cx="741363" cy="219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Rectangle 155"/>
            <p:cNvSpPr>
              <a:spLocks noChangeArrowheads="1"/>
            </p:cNvSpPr>
            <p:nvPr/>
          </p:nvSpPr>
          <p:spPr bwMode="auto">
            <a:xfrm>
              <a:off x="4212430" y="2266220"/>
              <a:ext cx="76200" cy="628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Rectangle 156"/>
            <p:cNvSpPr>
              <a:spLocks noChangeArrowheads="1"/>
            </p:cNvSpPr>
            <p:nvPr/>
          </p:nvSpPr>
          <p:spPr bwMode="auto">
            <a:xfrm>
              <a:off x="6346030" y="2494820"/>
              <a:ext cx="76200" cy="4000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Text Box 158"/>
            <p:cNvSpPr txBox="1">
              <a:spLocks noChangeArrowheads="1"/>
            </p:cNvSpPr>
            <p:nvPr/>
          </p:nvSpPr>
          <p:spPr bwMode="auto">
            <a:xfrm>
              <a:off x="710406" y="1516127"/>
              <a:ext cx="3429000" cy="324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Mini SAM-e is a great alternative for these situations!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9" name="Picture 4" descr="P:\MARKETING\Documents\Steam Distribution\Presentations\Factory Training - 2010 WT\Sales\Atm. Steam Lines\xSD Inlet View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7" t="9232" r="19937" b="9584"/>
            <a:stretch>
              <a:fillRect/>
            </a:stretch>
          </p:blipFill>
          <p:spPr bwMode="auto">
            <a:xfrm>
              <a:off x="3755230" y="2503154"/>
              <a:ext cx="4572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Picture 4" descr="P:\MARKETING\Documents\Steam Distribution\Presentations\Factory Training - 2010 WT\Sales\Atm. Steam Lines\xSD Inlet View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7" t="9232" r="19937" b="9584"/>
            <a:stretch>
              <a:fillRect/>
            </a:stretch>
          </p:blipFill>
          <p:spPr bwMode="auto">
            <a:xfrm>
              <a:off x="5812630" y="2503154"/>
              <a:ext cx="4572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" name="Right Arrow 170"/>
            <p:cNvSpPr/>
            <p:nvPr/>
          </p:nvSpPr>
          <p:spPr>
            <a:xfrm>
              <a:off x="6498430" y="2503154"/>
              <a:ext cx="838200" cy="28575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Right Arrow 171"/>
            <p:cNvSpPr/>
            <p:nvPr/>
          </p:nvSpPr>
          <p:spPr>
            <a:xfrm rot="10800000">
              <a:off x="2383630" y="2503154"/>
              <a:ext cx="838200" cy="28575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93FD71EA-50F3-DDCD-58F3-2EAD8838BC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34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Steam Distributors Tubes - Location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27800C74-3B4F-FA14-4DB4-56BEA5CA3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22693" y="1349828"/>
            <a:ext cx="7946615" cy="4293325"/>
            <a:chOff x="3041469" y="1952493"/>
            <a:chExt cx="5448300" cy="2719386"/>
          </a:xfrm>
        </p:grpSpPr>
        <p:pic>
          <p:nvPicPr>
            <p:cNvPr id="72" name="Picture 7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469" y="2352541"/>
              <a:ext cx="5448300" cy="231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11"/>
            <p:cNvSpPr txBox="1">
              <a:spLocks noChangeArrowheads="1"/>
            </p:cNvSpPr>
            <p:nvPr/>
          </p:nvSpPr>
          <p:spPr bwMode="auto">
            <a:xfrm>
              <a:off x="4079694" y="1952493"/>
              <a:ext cx="32194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Air Handling Unit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461069" y="3609842"/>
              <a:ext cx="609600" cy="2857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BBAB2A35-161B-3C64-B5A3-8D838C07B8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6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1CCD5549-9515-4B93-8A82-C37DC285C32E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BF47F514-A368-43CB-B24D-2347BF2A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995127"/>
            <a:ext cx="4231141" cy="537214"/>
          </a:xfrm>
        </p:spPr>
        <p:txBody>
          <a:bodyPr vert="horz"/>
          <a:lstStyle/>
          <a:p>
            <a:r>
              <a:rPr lang="en-US" dirty="0"/>
              <a:t>Condair SAM-e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0030DBAE-D983-4475-B29A-60651E9C5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532188"/>
            <a:ext cx="4339997" cy="714135"/>
          </a:xfrm>
        </p:spPr>
        <p:txBody>
          <a:bodyPr/>
          <a:lstStyle/>
          <a:p>
            <a:r>
              <a:rPr lang="en-US" dirty="0"/>
              <a:t>Short Absorption Manifolds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74F2EC-C713-4057-AC2D-6E56413BFD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1057A12-2A50-4DB3-89CE-2689C059EF8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53802" y="421181"/>
            <a:ext cx="1836000" cy="3549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583728-F4B4-4B17-A56D-D51ED839DFB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53802" y="421181"/>
            <a:ext cx="1836000" cy="354960"/>
          </a:xfrm>
          <a:prstGeom prst="rect">
            <a:avLst/>
          </a:prstGeom>
        </p:spPr>
      </p:pic>
      <p:pic>
        <p:nvPicPr>
          <p:cNvPr id="10" name="Picture 9" descr="SAMe insulated_3330.jpg">
            <a:extLst>
              <a:ext uri="{FF2B5EF4-FFF2-40B4-BE49-F238E27FC236}">
                <a16:creationId xmlns:a16="http://schemas.microsoft.com/office/drawing/2014/main" id="{A71CBAEF-5CCE-4EFF-AD74-9C937AFAD69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198" y="223935"/>
            <a:ext cx="3175590" cy="277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5750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Steam Distributors Tubes - Location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940EB11B-4F19-FF0F-06D9-647B70A1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81576" y="1288870"/>
            <a:ext cx="9228848" cy="4732886"/>
            <a:chOff x="2147842" y="1734778"/>
            <a:chExt cx="7455475" cy="3668668"/>
          </a:xfrm>
        </p:grpSpPr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217" y="2134826"/>
              <a:ext cx="5448300" cy="231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1"/>
            <p:cNvSpPr txBox="1">
              <a:spLocks noChangeArrowheads="1"/>
            </p:cNvSpPr>
            <p:nvPr/>
          </p:nvSpPr>
          <p:spPr bwMode="auto">
            <a:xfrm>
              <a:off x="4027442" y="1734778"/>
              <a:ext cx="32194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Air Handling Unit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147842" y="4454164"/>
              <a:ext cx="5633531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1447800" eaLnBrk="0" hangingPunct="0">
                <a:tabLst>
                  <a:tab pos="1371600" algn="l"/>
                  <a:tab pos="4000500" algn="l"/>
                </a:tabLst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LOCATION	ADVANTAGE	DISADVANTAGE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147845" y="4697052"/>
              <a:ext cx="4222311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1447800" eaLnBrk="0" hangingPunct="0">
                <a:tabLst>
                  <a:tab pos="1371600" algn="l"/>
                  <a:tab pos="4000500" algn="l"/>
                </a:tabLs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LOC. 1	MOST recommended.	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157367" y="4882791"/>
              <a:ext cx="7445950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1447800" eaLnBrk="0" hangingPunct="0">
                <a:tabLst>
                  <a:tab pos="1371600" algn="l"/>
                  <a:tab pos="4000500" algn="l"/>
                </a:tabLs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	Assuming there is sufficient	High velocity may create long absorption</a:t>
              </a:r>
            </a:p>
            <a:p>
              <a:pPr marL="1371600" lvl="1" defTabSz="1447800" eaLnBrk="0" hangingPunct="0">
                <a:tabLst>
                  <a:tab pos="1371600" algn="l"/>
                  <a:tab pos="4000500" algn="l"/>
                </a:tabLs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straight duct for absorption.	distances.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08817" y="3392127"/>
              <a:ext cx="609600" cy="2857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702240A8-CBAE-197C-EECB-502228B869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86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Steam Distributors Tubes - Location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17F2B0F5-D1F0-3150-6B03-7219B5E8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80800" y="1184365"/>
            <a:ext cx="9230400" cy="4734000"/>
            <a:chOff x="1774917" y="1743487"/>
            <a:chExt cx="7131092" cy="3593077"/>
          </a:xfrm>
        </p:grpSpPr>
        <p:pic>
          <p:nvPicPr>
            <p:cNvPr id="90" name="Picture 89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166" y="2143535"/>
              <a:ext cx="5448300" cy="231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TextBox 11"/>
            <p:cNvSpPr txBox="1">
              <a:spLocks noChangeArrowheads="1"/>
            </p:cNvSpPr>
            <p:nvPr/>
          </p:nvSpPr>
          <p:spPr bwMode="auto">
            <a:xfrm>
              <a:off x="3670391" y="1743487"/>
              <a:ext cx="32194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Air Handling Unit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091526" y="3559512"/>
              <a:ext cx="609600" cy="2857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1783169" y="4448136"/>
              <a:ext cx="5633531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1447800" eaLnBrk="0" hangingPunct="0">
                <a:tabLst>
                  <a:tab pos="1371600" algn="l"/>
                  <a:tab pos="4000500" algn="l"/>
                </a:tabLst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LOCATION	ADVANTAGE	DISADVANTAGE</a:t>
              </a: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1774917" y="4705538"/>
              <a:ext cx="7131092" cy="40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defTabSz="1447800" eaLnBrk="0" hangingPunct="0">
                <a:tabLst>
                  <a:tab pos="1371600" algn="l"/>
                  <a:tab pos="4000500" algn="l"/>
                </a:tabLs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LOC. 2	Warm air.	Any unabsorbed steam may condense on the coils.		</a:t>
              </a: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1784442" y="4934138"/>
              <a:ext cx="6973627" cy="40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defTabSz="1447800" eaLnBrk="0" hangingPunct="0">
                <a:tabLst>
                  <a:tab pos="1371600" algn="l"/>
                  <a:tab pos="4000500" algn="l"/>
                </a:tabLs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	Good absorption.                         	Capacity drop due to eventual condensation on the </a:t>
              </a:r>
            </a:p>
            <a:p>
              <a:pPr defTabSz="1447800" eaLnBrk="0" hangingPunct="0">
                <a:tabLst>
                  <a:tab pos="1371600" algn="l"/>
                  <a:tab pos="4000500" algn="l"/>
                </a:tabLs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                    	coils.</a:t>
              </a:r>
            </a:p>
          </p:txBody>
        </p:sp>
      </p:grp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C1061AD1-5D42-66DC-A964-F559DA2C86C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98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Steam Distributors Tubes - Location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FE722857-60B9-C30F-68DF-B147DECC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80800" y="1184365"/>
            <a:ext cx="9230400" cy="4509002"/>
            <a:chOff x="1774917" y="1743487"/>
            <a:chExt cx="7131092" cy="3422305"/>
          </a:xfrm>
        </p:grpSpPr>
        <p:pic>
          <p:nvPicPr>
            <p:cNvPr id="90" name="Picture 89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166" y="2143535"/>
              <a:ext cx="5448300" cy="231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TextBox 11"/>
            <p:cNvSpPr txBox="1">
              <a:spLocks noChangeArrowheads="1"/>
            </p:cNvSpPr>
            <p:nvPr/>
          </p:nvSpPr>
          <p:spPr bwMode="auto">
            <a:xfrm>
              <a:off x="3670391" y="1743487"/>
              <a:ext cx="32194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Air Handling Unit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670129" y="3560956"/>
              <a:ext cx="609600" cy="2857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1783169" y="4448136"/>
              <a:ext cx="5633531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1447800" eaLnBrk="0" hangingPunct="0">
                <a:tabLst>
                  <a:tab pos="1371600" algn="l"/>
                  <a:tab pos="4000500" algn="l"/>
                </a:tabLst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LOCATION	ADVANTAGE	DISADVANTAGE</a:t>
              </a: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1774917" y="4705538"/>
              <a:ext cx="7131092" cy="395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defTabSz="1447800" eaLnBrk="0" hangingPunct="0">
                <a:tabLst>
                  <a:tab pos="1371600" algn="l"/>
                  <a:tab pos="4000500" algn="l"/>
                </a:tabLs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LOC. 3	Warm air.	If absorption distance is too long it may damage the fan		</a:t>
              </a: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1784442" y="4934138"/>
              <a:ext cx="6973627" cy="23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defTabSz="1447800" eaLnBrk="0" hangingPunct="0">
                <a:tabLst>
                  <a:tab pos="1371600" algn="l"/>
                  <a:tab pos="4000500" algn="l"/>
                </a:tabLs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	                         	</a:t>
              </a:r>
            </a:p>
          </p:txBody>
        </p:sp>
      </p:grp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04E75B0E-D4D8-05F0-F686-37595B1DF4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81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Steam Distributors Tubes - Location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4EFCA3EE-5034-4888-068C-818924C1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80800" y="1184365"/>
            <a:ext cx="9230400" cy="4509002"/>
            <a:chOff x="1774917" y="1743487"/>
            <a:chExt cx="7131092" cy="3422305"/>
          </a:xfrm>
        </p:grpSpPr>
        <p:pic>
          <p:nvPicPr>
            <p:cNvPr id="90" name="Picture 89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166" y="2143535"/>
              <a:ext cx="5448300" cy="231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TextBox 11"/>
            <p:cNvSpPr txBox="1">
              <a:spLocks noChangeArrowheads="1"/>
            </p:cNvSpPr>
            <p:nvPr/>
          </p:nvSpPr>
          <p:spPr bwMode="auto">
            <a:xfrm>
              <a:off x="3670391" y="1743487"/>
              <a:ext cx="32194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Air Handling Unit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452371" y="3560956"/>
              <a:ext cx="609600" cy="2857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1783169" y="4448136"/>
              <a:ext cx="5633531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1447800" eaLnBrk="0" hangingPunct="0">
                <a:tabLst>
                  <a:tab pos="1371600" algn="l"/>
                  <a:tab pos="4000500" algn="l"/>
                </a:tabLst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LOCATION	ADVANTAGE	DISADVANTAGE</a:t>
              </a: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1774917" y="4705538"/>
              <a:ext cx="7131092" cy="395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defTabSz="1447800" eaLnBrk="0" hangingPunct="0">
                <a:tabLst>
                  <a:tab pos="1371600" algn="l"/>
                  <a:tab pos="4000500" algn="l"/>
                </a:tabLs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LOC. 4	Heating coils help evaporate	Absorption may be a problem due to low mixing temperatures	</a:t>
              </a: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1784442" y="4934138"/>
              <a:ext cx="6973627" cy="23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defTabSz="1447800" eaLnBrk="0" hangingPunct="0">
                <a:tabLst>
                  <a:tab pos="1371600" algn="l"/>
                  <a:tab pos="4000500" algn="l"/>
                </a:tabLs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	Air is mixed well       	Cold Air, No drain pan on coil                 	</a:t>
              </a:r>
            </a:p>
          </p:txBody>
        </p:sp>
      </p:grp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C5656E66-7609-E79A-98AF-9F04E94629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6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Steam Distributors Tubes - Location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75C3194C-3AC0-16DF-1F88-ED78DC73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80800" y="1184365"/>
            <a:ext cx="9230400" cy="4509002"/>
            <a:chOff x="1774917" y="1743487"/>
            <a:chExt cx="7131092" cy="3422305"/>
          </a:xfrm>
        </p:grpSpPr>
        <p:pic>
          <p:nvPicPr>
            <p:cNvPr id="90" name="Picture 89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166" y="2143535"/>
              <a:ext cx="5448300" cy="231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TextBox 11"/>
            <p:cNvSpPr txBox="1">
              <a:spLocks noChangeArrowheads="1"/>
            </p:cNvSpPr>
            <p:nvPr/>
          </p:nvSpPr>
          <p:spPr bwMode="auto">
            <a:xfrm>
              <a:off x="3670391" y="1743487"/>
              <a:ext cx="32194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Air Handling Unit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599076" y="3560956"/>
              <a:ext cx="609600" cy="2857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1783169" y="4448136"/>
              <a:ext cx="5633531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1447800" eaLnBrk="0" hangingPunct="0">
                <a:tabLst>
                  <a:tab pos="1371600" algn="l"/>
                  <a:tab pos="4000500" algn="l"/>
                </a:tabLst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LOCATION	ADVANTAGE	DISADVANTAGE</a:t>
              </a: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1774917" y="4705538"/>
              <a:ext cx="7131092" cy="23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defTabSz="1447800" eaLnBrk="0" hangingPunct="0">
                <a:tabLst>
                  <a:tab pos="1371600" algn="l"/>
                  <a:tab pos="4000500" algn="l"/>
                </a:tabLs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LOC. 5	Not recommended	Filters may get wet and saturated	</a:t>
              </a: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1784442" y="4934138"/>
              <a:ext cx="6973627" cy="23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defTabSz="1447800" eaLnBrk="0" hangingPunct="0">
                <a:tabLst>
                  <a:tab pos="1371600" algn="l"/>
                  <a:tab pos="4000500" algn="l"/>
                </a:tabLs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		Cold Air	</a:t>
              </a:r>
            </a:p>
          </p:txBody>
        </p:sp>
      </p:grp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24E781A8-4885-0AE7-6D4B-C17D13E7D5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217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Steam Distributors Tubes - Location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A6F6D5C3-81D6-CD68-66A8-B6F9946F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80800" y="1184365"/>
            <a:ext cx="9230400" cy="4509002"/>
            <a:chOff x="1774917" y="1743487"/>
            <a:chExt cx="7131092" cy="3422305"/>
          </a:xfrm>
        </p:grpSpPr>
        <p:pic>
          <p:nvPicPr>
            <p:cNvPr id="90" name="Picture 89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166" y="2143535"/>
              <a:ext cx="5448300" cy="231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TextBox 11"/>
            <p:cNvSpPr txBox="1">
              <a:spLocks noChangeArrowheads="1"/>
            </p:cNvSpPr>
            <p:nvPr/>
          </p:nvSpPr>
          <p:spPr bwMode="auto">
            <a:xfrm>
              <a:off x="3670391" y="1743487"/>
              <a:ext cx="32194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Air Handling Unit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599076" y="2663707"/>
              <a:ext cx="609600" cy="2857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1783169" y="4448136"/>
              <a:ext cx="5633531" cy="3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1447800" eaLnBrk="0" hangingPunct="0">
                <a:tabLst>
                  <a:tab pos="1371600" algn="l"/>
                  <a:tab pos="4000500" algn="l"/>
                </a:tabLst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LOCATION	ADVANTAGE	DISADVANTAGE</a:t>
              </a: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1774917" y="4705538"/>
              <a:ext cx="7131092" cy="23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defTabSz="1447800" eaLnBrk="0" hangingPunct="0">
                <a:tabLst>
                  <a:tab pos="1371600" algn="l"/>
                  <a:tab pos="4000500" algn="l"/>
                </a:tabLs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LOC. 6	Not recommended	Outside air may cause condensate problems	</a:t>
              </a: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1784442" y="4934138"/>
              <a:ext cx="6973627" cy="23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defTabSz="1447800" eaLnBrk="0" hangingPunct="0">
                <a:tabLst>
                  <a:tab pos="1371600" algn="l"/>
                  <a:tab pos="4000500" algn="l"/>
                </a:tabLs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		Problematic RH control	</a:t>
              </a:r>
            </a:p>
          </p:txBody>
        </p:sp>
      </p:grp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CE7DF331-4484-7AD1-1571-CA05BDB407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530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Main Rules for Atmospheric Steam lines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D3721C07-7B89-BB7F-C144-B88525D1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Line Rules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836" y="1475254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cs typeface="Arial" panose="020B0604020202020204" pitchFamily="34" charset="0"/>
              </a:rPr>
              <a:t>Follow recommended materials, size and length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cs typeface="Arial" panose="020B0604020202020204" pitchFamily="34" charset="0"/>
              </a:rPr>
              <a:t>Always Insulate with 1” pipe insulation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cs typeface="Arial" panose="020B0604020202020204" pitchFamily="34" charset="0"/>
              </a:rPr>
              <a:t>Slope the steam lines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cs typeface="Arial" panose="020B0604020202020204" pitchFamily="34" charset="0"/>
              </a:rPr>
              <a:t>Trap condensate</a:t>
            </a:r>
          </a:p>
        </p:txBody>
      </p:sp>
      <p:pic>
        <p:nvPicPr>
          <p:cNvPr id="2054" name="Picture 6" descr="Image result for ru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1586">
            <a:off x="4673137" y="3822250"/>
            <a:ext cx="2845726" cy="175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6ECD2539-AD4C-D3E2-AF9E-9E1672F6BA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6F1B743-0D0F-6244-DF42-174D0B2E86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69"/>
          <a:stretch/>
        </p:blipFill>
        <p:spPr>
          <a:xfrm rot="10800000">
            <a:off x="8333644" y="1631116"/>
            <a:ext cx="3628158" cy="2772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45836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Recommended Materials for Steam lines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8B276DDA-AA70-22FC-33E3-39D4F977F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Line Rules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628965"/>
              </p:ext>
            </p:extLst>
          </p:nvPr>
        </p:nvGraphicFramePr>
        <p:xfrm>
          <a:off x="1995055" y="1414055"/>
          <a:ext cx="8725195" cy="43137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5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5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5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327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Model</a:t>
                      </a:r>
                      <a:endParaRPr lang="es-V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Steam Line</a:t>
                      </a:r>
                      <a:endParaRPr lang="es-V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VE" sz="1200" b="1" dirty="0">
                        <a:latin typeface="Franklin Gothic Book" panose="020B05030201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584">
                <a:tc vMerge="1">
                  <a:txBody>
                    <a:bodyPr/>
                    <a:lstStyle/>
                    <a:p>
                      <a:pPr algn="ctr"/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Maximum Equivalent Length</a:t>
                      </a:r>
                      <a:endParaRPr lang="es-VE" sz="16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MED-L Copper Pipe Diameter</a:t>
                      </a:r>
                      <a:endParaRPr lang="es-VE" sz="16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Stainless Steel Pipe Diameter</a:t>
                      </a:r>
                      <a:endParaRPr lang="es-VE" sz="16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Steam Losses***</a:t>
                      </a:r>
                      <a:endParaRPr lang="es-VE" sz="16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EL005</a:t>
                      </a:r>
                      <a:endParaRPr lang="es-V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 </a:t>
                      </a:r>
                      <a:r>
                        <a:rPr lang="en-US" sz="1600" dirty="0" err="1"/>
                        <a:t>ft</a:t>
                      </a:r>
                      <a:r>
                        <a:rPr lang="en-US" sz="1600" dirty="0"/>
                        <a:t> (2 m)</a:t>
                      </a:r>
                      <a:endParaRPr lang="es-V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¾ in (20 mm)</a:t>
                      </a:r>
                      <a:endParaRPr lang="es-VE" sz="1600" dirty="0"/>
                    </a:p>
                    <a:p>
                      <a:pPr algn="ctr"/>
                      <a:endParaRPr lang="es-V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⅞ in x 0.049 wall</a:t>
                      </a:r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(22</a:t>
                      </a:r>
                      <a:r>
                        <a:rPr lang="en-US" sz="1600" baseline="0" dirty="0"/>
                        <a:t> mm x 1.25 mm wall)</a:t>
                      </a:r>
                      <a:endParaRPr lang="es-V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0.06 </a:t>
                      </a:r>
                      <a:r>
                        <a:rPr lang="en-US" sz="1600" dirty="0" err="1"/>
                        <a:t>lb</a:t>
                      </a:r>
                      <a:r>
                        <a:rPr lang="en-US" sz="1600" dirty="0"/>
                        <a:t>/h/</a:t>
                      </a:r>
                      <a:r>
                        <a:rPr lang="en-US" sz="1600" dirty="0" err="1"/>
                        <a:t>ft</a:t>
                      </a:r>
                      <a:r>
                        <a:rPr lang="en-US" sz="1600" dirty="0"/>
                        <a:t>    (0.09</a:t>
                      </a:r>
                      <a:r>
                        <a:rPr lang="en-US" sz="1600" baseline="0" dirty="0"/>
                        <a:t> kg/h/m)</a:t>
                      </a:r>
                      <a:endParaRPr lang="es-V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EL010</a:t>
                      </a:r>
                      <a:endParaRPr lang="es-V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 </a:t>
                      </a:r>
                      <a:r>
                        <a:rPr lang="en-US" sz="1600" dirty="0" err="1"/>
                        <a:t>ft</a:t>
                      </a:r>
                      <a:r>
                        <a:rPr lang="en-US" sz="1600" dirty="0"/>
                        <a:t> (3.5</a:t>
                      </a:r>
                      <a:r>
                        <a:rPr lang="en-US" sz="1600" baseline="0" dirty="0"/>
                        <a:t> m)</a:t>
                      </a:r>
                      <a:endParaRPr lang="es-V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2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EL020</a:t>
                      </a:r>
                      <a:endParaRPr lang="es-V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 </a:t>
                      </a:r>
                      <a:r>
                        <a:rPr lang="en-US" sz="1600" dirty="0" err="1"/>
                        <a:t>ft</a:t>
                      </a:r>
                      <a:r>
                        <a:rPr lang="en-US" sz="1600" dirty="0"/>
                        <a:t> (5 m)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2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EL030</a:t>
                      </a:r>
                      <a:endParaRPr lang="es-V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 </a:t>
                      </a:r>
                      <a:r>
                        <a:rPr lang="en-US" sz="1600" dirty="0" err="1"/>
                        <a:t>ft</a:t>
                      </a:r>
                      <a:r>
                        <a:rPr lang="en-US" sz="1600" dirty="0"/>
                        <a:t> (6.5 m)</a:t>
                      </a:r>
                      <a:endParaRPr lang="es-V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2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EL050</a:t>
                      </a:r>
                      <a:endParaRPr lang="es-V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43 </a:t>
                      </a:r>
                      <a:r>
                        <a:rPr lang="en-US" sz="1600" dirty="0" err="1"/>
                        <a:t>ft</a:t>
                      </a:r>
                      <a:r>
                        <a:rPr lang="en-US" sz="1600" dirty="0"/>
                        <a:t> (13 m)</a:t>
                      </a:r>
                      <a:endParaRPr lang="es-V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1-1/2</a:t>
                      </a:r>
                      <a:r>
                        <a:rPr lang="en-US" sz="1600" baseline="0" dirty="0"/>
                        <a:t> in (40 mm)</a:t>
                      </a:r>
                      <a:endParaRPr lang="es-V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1¾ in x 0.065 wall</a:t>
                      </a:r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(45</a:t>
                      </a:r>
                      <a:r>
                        <a:rPr lang="en-US" sz="1600" baseline="0" dirty="0"/>
                        <a:t> mm x 1.65 mm wall)</a:t>
                      </a:r>
                      <a:endParaRPr lang="es-V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0.11 </a:t>
                      </a:r>
                      <a:r>
                        <a:rPr lang="en-US" sz="1600" dirty="0" err="1"/>
                        <a:t>lb</a:t>
                      </a:r>
                      <a:r>
                        <a:rPr lang="en-US" sz="1600" dirty="0"/>
                        <a:t>/h/</a:t>
                      </a:r>
                      <a:r>
                        <a:rPr lang="en-US" sz="1600" dirty="0" err="1"/>
                        <a:t>ft</a:t>
                      </a:r>
                      <a:r>
                        <a:rPr lang="en-US" sz="1600" dirty="0"/>
                        <a:t>    (0.18 kg/h/m)</a:t>
                      </a:r>
                      <a:endParaRPr lang="es-V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1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EL075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EL100</a:t>
                      </a:r>
                      <a:endParaRPr lang="es-V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47 </a:t>
                      </a:r>
                      <a:r>
                        <a:rPr lang="en-US" sz="1600" dirty="0" err="1"/>
                        <a:t>ft</a:t>
                      </a:r>
                      <a:r>
                        <a:rPr lang="en-US" sz="1600" dirty="0"/>
                        <a:t> (14 m)</a:t>
                      </a:r>
                      <a:endParaRPr lang="es-V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11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EL150*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EL200*</a:t>
                      </a:r>
                      <a:endParaRPr lang="es-V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ft</a:t>
                      </a:r>
                      <a:r>
                        <a:rPr lang="en-US" sz="1600" baseline="0" dirty="0"/>
                        <a:t> (15 m)</a:t>
                      </a:r>
                      <a:endParaRPr lang="es-V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s-VE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VE" sz="1200" dirty="0">
                        <a:latin typeface="Franklin Gothic Book" panose="020B05030201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VE" sz="1200" dirty="0">
                        <a:latin typeface="Franklin Gothic Book" panose="020B05030201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32">
                <a:tc gridSpan="5">
                  <a:txBody>
                    <a:bodyPr/>
                    <a:lstStyle/>
                    <a:p>
                      <a:pPr marL="1600200" indent="-1600200" algn="l">
                        <a:tabLst/>
                      </a:pPr>
                      <a:r>
                        <a:rPr lang="en-US" sz="1000" dirty="0"/>
                        <a:t>* Use a single steam line for</a:t>
                      </a:r>
                      <a:r>
                        <a:rPr lang="en-US" sz="1000" baseline="0" dirty="0"/>
                        <a:t> each steam cylinder. Do not combine lines except at a distributor, and only if using the humidifiers in parallel.</a:t>
                      </a:r>
                      <a:endParaRPr lang="en-US" sz="1000" dirty="0"/>
                    </a:p>
                    <a:p>
                      <a:pPr marL="1600200" indent="-1600200" algn="l">
                        <a:tabLst/>
                      </a:pPr>
                      <a:r>
                        <a:rPr lang="en-US" sz="1000" dirty="0"/>
                        <a:t>*** Based on 1 in (25 mm) insulated copper.</a:t>
                      </a:r>
                      <a:endParaRPr lang="en-US" sz="1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VE" sz="1200" dirty="0">
                        <a:latin typeface="Franklin Gothic Book" panose="020B0503020102020204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s-VE" sz="1200" dirty="0">
                        <a:latin typeface="Franklin Gothic Book" panose="020B0503020102020204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s-VE" sz="1200" dirty="0">
                        <a:latin typeface="Franklin Gothic Book" panose="020B0503020102020204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s-VE" sz="1200" dirty="0">
                        <a:latin typeface="Franklin Gothic Book" panose="020B05030201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88527" y="5718720"/>
            <a:ext cx="5529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DI water requires Stainless steel steam lines!</a:t>
            </a:r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CC83E424-E5BD-A446-5053-D36FE09BF4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463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Recommended Materials for Steam lines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DDB5138B-1C33-708F-A930-72488B10D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Line Rules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73122" y="1387476"/>
          <a:ext cx="9562014" cy="47608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12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2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5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9862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Model</a:t>
                      </a:r>
                      <a:endParaRPr lang="es-VE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Over-sized Steam Line**</a:t>
                      </a:r>
                      <a:endParaRPr lang="es-VE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VE" sz="1200" b="1" dirty="0">
                        <a:latin typeface="Franklin Gothic Book" panose="020B05030201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654">
                <a:tc vMerge="1">
                  <a:txBody>
                    <a:bodyPr/>
                    <a:lstStyle/>
                    <a:p>
                      <a:pPr algn="ctr"/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Maximum Equivalent Length</a:t>
                      </a:r>
                      <a:endParaRPr lang="es-VE" sz="1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MED-L Copper Pipe Diameter</a:t>
                      </a:r>
                      <a:endParaRPr lang="es-VE" sz="1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Stainless Steel Pipe Diameter</a:t>
                      </a:r>
                      <a:endParaRPr lang="es-VE" sz="1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Steam Losses***</a:t>
                      </a:r>
                      <a:endParaRPr lang="es-VE" sz="1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EL005</a:t>
                      </a:r>
                      <a:endParaRPr lang="es-VE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 </a:t>
                      </a:r>
                      <a:r>
                        <a:rPr lang="en-US" sz="1800" dirty="0" err="1"/>
                        <a:t>ft</a:t>
                      </a:r>
                      <a:r>
                        <a:rPr lang="en-US" sz="1800" dirty="0"/>
                        <a:t> (4 m)</a:t>
                      </a:r>
                      <a:endParaRPr lang="es-VE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 in (25 mm)</a:t>
                      </a:r>
                      <a:endParaRPr lang="es-VE" sz="1800" dirty="0"/>
                    </a:p>
                    <a:p>
                      <a:pPr algn="ctr"/>
                      <a:endParaRPr lang="es-VE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1⅛ in x 0.049 wall</a:t>
                      </a:r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(29</a:t>
                      </a:r>
                      <a:r>
                        <a:rPr lang="en-US" sz="1800" baseline="0" dirty="0"/>
                        <a:t> mm x 1.25 mm wall)</a:t>
                      </a:r>
                      <a:endParaRPr lang="es-VE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0.06 </a:t>
                      </a:r>
                      <a:r>
                        <a:rPr lang="en-US" sz="1800" dirty="0" err="1"/>
                        <a:t>lb</a:t>
                      </a:r>
                      <a:r>
                        <a:rPr lang="en-US" sz="1800" dirty="0"/>
                        <a:t>/h/</a:t>
                      </a:r>
                      <a:r>
                        <a:rPr lang="en-US" sz="1800" dirty="0" err="1"/>
                        <a:t>ft</a:t>
                      </a:r>
                      <a:r>
                        <a:rPr lang="en-US" sz="1800" dirty="0"/>
                        <a:t>    (0.09</a:t>
                      </a:r>
                      <a:r>
                        <a:rPr lang="en-US" sz="1800" baseline="0" dirty="0"/>
                        <a:t> kg/h/m)</a:t>
                      </a:r>
                      <a:endParaRPr lang="es-VE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8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EL010</a:t>
                      </a:r>
                      <a:endParaRPr lang="es-VE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 </a:t>
                      </a:r>
                      <a:r>
                        <a:rPr lang="en-US" sz="1800" dirty="0" err="1"/>
                        <a:t>ft</a:t>
                      </a:r>
                      <a:r>
                        <a:rPr lang="en-US" sz="1800" dirty="0"/>
                        <a:t> (7</a:t>
                      </a:r>
                      <a:r>
                        <a:rPr lang="en-US" sz="1800" baseline="0" dirty="0"/>
                        <a:t> m)</a:t>
                      </a:r>
                      <a:endParaRPr lang="es-VE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EL020</a:t>
                      </a:r>
                      <a:endParaRPr lang="es-VE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34 </a:t>
                      </a:r>
                      <a:r>
                        <a:rPr lang="en-US" sz="1800" dirty="0" err="1"/>
                        <a:t>ft</a:t>
                      </a:r>
                      <a:r>
                        <a:rPr lang="en-US" sz="1800" dirty="0"/>
                        <a:t> (10 m)</a:t>
                      </a:r>
                      <a:endParaRPr lang="en-US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8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EL030</a:t>
                      </a:r>
                      <a:endParaRPr lang="es-VE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44 </a:t>
                      </a:r>
                      <a:r>
                        <a:rPr lang="en-US" sz="1800" dirty="0" err="1"/>
                        <a:t>ft</a:t>
                      </a:r>
                      <a:r>
                        <a:rPr lang="en-US" sz="1800" dirty="0"/>
                        <a:t> (13 m)</a:t>
                      </a:r>
                      <a:endParaRPr lang="es-VE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EL050</a:t>
                      </a:r>
                      <a:endParaRPr lang="es-VE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86 </a:t>
                      </a:r>
                      <a:r>
                        <a:rPr lang="en-US" sz="1800" dirty="0" err="1"/>
                        <a:t>ft</a:t>
                      </a:r>
                      <a:r>
                        <a:rPr lang="en-US" sz="1800" dirty="0"/>
                        <a:t> (26 m)</a:t>
                      </a:r>
                      <a:endParaRPr lang="es-VE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r>
                        <a:rPr lang="en-US" sz="1800" baseline="0" dirty="0"/>
                        <a:t> in (50 mm)</a:t>
                      </a:r>
                      <a:endParaRPr lang="es-VE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in x 0.065 wall</a:t>
                      </a:r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(50</a:t>
                      </a:r>
                      <a:r>
                        <a:rPr lang="en-US" sz="1800" baseline="0" dirty="0"/>
                        <a:t> mm x 1.65 mm wall)</a:t>
                      </a:r>
                      <a:endParaRPr lang="es-VE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0.11 </a:t>
                      </a:r>
                      <a:r>
                        <a:rPr lang="en-US" sz="1800" dirty="0" err="1"/>
                        <a:t>lb</a:t>
                      </a:r>
                      <a:r>
                        <a:rPr lang="en-US" sz="1800" dirty="0"/>
                        <a:t>/h/</a:t>
                      </a:r>
                      <a:r>
                        <a:rPr lang="en-US" sz="1800" dirty="0" err="1"/>
                        <a:t>ft</a:t>
                      </a:r>
                      <a:r>
                        <a:rPr lang="en-US" sz="1800" dirty="0"/>
                        <a:t>     (0.18 kg/h/m)</a:t>
                      </a:r>
                      <a:endParaRPr lang="es-VE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2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EL075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EL100</a:t>
                      </a:r>
                      <a:endParaRPr lang="es-VE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94 </a:t>
                      </a:r>
                      <a:r>
                        <a:rPr lang="en-US" sz="1800" dirty="0" err="1"/>
                        <a:t>ft</a:t>
                      </a:r>
                      <a:r>
                        <a:rPr lang="en-US" sz="1800" dirty="0"/>
                        <a:t> (28 m)</a:t>
                      </a:r>
                      <a:endParaRPr lang="es-VE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2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EL150*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EL200*</a:t>
                      </a:r>
                      <a:endParaRPr lang="es-VE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ft</a:t>
                      </a:r>
                      <a:r>
                        <a:rPr lang="en-US" sz="1800" baseline="0" dirty="0"/>
                        <a:t> (30 m)</a:t>
                      </a:r>
                      <a:endParaRPr lang="es-VE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s-VE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VE" sz="1200" dirty="0">
                        <a:latin typeface="Franklin Gothic Book" panose="020B05030201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VE" sz="1200" dirty="0">
                        <a:latin typeface="Franklin Gothic Book" panose="020B05030201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594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* Use a single steam line for</a:t>
                      </a:r>
                      <a:r>
                        <a:rPr lang="en-US" sz="1050" baseline="0" dirty="0"/>
                        <a:t> each steam cylinder. Do not combine lines except at a distributor, and only if using the humidifiers in parallel.</a:t>
                      </a:r>
                      <a:endParaRPr lang="en-US" sz="105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** The over-sized lines may require a reducer at the humidifier and the steam distributor.</a:t>
                      </a:r>
                      <a:endParaRPr lang="es-VE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VE" sz="1200" dirty="0">
                        <a:latin typeface="Franklin Gothic Book" panose="020B0503020102020204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s-VE" sz="1200" dirty="0">
                        <a:latin typeface="Franklin Gothic Book" panose="020B0503020102020204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s-VE" sz="1200" dirty="0">
                        <a:latin typeface="Franklin Gothic Book" panose="020B0503020102020204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s-VE" sz="1200" dirty="0">
                        <a:latin typeface="Franklin Gothic Book" panose="020B05030201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C0FBA78E-DFA5-F14A-0402-4E9126A778E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161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Equivalent Lengths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B5813F08-CA4E-806A-8DAF-B9DC2022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Line Rules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69029" y="1907178"/>
          <a:ext cx="7033604" cy="263456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6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Nominal Tube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Diameter, inches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Standard 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degree Elbow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Standard 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degree Elbow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Side Outlet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¾” – 7/8”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4ft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½” – 1 ¾”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3.5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1.75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 ft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3”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 ft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2.5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4”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 ft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 ft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62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*Valve in full open position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203CDEF9-7CD3-94BB-D6D9-888178B9376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4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>
                <a:solidFill>
                  <a:srgbClr val="FFFFFF"/>
                </a:solidFill>
              </a:rPr>
              <a:t>Why SAM-e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1210834-6D85-446B-8D54-B5BED066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SAM-e?</a:t>
            </a:r>
          </a:p>
        </p:txBody>
      </p:sp>
      <p:sp>
        <p:nvSpPr>
          <p:cNvPr id="6" name="Rectangle 5"/>
          <p:cNvSpPr/>
          <p:nvPr/>
        </p:nvSpPr>
        <p:spPr>
          <a:xfrm>
            <a:off x="759928" y="1321080"/>
            <a:ext cx="58902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Short Absorption Manifold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Easy to install; made with 304 SST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Lower cost &amp; easier to install than multiple LS distributors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Can be used with atmospheric steam or pressure (boiler) steam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 years standard warranty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Your AHU manufacturers like it!</a:t>
            </a:r>
          </a:p>
        </p:txBody>
      </p:sp>
      <p:pic>
        <p:nvPicPr>
          <p:cNvPr id="8" name="Picture 7" descr="SAMe insulated_3330.jpg">
            <a:extLst>
              <a:ext uri="{FF2B5EF4-FFF2-40B4-BE49-F238E27FC236}">
                <a16:creationId xmlns:a16="http://schemas.microsoft.com/office/drawing/2014/main" id="{EBC9C18F-443E-4C6A-9BA8-919AFBF6A7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9178" y="1755472"/>
            <a:ext cx="392939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6303A1B1-9B21-4F4E-893C-A22FC70B59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649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Rule # 1</a:t>
            </a:r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F1E535E9-468B-6CBA-4B1B-0D9F97614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Line Rules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206" y="1540861"/>
            <a:ext cx="981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Always install at least 12” of vertical run directly from the humidifier before any slope or bend occurs.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186" y="2296583"/>
            <a:ext cx="9801225" cy="3181350"/>
          </a:xfrm>
          <a:prstGeom prst="rect">
            <a:avLst/>
          </a:prstGeom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061728" y="4774564"/>
            <a:ext cx="21823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en-US" sz="1400" dirty="0">
                <a:latin typeface="+mn-lt"/>
                <a:cs typeface="Arial" panose="020B0604020202020204" pitchFamily="34" charset="0"/>
              </a:rPr>
              <a:t>*Condensate returned to </a:t>
            </a:r>
          </a:p>
          <a:p>
            <a:pPr marL="0" lvl="1" eaLnBrk="1" hangingPunct="1"/>
            <a:r>
              <a:rPr lang="en-US" sz="1400" dirty="0">
                <a:latin typeface="+mn-lt"/>
                <a:cs typeface="Arial" panose="020B0604020202020204" pitchFamily="34" charset="0"/>
              </a:rPr>
              <a:t>Unit or drain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275909" y="4066903"/>
            <a:ext cx="349700" cy="5475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29842" y="5658082"/>
            <a:ext cx="5144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2575" indent="-2825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CA" sz="1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*Condensate should not be routed back to a sink used frequently</a:t>
            </a:r>
          </a:p>
          <a:p>
            <a:pPr lvl="1" eaLnBrk="1" hangingPunct="1"/>
            <a:r>
              <a:rPr lang="en-CA" sz="1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by personnel.</a:t>
            </a:r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83FDFB7D-B205-523B-2372-BD4BE62354E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15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Rule # 2</a:t>
            </a:r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id="{5011A57A-0950-072E-B900-78292B0E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Line Rules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3771" y="1538624"/>
            <a:ext cx="4476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2) </a:t>
            </a:r>
            <a:r>
              <a:rPr lang="en-US" dirty="0"/>
              <a:t>For upward slopes in steam lines, minimum allowable slope is 10 degrees grade (2” vertically up per 12” horizontal run) </a:t>
            </a:r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923109" y="1297577"/>
            <a:ext cx="8923358" cy="4347199"/>
            <a:chOff x="4384018" y="2844709"/>
            <a:chExt cx="7238997" cy="3092054"/>
          </a:xfrm>
        </p:grpSpPr>
        <p:pic>
          <p:nvPicPr>
            <p:cNvPr id="13" name="Picture 92" descr="P:\MARKETING\Documents\Steam Distribution\Presentations\Factory Training - 2010 WT\Sales\Atm. Steam Lines\Distributor above Unit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018" y="2844709"/>
              <a:ext cx="3910013" cy="3092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 descr="P:\MARKETING\Projects\Certified Technician\Steam Lines\Graphics\Proper Slope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720"/>
            <a:stretch>
              <a:fillRect/>
            </a:stretch>
          </p:blipFill>
          <p:spPr bwMode="auto">
            <a:xfrm>
              <a:off x="6746215" y="4330608"/>
              <a:ext cx="46990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 rot="5400000" flipH="1" flipV="1">
              <a:off x="5079341" y="3387238"/>
              <a:ext cx="285750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5223803" y="3244758"/>
              <a:ext cx="531812" cy="11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222215" y="3244758"/>
              <a:ext cx="533400" cy="285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4917415" y="3301910"/>
              <a:ext cx="4191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eaLnBrk="1" hangingPunct="1"/>
              <a:r>
                <a:rPr 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2”</a:t>
              </a: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5222215" y="3016160"/>
              <a:ext cx="5334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eaLnBrk="1" hangingPunct="1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12”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612615" y="2901858"/>
              <a:ext cx="1524000" cy="8001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="1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593815" y="4216308"/>
              <a:ext cx="5029200" cy="1543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="1">
                <a:solidFill>
                  <a:srgbClr val="FFFFFF"/>
                </a:solidFill>
                <a:latin typeface="+mj-lt"/>
              </a:endParaRPr>
            </a:p>
          </p:txBody>
        </p:sp>
        <p:cxnSp>
          <p:nvCxnSpPr>
            <p:cNvPr id="22" name="Straight Arrow Connector 21"/>
            <p:cNvCxnSpPr>
              <a:endCxn id="21" idx="1"/>
            </p:cNvCxnSpPr>
            <p:nvPr/>
          </p:nvCxnSpPr>
          <p:spPr>
            <a:xfrm rot="16200000" flipH="1">
              <a:off x="6210833" y="3322943"/>
              <a:ext cx="969169" cy="1270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886" y="4442528"/>
              <a:ext cx="1269733" cy="1494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B6E6FD65-9E93-78C8-3BA3-DAB022D0B33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613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3495" y="1474057"/>
            <a:ext cx="9718047" cy="4308434"/>
            <a:chOff x="611560" y="664160"/>
            <a:chExt cx="8078378" cy="3446165"/>
          </a:xfrm>
        </p:grpSpPr>
        <p:pic>
          <p:nvPicPr>
            <p:cNvPr id="24" name="Picture 107" descr="P:\MARKETING\Documents\Steam Distribution\Presentations\Factory Training - 2010 WT\Sales\Atm. Steam Lines\NHTC Low Steam Distributor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4"/>
            <a:stretch/>
          </p:blipFill>
          <p:spPr bwMode="auto">
            <a:xfrm>
              <a:off x="611560" y="857711"/>
              <a:ext cx="6172200" cy="325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P:\MARKETING\Projects\Certified Technician\Steam Lines\Graphics\Proper Slope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518"/>
            <a:stretch>
              <a:fillRect/>
            </a:stretch>
          </p:blipFill>
          <p:spPr bwMode="auto">
            <a:xfrm>
              <a:off x="4344950" y="858233"/>
              <a:ext cx="4136207" cy="1012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2936454" y="1218397"/>
              <a:ext cx="381000" cy="11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3118223" y="1417629"/>
              <a:ext cx="40005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2926929" y="1227923"/>
              <a:ext cx="40005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11"/>
            <p:cNvSpPr txBox="1">
              <a:spLocks noChangeArrowheads="1"/>
            </p:cNvSpPr>
            <p:nvPr/>
          </p:nvSpPr>
          <p:spPr bwMode="auto">
            <a:xfrm>
              <a:off x="2936454" y="1004295"/>
              <a:ext cx="609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eaLnBrk="1" hangingPunct="1"/>
              <a:r>
                <a:rPr lang="en-US" sz="1200" b="1" dirty="0">
                  <a:latin typeface="+mj-lt"/>
                </a:rPr>
                <a:t>12”</a:t>
              </a: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3317454" y="1332699"/>
              <a:ext cx="609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eaLnBrk="1" hangingPunct="1"/>
              <a:r>
                <a:rPr lang="en-US" sz="1200" b="1">
                  <a:latin typeface="+mj-lt"/>
                </a:rPr>
                <a:t>0.5”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2479254" y="989798"/>
              <a:ext cx="1524000" cy="8001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="1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192550" y="664160"/>
              <a:ext cx="4497388" cy="144806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="1">
                <a:solidFill>
                  <a:srgbClr val="FFFFFF"/>
                </a:solidFill>
                <a:latin typeface="+mj-lt"/>
              </a:endParaRP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408" y="2484018"/>
              <a:ext cx="1379046" cy="1595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Placeholder 8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Rule # 3</a:t>
            </a:r>
          </a:p>
        </p:txBody>
      </p:sp>
      <p:sp>
        <p:nvSpPr>
          <p:cNvPr id="49" name="Title 48">
            <a:extLst>
              <a:ext uri="{FF2B5EF4-FFF2-40B4-BE49-F238E27FC236}">
                <a16:creationId xmlns:a16="http://schemas.microsoft.com/office/drawing/2014/main" id="{FEC79CF7-1515-F284-4033-1C0C1D82E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Line Rules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9859" y="4662175"/>
            <a:ext cx="4476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3) </a:t>
            </a:r>
            <a:r>
              <a:rPr lang="en-US" dirty="0"/>
              <a:t>For downward slopes in steam lines, minimum allowable slope is 2 degrees grade (0.5” vertically down per 12” horizontal run).</a:t>
            </a:r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35B38A3E-7D9D-2E3D-F96B-0DBA896AE0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03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Rule # 4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DD571090-0301-1DA0-DC77-50711F47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Line Rules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68361" y="1509672"/>
            <a:ext cx="9851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4) </a:t>
            </a:r>
            <a:r>
              <a:rPr lang="en-US" dirty="0"/>
              <a:t>Always ensure a minimum bend radius of 12” when using flexible steam hoses or 5 times the internal diameter for rigid steam lines.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583" y="2915195"/>
            <a:ext cx="9915525" cy="2857500"/>
          </a:xfrm>
          <a:prstGeom prst="rect">
            <a:avLst/>
          </a:prstGeom>
        </p:spPr>
      </p:pic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7860FDB0-4955-749C-D077-1C6D6756D2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175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Rule # 4.5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426D81D1-8323-A85F-0CF0-4B837308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Line Rules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68362" y="1509672"/>
            <a:ext cx="8214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4.5) </a:t>
            </a:r>
            <a:r>
              <a:rPr lang="en-US" dirty="0"/>
              <a:t>When using Nortec steam hose, ensure line is properly supported</a:t>
            </a:r>
          </a:p>
          <a:p>
            <a:endParaRPr lang="en-US" dirty="0"/>
          </a:p>
        </p:txBody>
      </p:sp>
      <p:pic>
        <p:nvPicPr>
          <p:cNvPr id="7" name="Picture 10" descr="P:\MARKETING\Projects\Certified Technician\Steam Lines\Graphics\Steam Line Proper F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7"/>
          <a:stretch/>
        </p:blipFill>
        <p:spPr bwMode="auto">
          <a:xfrm>
            <a:off x="5998341" y="2170246"/>
            <a:ext cx="5356222" cy="358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:\MARKETING\Documents\Steam Distribution\Current Work\Certified Tech\Steam Lines\Graphics\Steam Line Kin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99" y="2386554"/>
            <a:ext cx="4103339" cy="331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428B7D37-7506-6CF3-13A1-3C9E8F28B7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397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Rule # 5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DEABB285-A5A7-FDDA-8913-49811EA6F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Line Rules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68362" y="1509672"/>
            <a:ext cx="8214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5) </a:t>
            </a:r>
            <a:r>
              <a:rPr lang="en-US" dirty="0"/>
              <a:t>When supplying a single distributor by multiple humidifiers, always run separate steam lines for the entire run. Connect the steam lines by a Nortec Adapter Box at the distributor. Never connect lines on an upward slope.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92" y="2849339"/>
            <a:ext cx="9755313" cy="2852112"/>
          </a:xfrm>
          <a:prstGeom prst="rect">
            <a:avLst/>
          </a:prstGeom>
        </p:spPr>
      </p:pic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FA21E21E-095C-5D64-D03A-B4EF4CE3634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899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Where to Use Condensate Traps</a:t>
            </a:r>
            <a:endParaRPr lang="en-CA" dirty="0"/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DDA4C872-08FE-AC3B-3448-3D310E58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Line Rules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140128" y="1376534"/>
            <a:ext cx="974558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latin typeface="+mn-lt"/>
              </a:rPr>
              <a:t>As a minimum guideline, condensate traps must be installed along the steam line for each of the following scenarios: </a:t>
            </a:r>
            <a:br>
              <a:rPr lang="en-US" sz="2400" dirty="0">
                <a:latin typeface="+mn-lt"/>
              </a:rPr>
            </a:b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a. At the base of a horizontal to vertical transition.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b. At any low point along the steam line.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c. After a length of steam line run 15 feet or greater.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18" y="4037283"/>
            <a:ext cx="6194235" cy="2219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053" y="3684858"/>
            <a:ext cx="4981575" cy="2571750"/>
          </a:xfrm>
          <a:prstGeom prst="rect">
            <a:avLst/>
          </a:prstGeom>
        </p:spPr>
      </p:pic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F18C82AC-BBE8-A29D-F5B2-4FFDDD49CD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9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Condensate Traps</a:t>
            </a:r>
            <a:endParaRPr lang="en-CA" dirty="0"/>
          </a:p>
        </p:txBody>
      </p:sp>
      <p:sp>
        <p:nvSpPr>
          <p:cNvPr id="56" name="Title 55">
            <a:extLst>
              <a:ext uri="{FF2B5EF4-FFF2-40B4-BE49-F238E27FC236}">
                <a16:creationId xmlns:a16="http://schemas.microsoft.com/office/drawing/2014/main" id="{09AEF26C-9797-86F9-D7AE-7D51459D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Line Rules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36408" y="1323703"/>
            <a:ext cx="9407346" cy="4348929"/>
            <a:chOff x="1" y="640627"/>
            <a:chExt cx="8153399" cy="3600451"/>
          </a:xfrm>
        </p:grpSpPr>
        <p:sp>
          <p:nvSpPr>
            <p:cNvPr id="8" name="Rectangle 7"/>
            <p:cNvSpPr/>
            <p:nvPr/>
          </p:nvSpPr>
          <p:spPr>
            <a:xfrm>
              <a:off x="1" y="2407931"/>
              <a:ext cx="891029" cy="3589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cs typeface="Arial" panose="020B0604020202020204" pitchFamily="34" charset="0"/>
                </a:rPr>
                <a:t>12” drop to top of P-trap</a:t>
              </a:r>
              <a:endParaRPr lang="es-VE" sz="1100" dirty="0">
                <a:cs typeface="Arial" panose="020B0604020202020204" pitchFamily="34" charset="0"/>
              </a:endParaRPr>
            </a:p>
          </p:txBody>
        </p:sp>
        <p:pic>
          <p:nvPicPr>
            <p:cNvPr id="10" name="Picture 24" descr="P:\MARKETING\Documents\Steam Distribution\Presentations\Factory Training - 2010 WT\Sales\Atm. Steam Lines\Ptraps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08" r="57401" b="7739"/>
            <a:stretch>
              <a:fillRect/>
            </a:stretch>
          </p:blipFill>
          <p:spPr bwMode="auto">
            <a:xfrm>
              <a:off x="4495800" y="1097828"/>
              <a:ext cx="3657600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5" descr="P:\MARKETING\Documents\Steam Distribution\Presentations\Factory Training - 2010 WT\Sales\Atm. Steam Lines\Ptraps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10" t="5952" b="12691"/>
            <a:stretch>
              <a:fillRect/>
            </a:stretch>
          </p:blipFill>
          <p:spPr bwMode="auto">
            <a:xfrm>
              <a:off x="990600" y="640628"/>
              <a:ext cx="2127250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>
              <a:off x="3200400" y="640627"/>
              <a:ext cx="3124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eaLnBrk="1" hangingPunct="1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Full Size Tee Condensate Trap</a:t>
              </a:r>
            </a:p>
          </p:txBody>
        </p:sp>
        <p:cxnSp>
          <p:nvCxnSpPr>
            <p:cNvPr id="16" name="Straight Arrow Connector 15"/>
            <p:cNvCxnSpPr>
              <a:stCxn id="15" idx="2"/>
            </p:cNvCxnSpPr>
            <p:nvPr/>
          </p:nvCxnSpPr>
          <p:spPr>
            <a:xfrm flipH="1">
              <a:off x="1371600" y="979181"/>
              <a:ext cx="3390900" cy="8365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2"/>
            </p:cNvCxnSpPr>
            <p:nvPr/>
          </p:nvCxnSpPr>
          <p:spPr>
            <a:xfrm>
              <a:off x="4762500" y="979181"/>
              <a:ext cx="1485900" cy="2900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2667000" y="2069377"/>
              <a:ext cx="2819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eaLnBrk="1" hangingPunct="1"/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Copper Tee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 flipV="1">
              <a:off x="1295400" y="2069380"/>
              <a:ext cx="1371600" cy="1692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>
              <a:off x="2667000" y="2297977"/>
              <a:ext cx="2819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eaLnBrk="1" hangingPunct="1"/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Cap</a:t>
              </a:r>
            </a:p>
          </p:txBody>
        </p:sp>
        <p:cxnSp>
          <p:nvCxnSpPr>
            <p:cNvPr id="21" name="Straight Arrow Connector 20"/>
            <p:cNvCxnSpPr>
              <a:stCxn id="20" idx="1"/>
            </p:cNvCxnSpPr>
            <p:nvPr/>
          </p:nvCxnSpPr>
          <p:spPr>
            <a:xfrm flipH="1" flipV="1">
              <a:off x="1295400" y="2240830"/>
              <a:ext cx="1371600" cy="2264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2590800" y="2755177"/>
              <a:ext cx="2819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eaLnBrk="1" hangingPunct="1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Condensate Line</a:t>
              </a:r>
            </a:p>
          </p:txBody>
        </p:sp>
        <p:cxnSp>
          <p:nvCxnSpPr>
            <p:cNvPr id="23" name="Straight Arrow Connector 22"/>
            <p:cNvCxnSpPr>
              <a:stCxn id="22" idx="1"/>
            </p:cNvCxnSpPr>
            <p:nvPr/>
          </p:nvCxnSpPr>
          <p:spPr>
            <a:xfrm flipH="1" flipV="1">
              <a:off x="1219200" y="2698030"/>
              <a:ext cx="1371600" cy="2264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957304" y="2297977"/>
              <a:ext cx="61" cy="67740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28663" y="2297977"/>
              <a:ext cx="38893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11262" y="3510828"/>
              <a:ext cx="463488" cy="35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955602" y="2980603"/>
              <a:ext cx="0" cy="53729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11262" y="2980603"/>
              <a:ext cx="4445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1177028" y="4286769"/>
            <a:ext cx="800798" cy="4297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cs typeface="Arial" panose="020B0604020202020204" pitchFamily="34" charset="0"/>
              </a:rPr>
              <a:t>8” or Duct S.P. + 2”</a:t>
            </a:r>
            <a:endParaRPr lang="es-VE" sz="1050" dirty="0">
              <a:cs typeface="Arial" panose="020B0604020202020204" pitchFamily="34" charset="0"/>
            </a:endParaRPr>
          </a:p>
        </p:txBody>
      </p:sp>
      <p:sp>
        <p:nvSpPr>
          <p:cNvPr id="57" name="Footer Placeholder 56">
            <a:extLst>
              <a:ext uri="{FF2B5EF4-FFF2-40B4-BE49-F238E27FC236}">
                <a16:creationId xmlns:a16="http://schemas.microsoft.com/office/drawing/2014/main" id="{7EB72A4C-6DF7-A37F-CA8E-F57D0AAA395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168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Horizontal to Vertical Transitions</a:t>
            </a:r>
            <a:endParaRPr lang="en-CA" dirty="0"/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1EC1D7D0-23B6-CF24-D729-03A8AFC3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Line Rules</a:t>
            </a:r>
          </a:p>
        </p:txBody>
      </p:sp>
      <p:pic>
        <p:nvPicPr>
          <p:cNvPr id="31" name="Picture 20" descr="P:\MARKETING\Documents\Steam Distribution\Products\NHTC Steam Distribution Models (Solid Edge)\vertical_horizontal transition no trap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" b="11879"/>
          <a:stretch/>
        </p:blipFill>
        <p:spPr bwMode="auto">
          <a:xfrm>
            <a:off x="1957523" y="1850011"/>
            <a:ext cx="7810500" cy="316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3835535" y="4091756"/>
            <a:ext cx="2589213" cy="316706"/>
          </a:xfrm>
          <a:prstGeom prst="rightArrow">
            <a:avLst>
              <a:gd name="adj1" fmla="val 50000"/>
              <a:gd name="adj2" fmla="val 21341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 flipV="1">
            <a:off x="6793048" y="1900017"/>
            <a:ext cx="463550" cy="1718072"/>
          </a:xfrm>
          <a:prstGeom prst="downArrow">
            <a:avLst>
              <a:gd name="adj1" fmla="val 50000"/>
              <a:gd name="adj2" fmla="val 11224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4" name="Group 11"/>
          <p:cNvGrpSpPr>
            <a:grpSpLocks/>
          </p:cNvGrpSpPr>
          <p:nvPr/>
        </p:nvGrpSpPr>
        <p:grpSpPr bwMode="auto">
          <a:xfrm>
            <a:off x="6545398" y="1910041"/>
            <a:ext cx="838200" cy="1668066"/>
            <a:chOff x="3191" y="1026"/>
            <a:chExt cx="302" cy="832"/>
          </a:xfrm>
        </p:grpSpPr>
        <p:sp>
          <p:nvSpPr>
            <p:cNvPr id="35" name="Line 12"/>
            <p:cNvSpPr>
              <a:spLocks noChangeShapeType="1"/>
            </p:cNvSpPr>
            <p:nvPr/>
          </p:nvSpPr>
          <p:spPr bwMode="auto">
            <a:xfrm>
              <a:off x="3493" y="1026"/>
              <a:ext cx="0" cy="827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>
              <a:off x="3191" y="1031"/>
              <a:ext cx="0" cy="827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Right Arrow 36"/>
          <p:cNvSpPr/>
          <p:nvPr/>
        </p:nvSpPr>
        <p:spPr>
          <a:xfrm>
            <a:off x="3835535" y="4496554"/>
            <a:ext cx="2590800" cy="34529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 rot="2237408">
            <a:off x="6596721" y="3634556"/>
            <a:ext cx="685800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Footer Placeholder 45">
            <a:extLst>
              <a:ext uri="{FF2B5EF4-FFF2-40B4-BE49-F238E27FC236}">
                <a16:creationId xmlns:a16="http://schemas.microsoft.com/office/drawing/2014/main" id="{A49C27DC-2375-6313-AA41-B2163D294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7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7" grpId="0" animBg="1"/>
      <p:bldP spid="3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Horizontal to Vertical Transitions</a:t>
            </a:r>
            <a:endParaRPr lang="en-CA" dirty="0"/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44405069-C3F4-A0EF-FA21-96E6E0BAA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Line Rules</a:t>
            </a:r>
          </a:p>
        </p:txBody>
      </p:sp>
      <p:pic>
        <p:nvPicPr>
          <p:cNvPr id="13" name="Picture 35" descr="P:\MARKETING\Documents\Steam Distribution\Products\NHTC Steam Distribution Models (Solid Edge)\vertical_horizontal transitio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3" t="8195" r="37317" b="6990"/>
          <a:stretch/>
        </p:blipFill>
        <p:spPr bwMode="auto">
          <a:xfrm>
            <a:off x="3486002" y="1798109"/>
            <a:ext cx="3296054" cy="343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7884316" y="2474150"/>
            <a:ext cx="2538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Full Size Copper Tee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12926" y="2759901"/>
            <a:ext cx="1066800" cy="558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7808116" y="4417250"/>
            <a:ext cx="2538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Condensate Drain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460526" y="4588701"/>
            <a:ext cx="1066800" cy="558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686038" y="3317784"/>
            <a:ext cx="1783888" cy="294993"/>
          </a:xfrm>
          <a:prstGeom prst="rightArrow">
            <a:avLst>
              <a:gd name="adj1" fmla="val 50000"/>
              <a:gd name="adj2" fmla="val 21343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+mj-lt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 flipV="1">
            <a:off x="5973292" y="1798108"/>
            <a:ext cx="417384" cy="1112110"/>
          </a:xfrm>
          <a:prstGeom prst="downArrow">
            <a:avLst>
              <a:gd name="adj1" fmla="val 50000"/>
              <a:gd name="adj2" fmla="val 11223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+mj-lt"/>
            </a:endParaRPr>
          </a:p>
        </p:txBody>
      </p:sp>
      <p:grpSp>
        <p:nvGrpSpPr>
          <p:cNvPr id="20" name="Group 48"/>
          <p:cNvGrpSpPr>
            <a:grpSpLocks/>
          </p:cNvGrpSpPr>
          <p:nvPr/>
        </p:nvGrpSpPr>
        <p:grpSpPr bwMode="auto">
          <a:xfrm>
            <a:off x="5911636" y="1798109"/>
            <a:ext cx="548889" cy="1111001"/>
            <a:chOff x="4800600" y="1371600"/>
            <a:chExt cx="609600" cy="1756270"/>
          </a:xfrm>
        </p:grpSpPr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5410200" y="1371600"/>
              <a:ext cx="0" cy="175627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>
                <a:latin typeface="+mj-lt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4800600" y="1371600"/>
              <a:ext cx="0" cy="175627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>
                <a:latin typeface="+mj-lt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852196" y="3902900"/>
            <a:ext cx="700405" cy="85171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686038" y="3689348"/>
            <a:ext cx="1783888" cy="45719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5850614" y="3159950"/>
            <a:ext cx="686111" cy="692015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Right Arrow 25"/>
          <p:cNvSpPr/>
          <p:nvPr/>
        </p:nvSpPr>
        <p:spPr>
          <a:xfrm rot="5400000">
            <a:off x="5869400" y="5087216"/>
            <a:ext cx="585551" cy="45719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C0D45D1D-2529-CC7B-9CE2-B5064E7790D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4" grpId="0" animBg="1"/>
      <p:bldP spid="25" grpId="0" animBg="1"/>
      <p:bldP spid="25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9735C5E-C3E7-4F7F-8BFF-6A9012518571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/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BF47F514-A368-43CB-B24D-2347BF2A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939143"/>
            <a:ext cx="4231141" cy="593198"/>
          </a:xfrm>
        </p:spPr>
        <p:txBody>
          <a:bodyPr vert="horz"/>
          <a:lstStyle/>
          <a:p>
            <a:r>
              <a:rPr lang="en-US" dirty="0"/>
              <a:t>Product Overview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0030DBAE-D983-4475-B29A-60651E9C5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9" y="3532188"/>
            <a:ext cx="4386650" cy="714135"/>
          </a:xfrm>
        </p:spPr>
        <p:txBody>
          <a:bodyPr/>
          <a:lstStyle/>
          <a:p>
            <a:r>
              <a:rPr lang="en-US" dirty="0"/>
              <a:t>Short Absorption Manifolds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74F2EC-C713-4057-AC2D-6E56413BFD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914777-15D2-43BC-9A5A-3C82180521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53802" y="421181"/>
            <a:ext cx="1836000" cy="3549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98D837-8A60-4779-85AC-5A35D093F81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853802" y="421181"/>
            <a:ext cx="1836000" cy="3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299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Place the Condensate Trap</a:t>
            </a:r>
          </a:p>
        </p:txBody>
      </p:sp>
      <p:sp>
        <p:nvSpPr>
          <p:cNvPr id="66" name="Title 65">
            <a:extLst>
              <a:ext uri="{FF2B5EF4-FFF2-40B4-BE49-F238E27FC236}">
                <a16:creationId xmlns:a16="http://schemas.microsoft.com/office/drawing/2014/main" id="{33DB9600-A3A3-663D-9E09-1DD1B0CD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Line Rules</a:t>
            </a:r>
          </a:p>
        </p:txBody>
      </p:sp>
      <p:pic>
        <p:nvPicPr>
          <p:cNvPr id="27" name="Picture 43" descr="P:\MARKETING\Documents\Steam Distribution\Products\NHTC Steam Distribution Models (Solid Edge)\steam line - trap no trap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69" y="1601442"/>
            <a:ext cx="8069263" cy="289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4" descr="P:\MARKETING\Documents\Steam Distribution\Products\NHTC Steam Distribution Models (Solid Edge)\trap 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73" y="3187966"/>
            <a:ext cx="636587" cy="54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4" descr="P:\MARKETING\Documents\Steam Distribution\Products\NHTC Steam Distribution Models (Solid Edge)\trap 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148" y="2830184"/>
            <a:ext cx="63658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5" descr="P:\MARKETING\Documents\Steam Distribution\Products\NHTC Steam Distribution Models (Solid Edge)\trap only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007" y="2147161"/>
            <a:ext cx="669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2" descr="P:\MARKETING\Documents\Steam Distribution\Presentations\Factory Training - 2010 WT\Sales\Atm. Steam Lines\Distributor above Uni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7" b="90759"/>
          <a:stretch>
            <a:fillRect/>
          </a:stretch>
        </p:blipFill>
        <p:spPr bwMode="auto">
          <a:xfrm>
            <a:off x="8812404" y="2223363"/>
            <a:ext cx="1828800" cy="31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9058470" y="1915774"/>
            <a:ext cx="1557337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>
              <a:latin typeface="+mj-lt"/>
            </a:endParaRPr>
          </a:p>
        </p:txBody>
      </p:sp>
      <p:pic>
        <p:nvPicPr>
          <p:cNvPr id="33" name="Picture 46" descr="P:\MARKETING\Documents\Steam Distribution\Products\NHTC Steam Distribution Models (Solid Edge)\trap 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504" y="226919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/>
          <p:cNvCxnSpPr/>
          <p:nvPr/>
        </p:nvCxnSpPr>
        <p:spPr>
          <a:xfrm flipV="1">
            <a:off x="2217136" y="1708213"/>
            <a:ext cx="0" cy="157916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512536" y="1708213"/>
            <a:ext cx="0" cy="60761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322536" y="1729456"/>
            <a:ext cx="0" cy="25797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513664" y="1708214"/>
            <a:ext cx="0" cy="50799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922736" y="1708214"/>
            <a:ext cx="0" cy="50799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2598139" y="1648877"/>
            <a:ext cx="575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en-US" sz="1600" b="1" dirty="0">
                <a:latin typeface="+mj-lt"/>
              </a:rPr>
              <a:t>6 ft.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5224503" y="1646128"/>
            <a:ext cx="7409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en-US" sz="1600" b="1" dirty="0">
                <a:latin typeface="+mj-lt"/>
              </a:rPr>
              <a:t>17 ft.</a:t>
            </a:r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>
            <a:off x="7710679" y="1706829"/>
            <a:ext cx="575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en-US" sz="1600" b="1" dirty="0">
                <a:latin typeface="+mj-lt"/>
              </a:rPr>
              <a:t>5 ft.</a:t>
            </a:r>
          </a:p>
        </p:txBody>
      </p:sp>
      <p:sp>
        <p:nvSpPr>
          <p:cNvPr id="42" name="TextBox 11"/>
          <p:cNvSpPr txBox="1">
            <a:spLocks noChangeArrowheads="1"/>
          </p:cNvSpPr>
          <p:nvPr/>
        </p:nvSpPr>
        <p:spPr bwMode="auto">
          <a:xfrm>
            <a:off x="8470717" y="1706829"/>
            <a:ext cx="586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/>
            <a:r>
              <a:rPr lang="en-US" sz="1600" b="1" dirty="0">
                <a:latin typeface="+mj-lt"/>
              </a:rPr>
              <a:t>1 ft.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173608" y="1836008"/>
            <a:ext cx="338931" cy="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2221102" y="1857169"/>
            <a:ext cx="381003" cy="222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0" idx="1"/>
          </p:cNvCxnSpPr>
          <p:nvPr/>
        </p:nvCxnSpPr>
        <p:spPr>
          <a:xfrm flipH="1">
            <a:off x="3512546" y="1815405"/>
            <a:ext cx="1711957" cy="1785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3"/>
          </p:cNvCxnSpPr>
          <p:nvPr/>
        </p:nvCxnSpPr>
        <p:spPr>
          <a:xfrm>
            <a:off x="5965469" y="1815405"/>
            <a:ext cx="1357071" cy="892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322540" y="1824333"/>
            <a:ext cx="377282" cy="1167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1" idx="3"/>
            <a:endCxn id="42" idx="1"/>
          </p:cNvCxnSpPr>
          <p:nvPr/>
        </p:nvCxnSpPr>
        <p:spPr>
          <a:xfrm>
            <a:off x="8286148" y="1876106"/>
            <a:ext cx="184569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04" y="3926739"/>
            <a:ext cx="1215302" cy="13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Footer Placeholder 66">
            <a:extLst>
              <a:ext uri="{FF2B5EF4-FFF2-40B4-BE49-F238E27FC236}">
                <a16:creationId xmlns:a16="http://schemas.microsoft.com/office/drawing/2014/main" id="{AEDB17B4-FA94-1819-B3D1-4F97E9F0C78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8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CFB67E-7100-4EFE-A0C3-0E33C10263A1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5E3724B-1FBA-AF51-3CD6-DCF5E25E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5710D0-336E-44FB-95BC-F1E1F493A9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FC39219-EBA6-4F80-9550-309605E1AA80}" type="slidenum">
              <a:rPr lang="de-CH" smtClean="0"/>
              <a:t>61</a:t>
            </a:fld>
            <a:endParaRPr lang="de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14DE40-8A58-4BCC-9654-9C851C2B4478}"/>
              </a:ext>
            </a:extLst>
          </p:cNvPr>
          <p:cNvSpPr/>
          <p:nvPr/>
        </p:nvSpPr>
        <p:spPr>
          <a:xfrm>
            <a:off x="769756" y="1905506"/>
            <a:ext cx="83534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SAM-e comes with 10 years warranty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Can be used for Atmospheric and pressurized steam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cs typeface="Arial" panose="020B0604020202020204" pitchFamily="34" charset="0"/>
              </a:rPr>
              <a:t>OSHPD (Seismic) certified</a:t>
            </a:r>
          </a:p>
          <a:p>
            <a:pPr>
              <a:buClr>
                <a:srgbClr val="0070C0"/>
              </a:buClr>
            </a:pPr>
            <a:endParaRPr lang="en-US" sz="2400" dirty="0">
              <a:solidFill>
                <a:srgbClr val="4D4D4D"/>
              </a:solidFill>
              <a:cs typeface="Arial" panose="020B0604020202020204" pitchFamily="34" charset="0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A1E7DC8-2EFF-EE5F-1903-11E58D822F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863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5F0E38D-F810-4D11-B49D-02827C81A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767134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96784B-CB70-49CB-A7BA-B40DFA7A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18" y="2961761"/>
            <a:ext cx="8964613" cy="467239"/>
          </a:xfrm>
        </p:spPr>
        <p:txBody>
          <a:bodyPr/>
          <a:lstStyle/>
          <a:p>
            <a:pPr algn="ctr"/>
            <a:r>
              <a:rPr lang="en-US" sz="4000" dirty="0"/>
              <a:t>Time for a Break!!!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FA5393-27F3-4654-BFE8-C7382DAB61F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pic>
        <p:nvPicPr>
          <p:cNvPr id="2050" name="Picture 2" descr="The Filling Station | Sparks MD | Coffee Shop">
            <a:extLst>
              <a:ext uri="{FF2B5EF4-FFF2-40B4-BE49-F238E27FC236}">
                <a16:creationId xmlns:a16="http://schemas.microsoft.com/office/drawing/2014/main" id="{33D42923-830D-4DE3-A470-E30736786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720" y="1852355"/>
            <a:ext cx="30575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1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SAM-e Components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3B422E30-B6E4-4238-9C47-33C370414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Overview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95796" y="1745089"/>
            <a:ext cx="8188645" cy="4045629"/>
            <a:chOff x="2226484" y="1830287"/>
            <a:chExt cx="6992939" cy="3429000"/>
          </a:xfrm>
        </p:grpSpPr>
        <p:pic>
          <p:nvPicPr>
            <p:cNvPr id="8" name="Picture 13" descr="SAMe insulated_3330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360" y="1830287"/>
              <a:ext cx="3929063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340784" y="1830287"/>
              <a:ext cx="1864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Mounting Frame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2378885" y="2295822"/>
              <a:ext cx="16038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Steam Tubes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397934" y="3259037"/>
              <a:ext cx="9669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Header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407458" y="3887687"/>
              <a:ext cx="16038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Inlet Adapter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226484" y="4459187"/>
              <a:ext cx="2044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Condensate Drain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299759" y="2001737"/>
              <a:ext cx="1524000" cy="2857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994959" y="2458937"/>
              <a:ext cx="2971800" cy="6286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385359" y="3430487"/>
              <a:ext cx="3505200" cy="8001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994959" y="4059137"/>
              <a:ext cx="1447800" cy="342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299759" y="4630637"/>
              <a:ext cx="1219200" cy="3429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F978A7-934B-496E-A7CA-F20A4FED568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0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SAM-e Header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E5A150CD-12E1-4DBE-91EB-C3A1995F6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Overview</a:t>
            </a:r>
          </a:p>
        </p:txBody>
      </p: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5851176" y="1429789"/>
            <a:ext cx="5819892" cy="3791069"/>
            <a:chOff x="857590" y="0"/>
            <a:chExt cx="7844636" cy="6096000"/>
          </a:xfrm>
        </p:grpSpPr>
        <p:pic>
          <p:nvPicPr>
            <p:cNvPr id="20" name="Picture 9" descr="header 2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1"/>
            <a:stretch>
              <a:fillRect/>
            </a:stretch>
          </p:blipFill>
          <p:spPr bwMode="auto">
            <a:xfrm>
              <a:off x="857590" y="0"/>
              <a:ext cx="7428820" cy="6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Connector 17"/>
            <p:cNvCxnSpPr>
              <a:cxnSpLocks noChangeShapeType="1"/>
            </p:cNvCxnSpPr>
            <p:nvPr/>
          </p:nvCxnSpPr>
          <p:spPr bwMode="auto">
            <a:xfrm>
              <a:off x="3500430" y="5572140"/>
              <a:ext cx="500066" cy="285752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8"/>
            <p:cNvCxnSpPr>
              <a:cxnSpLocks noChangeShapeType="1"/>
            </p:cNvCxnSpPr>
            <p:nvPr/>
          </p:nvCxnSpPr>
          <p:spPr bwMode="auto">
            <a:xfrm>
              <a:off x="7215206" y="3357562"/>
              <a:ext cx="500066" cy="285752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9"/>
            <p:cNvCxnSpPr>
              <a:cxnSpLocks noChangeShapeType="1"/>
            </p:cNvCxnSpPr>
            <p:nvPr/>
          </p:nvCxnSpPr>
          <p:spPr bwMode="auto">
            <a:xfrm>
              <a:off x="7286644" y="3357562"/>
              <a:ext cx="428628" cy="1588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0"/>
            <p:cNvCxnSpPr>
              <a:cxnSpLocks noChangeShapeType="1"/>
            </p:cNvCxnSpPr>
            <p:nvPr/>
          </p:nvCxnSpPr>
          <p:spPr bwMode="auto">
            <a:xfrm>
              <a:off x="7286644" y="2285992"/>
              <a:ext cx="428628" cy="1588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1"/>
            <p:cNvCxnSpPr>
              <a:cxnSpLocks noChangeShapeType="1"/>
            </p:cNvCxnSpPr>
            <p:nvPr/>
          </p:nvCxnSpPr>
          <p:spPr bwMode="auto">
            <a:xfrm flipV="1">
              <a:off x="6429388" y="1643050"/>
              <a:ext cx="357190" cy="214314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3"/>
            <p:cNvCxnSpPr>
              <a:cxnSpLocks noChangeShapeType="1"/>
            </p:cNvCxnSpPr>
            <p:nvPr/>
          </p:nvCxnSpPr>
          <p:spPr bwMode="auto">
            <a:xfrm flipV="1">
              <a:off x="7215206" y="2071678"/>
              <a:ext cx="357190" cy="214314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4"/>
            <p:cNvCxnSpPr>
              <a:cxnSpLocks noChangeShapeType="1"/>
            </p:cNvCxnSpPr>
            <p:nvPr/>
          </p:nvCxnSpPr>
          <p:spPr bwMode="auto">
            <a:xfrm>
              <a:off x="3214678" y="3643314"/>
              <a:ext cx="500066" cy="28575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5"/>
            <p:cNvCxnSpPr>
              <a:cxnSpLocks noChangeShapeType="1"/>
            </p:cNvCxnSpPr>
            <p:nvPr/>
          </p:nvCxnSpPr>
          <p:spPr bwMode="auto">
            <a:xfrm>
              <a:off x="3857620" y="3286124"/>
              <a:ext cx="500066" cy="28575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4000496" y="3643314"/>
              <a:ext cx="3714776" cy="2214578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Arrow Connector 27"/>
            <p:cNvCxnSpPr>
              <a:cxnSpLocks noChangeShapeType="1"/>
            </p:cNvCxnSpPr>
            <p:nvPr/>
          </p:nvCxnSpPr>
          <p:spPr bwMode="auto">
            <a:xfrm rot="5400000">
              <a:off x="7179487" y="2821777"/>
              <a:ext cx="1071570" cy="1588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28"/>
            <p:cNvCxnSpPr>
              <a:cxnSpLocks noChangeShapeType="1"/>
            </p:cNvCxnSpPr>
            <p:nvPr/>
          </p:nvCxnSpPr>
          <p:spPr bwMode="auto">
            <a:xfrm>
              <a:off x="6786578" y="1643050"/>
              <a:ext cx="785818" cy="428628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29"/>
            <p:cNvCxnSpPr>
              <a:cxnSpLocks noChangeShapeType="1"/>
            </p:cNvCxnSpPr>
            <p:nvPr/>
          </p:nvCxnSpPr>
          <p:spPr bwMode="auto">
            <a:xfrm flipV="1">
              <a:off x="3214678" y="3286124"/>
              <a:ext cx="642942" cy="35719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30"/>
            <p:cNvSpPr txBox="1">
              <a:spLocks noChangeArrowheads="1"/>
            </p:cNvSpPr>
            <p:nvPr/>
          </p:nvSpPr>
          <p:spPr bwMode="auto">
            <a:xfrm rot="19727757">
              <a:off x="5209231" y="4595029"/>
              <a:ext cx="1319568" cy="80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Width</a:t>
              </a:r>
            </a:p>
          </p:txBody>
        </p:sp>
        <p:sp>
          <p:nvSpPr>
            <p:cNvPr id="34" name="TextBox 31"/>
            <p:cNvSpPr txBox="1">
              <a:spLocks noChangeArrowheads="1"/>
            </p:cNvSpPr>
            <p:nvPr/>
          </p:nvSpPr>
          <p:spPr bwMode="auto">
            <a:xfrm rot="19837620">
              <a:off x="2407792" y="2783916"/>
              <a:ext cx="1746333" cy="80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Spacing</a:t>
              </a:r>
            </a:p>
          </p:txBody>
        </p:sp>
        <p:sp>
          <p:nvSpPr>
            <p:cNvPr id="35" name="TextBox 32"/>
            <p:cNvSpPr txBox="1">
              <a:spLocks noChangeArrowheads="1"/>
            </p:cNvSpPr>
            <p:nvPr/>
          </p:nvSpPr>
          <p:spPr bwMode="auto">
            <a:xfrm rot="1697977">
              <a:off x="6836265" y="1133088"/>
              <a:ext cx="986955" cy="80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9.0”</a:t>
              </a:r>
            </a:p>
          </p:txBody>
        </p:sp>
        <p:sp>
          <p:nvSpPr>
            <p:cNvPr id="36" name="TextBox 33"/>
            <p:cNvSpPr txBox="1">
              <a:spLocks noChangeArrowheads="1"/>
            </p:cNvSpPr>
            <p:nvPr/>
          </p:nvSpPr>
          <p:spPr bwMode="auto">
            <a:xfrm>
              <a:off x="7715271" y="2643182"/>
              <a:ext cx="986955" cy="80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8.7”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833866" y="1724985"/>
            <a:ext cx="6096000" cy="36822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Fits ducts 18” – 144” wide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3”, 6”, 9”, 12” spacing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Atmospheric or pressure steam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Atmospheric up to 800lbs/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Pressure up to 3200lbs/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B3622520-DE04-4D2D-BC29-8311D5A287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52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subTitle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SAM-e Header 801-1200 lb/hr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11FF88EC-E80E-457E-BC0C-B05575774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Overview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833866" y="1724985"/>
            <a:ext cx="6096000" cy="22048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Atmospheric steam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3”, 6”, 9” or 12” spacing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Fits ducts 42” – 144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47556" y="1296785"/>
            <a:ext cx="7572493" cy="4354255"/>
            <a:chOff x="5612702" y="2208727"/>
            <a:chExt cx="6307347" cy="3442313"/>
          </a:xfrm>
        </p:grpSpPr>
        <p:pic>
          <p:nvPicPr>
            <p:cNvPr id="38" name="Picture 34" descr="Dual Inlet Header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4"/>
            <a:stretch/>
          </p:blipFill>
          <p:spPr bwMode="auto">
            <a:xfrm>
              <a:off x="5612702" y="2208727"/>
              <a:ext cx="5500453" cy="344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9" name="Straight Connector 35"/>
            <p:cNvCxnSpPr>
              <a:cxnSpLocks noChangeShapeType="1"/>
            </p:cNvCxnSpPr>
            <p:nvPr/>
          </p:nvCxnSpPr>
          <p:spPr bwMode="auto">
            <a:xfrm>
              <a:off x="10774711" y="3517504"/>
              <a:ext cx="432645" cy="161729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Connector 36"/>
            <p:cNvCxnSpPr>
              <a:cxnSpLocks noChangeShapeType="1"/>
            </p:cNvCxnSpPr>
            <p:nvPr/>
          </p:nvCxnSpPr>
          <p:spPr bwMode="auto">
            <a:xfrm>
              <a:off x="10856250" y="3516605"/>
              <a:ext cx="370839" cy="899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Connector 38"/>
            <p:cNvCxnSpPr>
              <a:cxnSpLocks noChangeShapeType="1"/>
            </p:cNvCxnSpPr>
            <p:nvPr/>
          </p:nvCxnSpPr>
          <p:spPr bwMode="auto">
            <a:xfrm>
              <a:off x="6811528" y="5311081"/>
              <a:ext cx="432645" cy="161729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39"/>
            <p:cNvCxnSpPr>
              <a:cxnSpLocks noChangeShapeType="1"/>
            </p:cNvCxnSpPr>
            <p:nvPr/>
          </p:nvCxnSpPr>
          <p:spPr bwMode="auto">
            <a:xfrm>
              <a:off x="10861927" y="3043125"/>
              <a:ext cx="370839" cy="899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40"/>
            <p:cNvCxnSpPr>
              <a:cxnSpLocks noChangeShapeType="1"/>
            </p:cNvCxnSpPr>
            <p:nvPr/>
          </p:nvCxnSpPr>
          <p:spPr bwMode="auto">
            <a:xfrm flipV="1">
              <a:off x="10216756" y="2582751"/>
              <a:ext cx="309032" cy="153737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41"/>
            <p:cNvCxnSpPr>
              <a:cxnSpLocks noChangeShapeType="1"/>
            </p:cNvCxnSpPr>
            <p:nvPr/>
          </p:nvCxnSpPr>
          <p:spPr bwMode="auto">
            <a:xfrm>
              <a:off x="6655116" y="4093644"/>
              <a:ext cx="432645" cy="161729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42"/>
            <p:cNvCxnSpPr>
              <a:cxnSpLocks noChangeShapeType="1"/>
            </p:cNvCxnSpPr>
            <p:nvPr/>
          </p:nvCxnSpPr>
          <p:spPr bwMode="auto">
            <a:xfrm>
              <a:off x="7087761" y="3895019"/>
              <a:ext cx="432645" cy="161729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Arrow Connector 43"/>
            <p:cNvCxnSpPr>
              <a:cxnSpLocks noChangeShapeType="1"/>
            </p:cNvCxnSpPr>
            <p:nvPr/>
          </p:nvCxnSpPr>
          <p:spPr bwMode="auto">
            <a:xfrm flipH="1">
              <a:off x="11067276" y="3050042"/>
              <a:ext cx="214" cy="466564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traight Arrow Connector 44"/>
            <p:cNvCxnSpPr>
              <a:cxnSpLocks noChangeShapeType="1"/>
            </p:cNvCxnSpPr>
            <p:nvPr/>
          </p:nvCxnSpPr>
          <p:spPr bwMode="auto">
            <a:xfrm>
              <a:off x="10392964" y="2659619"/>
              <a:ext cx="609600" cy="208883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Arrow Connector 45"/>
            <p:cNvCxnSpPr>
              <a:cxnSpLocks noChangeShapeType="1"/>
            </p:cNvCxnSpPr>
            <p:nvPr/>
          </p:nvCxnSpPr>
          <p:spPr bwMode="auto">
            <a:xfrm flipH="1">
              <a:off x="7116328" y="3622084"/>
              <a:ext cx="3976249" cy="1769861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Arrow Connector 46"/>
            <p:cNvCxnSpPr>
              <a:cxnSpLocks noChangeShapeType="1"/>
            </p:cNvCxnSpPr>
            <p:nvPr/>
          </p:nvCxnSpPr>
          <p:spPr bwMode="auto">
            <a:xfrm flipV="1">
              <a:off x="6683683" y="3895019"/>
              <a:ext cx="432645" cy="198624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TextBox 47"/>
            <p:cNvSpPr txBox="1">
              <a:spLocks noChangeArrowheads="1"/>
            </p:cNvSpPr>
            <p:nvPr/>
          </p:nvSpPr>
          <p:spPr bwMode="auto">
            <a:xfrm rot="19727757">
              <a:off x="8815552" y="4496052"/>
              <a:ext cx="10408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Width</a:t>
              </a:r>
            </a:p>
          </p:txBody>
        </p:sp>
        <p:sp>
          <p:nvSpPr>
            <p:cNvPr id="51" name="TextBox 48"/>
            <p:cNvSpPr txBox="1">
              <a:spLocks noChangeArrowheads="1"/>
            </p:cNvSpPr>
            <p:nvPr/>
          </p:nvSpPr>
          <p:spPr bwMode="auto">
            <a:xfrm rot="19837620">
              <a:off x="6025056" y="3557929"/>
              <a:ext cx="13172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Spacing</a:t>
              </a:r>
            </a:p>
          </p:txBody>
        </p:sp>
        <p:sp>
          <p:nvSpPr>
            <p:cNvPr id="52" name="TextBox 49"/>
            <p:cNvSpPr txBox="1">
              <a:spLocks noChangeArrowheads="1"/>
            </p:cNvSpPr>
            <p:nvPr/>
          </p:nvSpPr>
          <p:spPr bwMode="auto">
            <a:xfrm rot="1443349">
              <a:off x="11214056" y="3154273"/>
              <a:ext cx="70599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9.0”</a:t>
              </a:r>
            </a:p>
          </p:txBody>
        </p:sp>
        <p:sp>
          <p:nvSpPr>
            <p:cNvPr id="53" name="TextBox 50"/>
            <p:cNvSpPr txBox="1">
              <a:spLocks noChangeArrowheads="1"/>
            </p:cNvSpPr>
            <p:nvPr/>
          </p:nvSpPr>
          <p:spPr bwMode="auto">
            <a:xfrm>
              <a:off x="10626558" y="2390722"/>
              <a:ext cx="75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8.7”</a:t>
              </a:r>
            </a:p>
          </p:txBody>
        </p:sp>
        <p:cxnSp>
          <p:nvCxnSpPr>
            <p:cNvPr id="54" name="Straight Connector 40"/>
            <p:cNvCxnSpPr>
              <a:cxnSpLocks noChangeShapeType="1"/>
            </p:cNvCxnSpPr>
            <p:nvPr/>
          </p:nvCxnSpPr>
          <p:spPr bwMode="auto">
            <a:xfrm flipV="1">
              <a:off x="10769070" y="2868502"/>
              <a:ext cx="309032" cy="129943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DB8178A5-AA9A-42D9-BB19-EEF7D592E0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980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CON1000"/>
  <p:tag name="TEMPLATEID" val="Condair"/>
  <p:tag name="CLIENT" val="CON"/>
  <p:tag name="VERSION" val="1000"/>
  <p:tag name="BRANDID" val="Condair"/>
  <p:tag name="LANGUAGEID" val="1033"/>
  <p:tag name="COLORTHEMEI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\Microsoft Office\root\Templates\Brandic\PowerPoint\Libraries\Images\Title\Actelion Allschwill.j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\Microsoft Office\root\Templates\Brandic\PowerPoint\Libraries\Images\Chapter\Buildings\Havenhuis Antwerpen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\Microsoft Office\root\Templates\Brandic\PowerPoint\Resources\Logos\Condair.png"/>
  <p:tag name="SHAPETYPE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\Microsoft Office\root\Templates\Brandic\PowerPoint\Resources\Logos\Condair.png"/>
  <p:tag name="SHAPETYPE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\Microsoft Office\root\Templates\Brandic\PowerPoint\Libraries\Images\Chapter\Business\Business 5.j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\Microsoft Office\root\Templates\Brandic\PowerPoint\Resources\Logos\Condair.png"/>
  <p:tag name="SHAPETYPE" val="Log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\Microsoft Office\root\Templates\Brandic\PowerPoint\Resources\Logos\Condair.png"/>
  <p:tag name="SHAPETYPE" val="Log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\Microsoft Office\root\Templates\Brandic\PowerPoint\Libraries\Images\Chapter\People\Condair engeneer.jp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\Microsoft Office\root\Templates\Brandic\PowerPoint\Resources\Logos\Condair.png"/>
  <p:tag name="SHAPETYP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\Microsoft Office\root\Templates\Brandic\PowerPoint\Resources\Logos\Condair.png"/>
  <p:tag name="SHAPETYPE" val="Logo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\Microsoft Office\root\Templates\Brandic\PowerPoint\Libraries\Images\Chapter\Business\Business 1.jp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\Microsoft Office\root\Templates\Brandic\PowerPoint\Resources\Logos\Condair.png"/>
  <p:tag name="SHAPETYPE" val="Logo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\Microsoft Office\root\Templates\Brandic\PowerPoint\Resources\Logos\Condair.png"/>
  <p:tag name="SHAPETYPE" val="Logo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\Microsoft Office\root\Templates\Brandic\PowerPoint\Libraries\Images\Chapter\Buildings\Dancing House Prag.jp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\Microsoft Office\root\Templates\Brandic\PowerPoint\Resources\Logos\Condair.png"/>
  <p:tag name="SHAPETYPE" val="Log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\Microsoft Office\root\Templates\Brandic\PowerPoint\Resources\Logos\Condair.png"/>
  <p:tag name="SHAPETYP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\Microsoft Office\root\Templates\Brandic\PowerPoint\Libraries\Images\Chapter\Buildings\BMW-Welt Munich.jp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\Microsoft Office\root\Templates\Brandic\PowerPoint\Resources\Logos\Condair_INVERTED.png"/>
  <p:tag name="SHAPETYPE" val="Logo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ONIMAGE" val="True"/>
  <p:tag name="SHAPETYPE" val="Clai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heme/theme1.xml><?xml version="1.0" encoding="utf-8"?>
<a:theme xmlns:a="http://schemas.openxmlformats.org/drawingml/2006/main" name="Title Slide">
  <a:themeElements>
    <a:clrScheme name="Condai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16AB3"/>
      </a:accent1>
      <a:accent2>
        <a:srgbClr val="8BB3DB"/>
      </a:accent2>
      <a:accent3>
        <a:srgbClr val="D0E1F2"/>
      </a:accent3>
      <a:accent4>
        <a:srgbClr val="83AC77"/>
      </a:accent4>
      <a:accent5>
        <a:srgbClr val="E0A03A"/>
      </a:accent5>
      <a:accent6>
        <a:srgbClr val="F1DB0E"/>
      </a:accent6>
      <a:hlink>
        <a:srgbClr val="0563C1"/>
      </a:hlink>
      <a:folHlink>
        <a:srgbClr val="954F72"/>
      </a:folHlink>
    </a:clrScheme>
    <a:fontScheme name="Condai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rimary Blue">
      <a:srgbClr val="016AB3"/>
    </a:custClr>
    <a:custClr name="Primary Dark Blue">
      <a:srgbClr val="16365D"/>
    </a:custClr>
    <a:custClr name="Primary Green">
      <a:srgbClr val="ABD052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Secondary Medium Blue">
      <a:srgbClr val="8BB3DB"/>
    </a:custClr>
    <a:custClr name="Secondary Light Blue">
      <a:srgbClr val="D0E1F2"/>
    </a:custClr>
    <a:custClr name="Secondary Sand">
      <a:srgbClr val="F7E1B9"/>
    </a:custClr>
    <a:custClr name="Secondary Dark Grey">
      <a:srgbClr val="78797B"/>
    </a:custClr>
    <a:custClr name="Secondary Medium Grey">
      <a:srgbClr val="BFBFC0"/>
    </a:custClr>
    <a:custClr name="Secondary Light Grey">
      <a:srgbClr val="E0E1E1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Tertiary Blue">
      <a:srgbClr val="5F8AC7"/>
    </a:custClr>
    <a:custClr name="Tertiary Yellow">
      <a:srgbClr val="F1DB0E"/>
    </a:custClr>
    <a:custClr name="Tertiary Orange">
      <a:srgbClr val="E0A03A"/>
    </a:custClr>
    <a:custClr name="Tertiary Fuschia">
      <a:srgbClr val="CD2564"/>
    </a:custClr>
    <a:custClr name="Tertiary Purple">
      <a:srgbClr val="7666A7"/>
    </a:custClr>
    <a:custClr name="Tertiary Dark Green">
      <a:srgbClr val="02716B"/>
    </a:custClr>
    <a:custClr name="Tertiary Olive Green">
      <a:srgbClr val="83AC77"/>
    </a:custClr>
    <a:custClr name="Tertiary Aqua">
      <a:srgbClr val="33ADC5"/>
    </a:custClr>
    <a:custClr name="Tertiary Blue Grey">
      <a:srgbClr val="8099B7"/>
    </a:custClr>
    <a:custClr name="Empty Area">
      <a:srgbClr val="FFFFFF"/>
    </a:custClr>
  </a:custClrLst>
  <a:extLst>
    <a:ext uri="{05A4C25C-085E-4340-85A3-A5531E510DB2}">
      <thm15:themeFamily xmlns:thm15="http://schemas.microsoft.com/office/thememl/2012/main" name="Condair_20220125(1).potx" id="{DEC3EA36-751F-41E0-B0F0-AA97FFBCA4A9}" vid="{B33256DC-CBB5-4AE0-8124-BE3512586F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rimary Blue">
      <a:srgbClr val="016AB3"/>
    </a:custClr>
    <a:custClr name="Primary Dark Blue">
      <a:srgbClr val="16365D"/>
    </a:custClr>
    <a:custClr name="Primary Green">
      <a:srgbClr val="ABD052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Secondary Medium Blue">
      <a:srgbClr val="8BB3DB"/>
    </a:custClr>
    <a:custClr name="Secondary Light Blue">
      <a:srgbClr val="D0E1F2"/>
    </a:custClr>
    <a:custClr name="Secondary Sand">
      <a:srgbClr val="F7E1B9"/>
    </a:custClr>
    <a:custClr name="Secondary Dark Grey">
      <a:srgbClr val="78797B"/>
    </a:custClr>
    <a:custClr name="Secondary Medium Grey">
      <a:srgbClr val="BFBFC0"/>
    </a:custClr>
    <a:custClr name="Secondary Light Grey">
      <a:srgbClr val="E0E1E1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Tertiary Blue">
      <a:srgbClr val="5F8AC7"/>
    </a:custClr>
    <a:custClr name="Tertiary Yellow">
      <a:srgbClr val="F1DB0E"/>
    </a:custClr>
    <a:custClr name="Tertiary Orange">
      <a:srgbClr val="E0A03A"/>
    </a:custClr>
    <a:custClr name="Tertiary Fuschia">
      <a:srgbClr val="CD2564"/>
    </a:custClr>
    <a:custClr name="Tertiary Purple">
      <a:srgbClr val="7666A7"/>
    </a:custClr>
    <a:custClr name="Tertiary Dark Green">
      <a:srgbClr val="02716B"/>
    </a:custClr>
    <a:custClr name="Tertiary Olive Green">
      <a:srgbClr val="83AC77"/>
    </a:custClr>
    <a:custClr name="Tertiary Aqua">
      <a:srgbClr val="33ADC5"/>
    </a:custClr>
    <a:custClr name="Tertiary Blue Grey">
      <a:srgbClr val="8099B7"/>
    </a:custClr>
    <a:custClr name="Empty Area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rimary Blue">
      <a:srgbClr val="016AB3"/>
    </a:custClr>
    <a:custClr name="Primary Dark Blue">
      <a:srgbClr val="16365D"/>
    </a:custClr>
    <a:custClr name="Primary Green">
      <a:srgbClr val="ABD052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Secondary Medium Blue">
      <a:srgbClr val="8BB3DB"/>
    </a:custClr>
    <a:custClr name="Secondary Light Blue">
      <a:srgbClr val="D0E1F2"/>
    </a:custClr>
    <a:custClr name="Secondary Sand">
      <a:srgbClr val="F7E1B9"/>
    </a:custClr>
    <a:custClr name="Secondary Dark Grey">
      <a:srgbClr val="78797B"/>
    </a:custClr>
    <a:custClr name="Secondary Medium Grey">
      <a:srgbClr val="BFBFC0"/>
    </a:custClr>
    <a:custClr name="Secondary Light Grey">
      <a:srgbClr val="E0E1E1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Empty Area">
      <a:srgbClr val="FFFFFF"/>
    </a:custClr>
    <a:custClr name="Tertiary Blue">
      <a:srgbClr val="5F8AC7"/>
    </a:custClr>
    <a:custClr name="Tertiary Yellow">
      <a:srgbClr val="F1DB0E"/>
    </a:custClr>
    <a:custClr name="Tertiary Orange">
      <a:srgbClr val="E0A03A"/>
    </a:custClr>
    <a:custClr name="Tertiary Fuschia">
      <a:srgbClr val="CD2564"/>
    </a:custClr>
    <a:custClr name="Tertiary Purple">
      <a:srgbClr val="7666A7"/>
    </a:custClr>
    <a:custClr name="Tertiary Dark Green">
      <a:srgbClr val="02716B"/>
    </a:custClr>
    <a:custClr name="Tertiary Olive Green">
      <a:srgbClr val="83AC77"/>
    </a:custClr>
    <a:custClr name="Tertiary Aqua">
      <a:srgbClr val="33ADC5"/>
    </a:custClr>
    <a:custClr name="Tertiary Blue Grey">
      <a:srgbClr val="8099B7"/>
    </a:custClr>
    <a:custClr name="Empty Area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Condair">
    <a:dk1>
      <a:srgbClr val="000000"/>
    </a:dk1>
    <a:lt1>
      <a:srgbClr val="FFFFFF"/>
    </a:lt1>
    <a:dk2>
      <a:srgbClr val="000000"/>
    </a:dk2>
    <a:lt2>
      <a:srgbClr val="FFFFFF"/>
    </a:lt2>
    <a:accent1>
      <a:srgbClr val="016AB3"/>
    </a:accent1>
    <a:accent2>
      <a:srgbClr val="8BB3DB"/>
    </a:accent2>
    <a:accent3>
      <a:srgbClr val="D0E1F2"/>
    </a:accent3>
    <a:accent4>
      <a:srgbClr val="83AC77"/>
    </a:accent4>
    <a:accent5>
      <a:srgbClr val="E0A03A"/>
    </a:accent5>
    <a:accent6>
      <a:srgbClr val="F1DB0E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VariableListDefinition name="Computed" displayName="Computed" id="53257404-71b1-4da8-b21f-7c70510aaa3e" isdomainofvalue="False" dataSourceId="273f200d-048a-4611-a9ab-869aeb464e99"/>
</file>

<file path=customXml/item2.xml><?xml version="1.0" encoding="utf-8"?>
<AllExternalAdhocVariableMappings/>
</file>

<file path=customXml/item3.xml><?xml version="1.0" encoding="utf-8"?>
<VariableList UniqueId="151cb07b-0250-43f9-8cee-29dbf4bd253b" Name="AD_HOC" ContentType="XML" MajorVersion="0" MinorVersion="1" isLocalCopy="False" IsBaseObject="False" DataSourceId="abbbbead-44ad-44f1-bb61-af0127982181" DataSourceMajorVersion="0" DataSourceMinorVersion="1"/>
</file>

<file path=customXml/item4.xml><?xml version="1.0" encoding="utf-8"?>
<VariableListDefinition name="AD_HOC" displayName="AD_HOC" id="151cb07b-0250-43f9-8cee-29dbf4bd253b" isdomainofvalue="False" dataSourceId="abbbbead-44ad-44f1-bb61-af0127982181"/>
</file>

<file path=customXml/item5.xml><?xml version="1.0" encoding="utf-8"?>
<VariableList UniqueId="53257404-71b1-4da8-b21f-7c70510aaa3e" Name="Computed" ContentType="XML" MajorVersion="0" MinorVersion="1" isLocalCopy="False" IsBaseObject="False" DataSourceId="273f200d-048a-4611-a9ab-869aeb464e99" DataSourceMajorVersion="0" DataSourceMinorVersion="1"/>
</file>

<file path=customXml/item6.xml><?xml version="1.0" encoding="utf-8"?>
<VariableListDefinition name="System" displayName="System" id="903b7e31-b11c-48da-836d-9c3b4008813f" isdomainofvalue="False" dataSourceId="8885d7d4-5a0b-4ae0-81a3-d87724584cc0"/>
</file>

<file path=customXml/item7.xml><?xml version="1.0" encoding="utf-8"?>
<VariableList UniqueId="903b7e31-b11c-48da-836d-9c3b4008813f" Name="System" ContentType="XML" MajorVersion="0" MinorVersion="1" isLocalCopy="False" IsBaseObject="False" DataSourceId="8885d7d4-5a0b-4ae0-81a3-d87724584cc0" DataSourceMajorVersion="0" DataSourceMinorVersion="1"/>
</file>

<file path=customXml/itemProps1.xml><?xml version="1.0" encoding="utf-8"?>
<ds:datastoreItem xmlns:ds="http://schemas.openxmlformats.org/officeDocument/2006/customXml" ds:itemID="{342212A3-7A06-4715-AD65-1087FF1EF3F7}">
  <ds:schemaRefs/>
</ds:datastoreItem>
</file>

<file path=customXml/itemProps2.xml><?xml version="1.0" encoding="utf-8"?>
<ds:datastoreItem xmlns:ds="http://schemas.openxmlformats.org/officeDocument/2006/customXml" ds:itemID="{AD395C25-EE46-40BA-A76E-E8422B8CB129}">
  <ds:schemaRefs/>
</ds:datastoreItem>
</file>

<file path=customXml/itemProps3.xml><?xml version="1.0" encoding="utf-8"?>
<ds:datastoreItem xmlns:ds="http://schemas.openxmlformats.org/officeDocument/2006/customXml" ds:itemID="{D60D3A41-B1A2-4F0B-A7BF-A211787E2473}">
  <ds:schemaRefs/>
</ds:datastoreItem>
</file>

<file path=customXml/itemProps4.xml><?xml version="1.0" encoding="utf-8"?>
<ds:datastoreItem xmlns:ds="http://schemas.openxmlformats.org/officeDocument/2006/customXml" ds:itemID="{1DB3D305-0B5B-4842-9714-D4DD246971A4}">
  <ds:schemaRefs/>
</ds:datastoreItem>
</file>

<file path=customXml/itemProps5.xml><?xml version="1.0" encoding="utf-8"?>
<ds:datastoreItem xmlns:ds="http://schemas.openxmlformats.org/officeDocument/2006/customXml" ds:itemID="{C45C07CD-0C82-4DD7-97D9-8AF076F5BA1B}">
  <ds:schemaRefs/>
</ds:datastoreItem>
</file>

<file path=customXml/itemProps6.xml><?xml version="1.0" encoding="utf-8"?>
<ds:datastoreItem xmlns:ds="http://schemas.openxmlformats.org/officeDocument/2006/customXml" ds:itemID="{66764A27-7E60-46FF-B914-2F0F40B8250C}">
  <ds:schemaRefs/>
</ds:datastoreItem>
</file>

<file path=customXml/itemProps7.xml><?xml version="1.0" encoding="utf-8"?>
<ds:datastoreItem xmlns:ds="http://schemas.openxmlformats.org/officeDocument/2006/customXml" ds:itemID="{6E355EE6-7E3B-492A-9BC8-A878BEFC18A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Condair</Template>
  <TotalTime>12795</TotalTime>
  <Words>2124</Words>
  <Application>Microsoft Office PowerPoint</Application>
  <PresentationFormat>Widescreen</PresentationFormat>
  <Paragraphs>596</Paragraphs>
  <Slides>63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Calibri</vt:lpstr>
      <vt:lpstr>Calibri Light</vt:lpstr>
      <vt:lpstr>Franklin Gothic Book</vt:lpstr>
      <vt:lpstr>Wingdings</vt:lpstr>
      <vt:lpstr>Title Slide</vt:lpstr>
      <vt:lpstr>CorelPhotoPaint.Image.8</vt:lpstr>
      <vt:lpstr>Product Technical Factory Training </vt:lpstr>
      <vt:lpstr>Agenda</vt:lpstr>
      <vt:lpstr>Steam Distribution </vt:lpstr>
      <vt:lpstr>Condair SAM-e</vt:lpstr>
      <vt:lpstr>Why SAM-e?</vt:lpstr>
      <vt:lpstr>Product Overview</vt:lpstr>
      <vt:lpstr>Product Overview</vt:lpstr>
      <vt:lpstr>Product Overview</vt:lpstr>
      <vt:lpstr>Product Overview</vt:lpstr>
      <vt:lpstr>Product Overview</vt:lpstr>
      <vt:lpstr>Product Overview</vt:lpstr>
      <vt:lpstr>Product Overview</vt:lpstr>
      <vt:lpstr>Product Overview</vt:lpstr>
      <vt:lpstr>Product Overview</vt:lpstr>
      <vt:lpstr>Product Overview</vt:lpstr>
      <vt:lpstr>Product Overview</vt:lpstr>
      <vt:lpstr>Tube Performance</vt:lpstr>
      <vt:lpstr>Header Performance</vt:lpstr>
      <vt:lpstr>Installation</vt:lpstr>
      <vt:lpstr>Installation</vt:lpstr>
      <vt:lpstr>Installation</vt:lpstr>
      <vt:lpstr>Installation</vt:lpstr>
      <vt:lpstr>Features &amp; Benefits</vt:lpstr>
      <vt:lpstr>Features &amp; Benefits</vt:lpstr>
      <vt:lpstr>Mini SAM-e</vt:lpstr>
      <vt:lpstr>Mini SAM-e</vt:lpstr>
      <vt:lpstr>Mini SAM-e Steam Tubes</vt:lpstr>
      <vt:lpstr>Insulated Mini SAM-e</vt:lpstr>
      <vt:lpstr>Installation</vt:lpstr>
      <vt:lpstr>Single Tube Distributor</vt:lpstr>
      <vt:lpstr>Single Tube Distributor (xSD)</vt:lpstr>
      <vt:lpstr>Installation</vt:lpstr>
      <vt:lpstr>Installation</vt:lpstr>
      <vt:lpstr>Installation</vt:lpstr>
      <vt:lpstr>Installation</vt:lpstr>
      <vt:lpstr>Installation</vt:lpstr>
      <vt:lpstr>Installation</vt:lpstr>
      <vt:lpstr>Installation</vt:lpstr>
      <vt:lpstr>Installation</vt:lpstr>
      <vt:lpstr>Installation</vt:lpstr>
      <vt:lpstr>Installation</vt:lpstr>
      <vt:lpstr>Installation</vt:lpstr>
      <vt:lpstr>Installation</vt:lpstr>
      <vt:lpstr>Installation</vt:lpstr>
      <vt:lpstr>Installation</vt:lpstr>
      <vt:lpstr>Steam Line Rules</vt:lpstr>
      <vt:lpstr>Steam Line Rules</vt:lpstr>
      <vt:lpstr>Steam Line Rules</vt:lpstr>
      <vt:lpstr>Steam Line Rules</vt:lpstr>
      <vt:lpstr>Steam Line Rules</vt:lpstr>
      <vt:lpstr>Steam Line Rules</vt:lpstr>
      <vt:lpstr>Steam Line Rules</vt:lpstr>
      <vt:lpstr>Steam Line Rules</vt:lpstr>
      <vt:lpstr>Steam Line Rules</vt:lpstr>
      <vt:lpstr>Steam Line Rules</vt:lpstr>
      <vt:lpstr>Steam Line Rules</vt:lpstr>
      <vt:lpstr>Steam Line Rules</vt:lpstr>
      <vt:lpstr>Steam Line Rules</vt:lpstr>
      <vt:lpstr>Steam Line Rules</vt:lpstr>
      <vt:lpstr>Steam Line Rules</vt:lpstr>
      <vt:lpstr>Key Takeaways</vt:lpstr>
      <vt:lpstr>Questions?</vt:lpstr>
      <vt:lpstr>Time for a Break!!!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Isothermal Product Overview</dc:title>
  <dc:creator>Shah, Sagar</dc:creator>
  <cp:lastModifiedBy>Shah, Sagar</cp:lastModifiedBy>
  <cp:revision>46</cp:revision>
  <cp:lastPrinted>2021-06-17T10:11:41Z</cp:lastPrinted>
  <dcterms:created xsi:type="dcterms:W3CDTF">2022-03-08T19:50:25Z</dcterms:created>
  <dcterms:modified xsi:type="dcterms:W3CDTF">2022-11-03T20:34:34Z</dcterms:modified>
</cp:coreProperties>
</file>