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42"/>
  </p:notesMasterIdLst>
  <p:handoutMasterIdLst>
    <p:handoutMasterId r:id="rId43"/>
  </p:handoutMasterIdLst>
  <p:sldIdLst>
    <p:sldId id="411" r:id="rId9"/>
    <p:sldId id="260" r:id="rId10"/>
    <p:sldId id="515" r:id="rId11"/>
    <p:sldId id="516" r:id="rId12"/>
    <p:sldId id="517" r:id="rId13"/>
    <p:sldId id="518" r:id="rId14"/>
    <p:sldId id="544" r:id="rId15"/>
    <p:sldId id="453" r:id="rId16"/>
    <p:sldId id="522" r:id="rId17"/>
    <p:sldId id="524" r:id="rId18"/>
    <p:sldId id="523" r:id="rId19"/>
    <p:sldId id="525" r:id="rId20"/>
    <p:sldId id="545" r:id="rId21"/>
    <p:sldId id="430" r:id="rId22"/>
    <p:sldId id="520" r:id="rId23"/>
    <p:sldId id="529" r:id="rId24"/>
    <p:sldId id="532" r:id="rId25"/>
    <p:sldId id="530" r:id="rId26"/>
    <p:sldId id="531" r:id="rId27"/>
    <p:sldId id="535" r:id="rId28"/>
    <p:sldId id="534" r:id="rId29"/>
    <p:sldId id="536" r:id="rId30"/>
    <p:sldId id="543" r:id="rId31"/>
    <p:sldId id="426" r:id="rId32"/>
    <p:sldId id="519" r:id="rId33"/>
    <p:sldId id="539" r:id="rId34"/>
    <p:sldId id="538" r:id="rId35"/>
    <p:sldId id="540" r:id="rId36"/>
    <p:sldId id="541" r:id="rId37"/>
    <p:sldId id="542" r:id="rId38"/>
    <p:sldId id="521" r:id="rId39"/>
    <p:sldId id="528" r:id="rId40"/>
    <p:sldId id="451" r:id="rId41"/>
  </p:sldIdLst>
  <p:sldSz cx="12192000" cy="6858000"/>
  <p:notesSz cx="6797675" cy="9872663"/>
  <p:custDataLst>
    <p:custData r:id="rId1"/>
    <p:custData r:id="rId2"/>
    <p:custData r:id="rId5"/>
    <p:custData r:id="rId4"/>
    <p:custData r:id="rId3"/>
    <p:custData r:id="rId6"/>
    <p:custData r:id="rId7"/>
    <p:tags r:id="rId44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BCD30A-3BA0-4D4D-9913-B08ECFD97606}">
          <p14:sldIdLst>
            <p14:sldId id="411"/>
            <p14:sldId id="260"/>
            <p14:sldId id="515"/>
            <p14:sldId id="516"/>
            <p14:sldId id="517"/>
            <p14:sldId id="518"/>
            <p14:sldId id="544"/>
            <p14:sldId id="453"/>
            <p14:sldId id="522"/>
            <p14:sldId id="524"/>
            <p14:sldId id="523"/>
            <p14:sldId id="525"/>
            <p14:sldId id="545"/>
          </p14:sldIdLst>
        </p14:section>
        <p14:section name="Sales Tools - Apps + Devices" id="{4D80D8F1-F902-4CD4-9222-556417CFB510}">
          <p14:sldIdLst>
            <p14:sldId id="430"/>
            <p14:sldId id="520"/>
            <p14:sldId id="529"/>
            <p14:sldId id="532"/>
            <p14:sldId id="530"/>
            <p14:sldId id="531"/>
            <p14:sldId id="535"/>
            <p14:sldId id="534"/>
            <p14:sldId id="536"/>
            <p14:sldId id="543"/>
          </p14:sldIdLst>
        </p14:section>
        <p14:section name="Sales Tools - Web + Social" id="{E65A90F8-481A-409A-9B32-548E71A96BFA}">
          <p14:sldIdLst>
            <p14:sldId id="426"/>
            <p14:sldId id="519"/>
            <p14:sldId id="539"/>
            <p14:sldId id="538"/>
            <p14:sldId id="540"/>
            <p14:sldId id="541"/>
            <p14:sldId id="542"/>
            <p14:sldId id="521"/>
            <p14:sldId id="528"/>
            <p14:sldId id="4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0F4"/>
    <a:srgbClr val="B4C7E7"/>
    <a:srgbClr val="CC2263"/>
    <a:srgbClr val="0069B3"/>
    <a:srgbClr val="006AB3"/>
    <a:srgbClr val="CFE1F2"/>
    <a:srgbClr val="ABD052"/>
    <a:srgbClr val="00FF00"/>
    <a:srgbClr val="00B05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1BBC13-A715-42F2-ACCA-095ADD16793D}" v="204" dt="2022-09-24T17:31:21.995"/>
  </p1510:revLst>
</p1510:revInfo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851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94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, Nicholas" userId="1c4fd4ab-1590-4de3-99d6-1ea37c1f55cc" providerId="ADAL" clId="{AE1BBC13-A715-42F2-ACCA-095ADD16793D}"/>
    <pc:docChg chg="undo custSel addSld delSld modSld sldOrd addSection modSection">
      <pc:chgData name="Lea, Nicholas" userId="1c4fd4ab-1590-4de3-99d6-1ea37c1f55cc" providerId="ADAL" clId="{AE1BBC13-A715-42F2-ACCA-095ADD16793D}" dt="2022-09-24T17:34:35.355" v="7473" actId="14100"/>
      <pc:docMkLst>
        <pc:docMk/>
      </pc:docMkLst>
      <pc:sldChg chg="modSp mod">
        <pc:chgData name="Lea, Nicholas" userId="1c4fd4ab-1590-4de3-99d6-1ea37c1f55cc" providerId="ADAL" clId="{AE1BBC13-A715-42F2-ACCA-095ADD16793D}" dt="2022-09-24T17:34:10.691" v="7471" actId="6549"/>
        <pc:sldMkLst>
          <pc:docMk/>
          <pc:sldMk cId="65385327" sldId="260"/>
        </pc:sldMkLst>
        <pc:spChg chg="mod">
          <ac:chgData name="Lea, Nicholas" userId="1c4fd4ab-1590-4de3-99d6-1ea37c1f55cc" providerId="ADAL" clId="{AE1BBC13-A715-42F2-ACCA-095ADD16793D}" dt="2022-09-24T17:34:10.691" v="7471" actId="6549"/>
          <ac:spMkLst>
            <pc:docMk/>
            <pc:sldMk cId="65385327" sldId="260"/>
            <ac:spMk id="18" creationId="{BDC1F3D2-883F-46A8-AA5E-A0E5A01CBCBA}"/>
          </ac:spMkLst>
        </pc:spChg>
      </pc:sldChg>
      <pc:sldChg chg="modSp mod">
        <pc:chgData name="Lea, Nicholas" userId="1c4fd4ab-1590-4de3-99d6-1ea37c1f55cc" providerId="ADAL" clId="{AE1BBC13-A715-42F2-ACCA-095ADD16793D}" dt="2022-09-16T18:41:02.251" v="3264" actId="6549"/>
        <pc:sldMkLst>
          <pc:docMk/>
          <pc:sldMk cId="2234186011" sldId="411"/>
        </pc:sldMkLst>
        <pc:spChg chg="mod">
          <ac:chgData name="Lea, Nicholas" userId="1c4fd4ab-1590-4de3-99d6-1ea37c1f55cc" providerId="ADAL" clId="{AE1BBC13-A715-42F2-ACCA-095ADD16793D}" dt="2022-09-16T18:40:27.662" v="3207" actId="20577"/>
          <ac:spMkLst>
            <pc:docMk/>
            <pc:sldMk cId="2234186011" sldId="411"/>
            <ac:spMk id="5" creationId="{4C7F897F-2EFF-43ED-8F66-B221B83A9157}"/>
          </ac:spMkLst>
        </pc:spChg>
        <pc:spChg chg="mod">
          <ac:chgData name="Lea, Nicholas" userId="1c4fd4ab-1590-4de3-99d6-1ea37c1f55cc" providerId="ADAL" clId="{AE1BBC13-A715-42F2-ACCA-095ADD16793D}" dt="2022-09-16T18:40:58.292" v="3263" actId="20577"/>
          <ac:spMkLst>
            <pc:docMk/>
            <pc:sldMk cId="2234186011" sldId="411"/>
            <ac:spMk id="7" creationId="{467124F0-AB54-42DE-AEEB-2A1AA7A14B29}"/>
          </ac:spMkLst>
        </pc:spChg>
        <pc:spChg chg="mod">
          <ac:chgData name="Lea, Nicholas" userId="1c4fd4ab-1590-4de3-99d6-1ea37c1f55cc" providerId="ADAL" clId="{AE1BBC13-A715-42F2-ACCA-095ADD16793D}" dt="2022-09-16T18:41:02.251" v="3264" actId="6549"/>
          <ac:spMkLst>
            <pc:docMk/>
            <pc:sldMk cId="2234186011" sldId="411"/>
            <ac:spMk id="13" creationId="{0CA91E94-B88A-4E5B-BCAF-63BBBD877282}"/>
          </ac:spMkLst>
        </pc:spChg>
      </pc:sldChg>
      <pc:sldChg chg="addSp delSp modSp add mod">
        <pc:chgData name="Lea, Nicholas" userId="1c4fd4ab-1590-4de3-99d6-1ea37c1f55cc" providerId="ADAL" clId="{AE1BBC13-A715-42F2-ACCA-095ADD16793D}" dt="2022-09-16T17:48:09.138" v="1562" actId="20577"/>
        <pc:sldMkLst>
          <pc:docMk/>
          <pc:sldMk cId="2500773297" sldId="426"/>
        </pc:sldMkLst>
        <pc:spChg chg="add mod">
          <ac:chgData name="Lea, Nicholas" userId="1c4fd4ab-1590-4de3-99d6-1ea37c1f55cc" providerId="ADAL" clId="{AE1BBC13-A715-42F2-ACCA-095ADD16793D}" dt="2022-09-16T17:47:44.419" v="1535" actId="790"/>
          <ac:spMkLst>
            <pc:docMk/>
            <pc:sldMk cId="2500773297" sldId="426"/>
            <ac:spMk id="2" creationId="{20AFFC4D-5F50-C674-3D54-E044EA3BF4F2}"/>
          </ac:spMkLst>
        </pc:spChg>
        <pc:spChg chg="add mod">
          <ac:chgData name="Lea, Nicholas" userId="1c4fd4ab-1590-4de3-99d6-1ea37c1f55cc" providerId="ADAL" clId="{AE1BBC13-A715-42F2-ACCA-095ADD16793D}" dt="2022-09-16T17:47:44.420" v="1536" actId="790"/>
          <ac:spMkLst>
            <pc:docMk/>
            <pc:sldMk cId="2500773297" sldId="426"/>
            <ac:spMk id="3" creationId="{6F4EF37E-B893-68B9-009C-1B54FAD87CDA}"/>
          </ac:spMkLst>
        </pc:spChg>
        <pc:spChg chg="del">
          <ac:chgData name="Lea, Nicholas" userId="1c4fd4ab-1590-4de3-99d6-1ea37c1f55cc" providerId="ADAL" clId="{AE1BBC13-A715-42F2-ACCA-095ADD16793D}" dt="2022-09-16T17:47:44.344" v="1494"/>
          <ac:spMkLst>
            <pc:docMk/>
            <pc:sldMk cId="2500773297" sldId="426"/>
            <ac:spMk id="7" creationId="{1A1BA679-2D95-4E8B-B613-EB0D6A45B388}"/>
          </ac:spMkLst>
        </pc:spChg>
        <pc:spChg chg="mod">
          <ac:chgData name="Lea, Nicholas" userId="1c4fd4ab-1590-4de3-99d6-1ea37c1f55cc" providerId="ADAL" clId="{AE1BBC13-A715-42F2-ACCA-095ADD16793D}" dt="2022-09-16T17:48:04.263" v="1548" actId="20577"/>
          <ac:spMkLst>
            <pc:docMk/>
            <pc:sldMk cId="2500773297" sldId="426"/>
            <ac:spMk id="23" creationId="{0E55D956-C841-4CAF-823A-F7B050516865}"/>
          </ac:spMkLst>
        </pc:spChg>
        <pc:spChg chg="mod">
          <ac:chgData name="Lea, Nicholas" userId="1c4fd4ab-1590-4de3-99d6-1ea37c1f55cc" providerId="ADAL" clId="{AE1BBC13-A715-42F2-ACCA-095ADD16793D}" dt="2022-09-16T17:48:09.138" v="1562" actId="20577"/>
          <ac:spMkLst>
            <pc:docMk/>
            <pc:sldMk cId="2500773297" sldId="426"/>
            <ac:spMk id="24" creationId="{936E7CA1-EDD2-4039-A13D-2A2E3FC43FDA}"/>
          </ac:spMkLst>
        </pc:spChg>
        <pc:spChg chg="mod">
          <ac:chgData name="Lea, Nicholas" userId="1c4fd4ab-1590-4de3-99d6-1ea37c1f55cc" providerId="ADAL" clId="{AE1BBC13-A715-42F2-ACCA-095ADD16793D}" dt="2022-09-16T17:47:44.386" v="1498" actId="20577"/>
          <ac:spMkLst>
            <pc:docMk/>
            <pc:sldMk cId="2500773297" sldId="426"/>
            <ac:spMk id="27" creationId="{528FC660-9E09-464B-9612-206A45851FC0}"/>
          </ac:spMkLst>
        </pc:spChg>
        <pc:spChg chg="mod">
          <ac:chgData name="Lea, Nicholas" userId="1c4fd4ab-1590-4de3-99d6-1ea37c1f55cc" providerId="ADAL" clId="{AE1BBC13-A715-42F2-ACCA-095ADD16793D}" dt="2022-09-16T17:47:44.388" v="1501" actId="20577"/>
          <ac:spMkLst>
            <pc:docMk/>
            <pc:sldMk cId="2500773297" sldId="426"/>
            <ac:spMk id="28" creationId="{59C315C7-305C-4E29-9850-ECF326A0A927}"/>
          </ac:spMkLst>
        </pc:spChg>
        <pc:spChg chg="mod">
          <ac:chgData name="Lea, Nicholas" userId="1c4fd4ab-1590-4de3-99d6-1ea37c1f55cc" providerId="ADAL" clId="{AE1BBC13-A715-42F2-ACCA-095ADD16793D}" dt="2022-09-16T17:47:44.390" v="1504" actId="20577"/>
          <ac:spMkLst>
            <pc:docMk/>
            <pc:sldMk cId="2500773297" sldId="426"/>
            <ac:spMk id="29" creationId="{99A12C71-E63B-48F9-B5A7-6D383A45BF68}"/>
          </ac:spMkLst>
        </pc:spChg>
        <pc:spChg chg="mod">
          <ac:chgData name="Lea, Nicholas" userId="1c4fd4ab-1590-4de3-99d6-1ea37c1f55cc" providerId="ADAL" clId="{AE1BBC13-A715-42F2-ACCA-095ADD16793D}" dt="2022-09-16T17:47:44.393" v="1507" actId="20577"/>
          <ac:spMkLst>
            <pc:docMk/>
            <pc:sldMk cId="2500773297" sldId="426"/>
            <ac:spMk id="30" creationId="{2D8A8043-4DEC-49DF-9797-9A4B974DAC7F}"/>
          </ac:spMkLst>
        </pc:spChg>
        <pc:spChg chg="mod">
          <ac:chgData name="Lea, Nicholas" userId="1c4fd4ab-1590-4de3-99d6-1ea37c1f55cc" providerId="ADAL" clId="{AE1BBC13-A715-42F2-ACCA-095ADD16793D}" dt="2022-09-16T17:47:44.395" v="1510" actId="20577"/>
          <ac:spMkLst>
            <pc:docMk/>
            <pc:sldMk cId="2500773297" sldId="426"/>
            <ac:spMk id="31" creationId="{70936F6B-2C60-43D6-86A5-D98671200FB4}"/>
          </ac:spMkLst>
        </pc:spChg>
        <pc:spChg chg="mod">
          <ac:chgData name="Lea, Nicholas" userId="1c4fd4ab-1590-4de3-99d6-1ea37c1f55cc" providerId="ADAL" clId="{AE1BBC13-A715-42F2-ACCA-095ADD16793D}" dt="2022-09-16T17:47:44.397" v="1513" actId="20577"/>
          <ac:spMkLst>
            <pc:docMk/>
            <pc:sldMk cId="2500773297" sldId="426"/>
            <ac:spMk id="32" creationId="{8C10108A-97A2-4658-9886-2C491674C446}"/>
          </ac:spMkLst>
        </pc:spChg>
        <pc:spChg chg="mod">
          <ac:chgData name="Lea, Nicholas" userId="1c4fd4ab-1590-4de3-99d6-1ea37c1f55cc" providerId="ADAL" clId="{AE1BBC13-A715-42F2-ACCA-095ADD16793D}" dt="2022-09-16T17:47:44.399" v="1516" actId="20577"/>
          <ac:spMkLst>
            <pc:docMk/>
            <pc:sldMk cId="2500773297" sldId="426"/>
            <ac:spMk id="33" creationId="{39D172D4-267D-4705-8045-FD164D5EFDB9}"/>
          </ac:spMkLst>
        </pc:spChg>
        <pc:spChg chg="mod">
          <ac:chgData name="Lea, Nicholas" userId="1c4fd4ab-1590-4de3-99d6-1ea37c1f55cc" providerId="ADAL" clId="{AE1BBC13-A715-42F2-ACCA-095ADD16793D}" dt="2022-09-16T17:47:44.400" v="1519" actId="20577"/>
          <ac:spMkLst>
            <pc:docMk/>
            <pc:sldMk cId="2500773297" sldId="426"/>
            <ac:spMk id="34" creationId="{445F4316-9177-4BE9-91F2-6BE02F89BB94}"/>
          </ac:spMkLst>
        </pc:spChg>
        <pc:spChg chg="mod">
          <ac:chgData name="Lea, Nicholas" userId="1c4fd4ab-1590-4de3-99d6-1ea37c1f55cc" providerId="ADAL" clId="{AE1BBC13-A715-42F2-ACCA-095ADD16793D}" dt="2022-09-16T17:47:44.402" v="1522" actId="20577"/>
          <ac:spMkLst>
            <pc:docMk/>
            <pc:sldMk cId="2500773297" sldId="426"/>
            <ac:spMk id="35" creationId="{DF7EA41F-E79A-4D86-9ECA-B4218920F31F}"/>
          </ac:spMkLst>
        </pc:spChg>
        <pc:spChg chg="mod">
          <ac:chgData name="Lea, Nicholas" userId="1c4fd4ab-1590-4de3-99d6-1ea37c1f55cc" providerId="ADAL" clId="{AE1BBC13-A715-42F2-ACCA-095ADD16793D}" dt="2022-09-16T17:47:44.403" v="1525" actId="20577"/>
          <ac:spMkLst>
            <pc:docMk/>
            <pc:sldMk cId="2500773297" sldId="426"/>
            <ac:spMk id="36" creationId="{4254B04D-F370-4CD3-9788-7A482E21F676}"/>
          </ac:spMkLst>
        </pc:spChg>
        <pc:spChg chg="mod">
          <ac:chgData name="Lea, Nicholas" userId="1c4fd4ab-1590-4de3-99d6-1ea37c1f55cc" providerId="ADAL" clId="{AE1BBC13-A715-42F2-ACCA-095ADD16793D}" dt="2022-09-16T17:47:44.405" v="1528" actId="20577"/>
          <ac:spMkLst>
            <pc:docMk/>
            <pc:sldMk cId="2500773297" sldId="426"/>
            <ac:spMk id="37" creationId="{FDC382B7-3A5A-4CA0-8CF2-EE223DBA6A16}"/>
          </ac:spMkLst>
        </pc:spChg>
      </pc:sldChg>
      <pc:sldChg chg="addSp delSp modSp add mod">
        <pc:chgData name="Lea, Nicholas" userId="1c4fd4ab-1590-4de3-99d6-1ea37c1f55cc" providerId="ADAL" clId="{AE1BBC13-A715-42F2-ACCA-095ADD16793D}" dt="2022-09-16T18:25:13.790" v="2813" actId="20577"/>
        <pc:sldMkLst>
          <pc:docMk/>
          <pc:sldMk cId="914116099" sldId="430"/>
        </pc:sldMkLst>
        <pc:spChg chg="add mod">
          <ac:chgData name="Lea, Nicholas" userId="1c4fd4ab-1590-4de3-99d6-1ea37c1f55cc" providerId="ADAL" clId="{AE1BBC13-A715-42F2-ACCA-095ADD16793D}" dt="2022-09-16T16:46:39.274" v="122" actId="790"/>
          <ac:spMkLst>
            <pc:docMk/>
            <pc:sldMk cId="914116099" sldId="430"/>
            <ac:spMk id="2" creationId="{8BE66FD9-A0C8-F7F6-A0B2-BC7B54A34C5F}"/>
          </ac:spMkLst>
        </pc:spChg>
        <pc:spChg chg="add mod">
          <ac:chgData name="Lea, Nicholas" userId="1c4fd4ab-1590-4de3-99d6-1ea37c1f55cc" providerId="ADAL" clId="{AE1BBC13-A715-42F2-ACCA-095ADD16793D}" dt="2022-09-16T16:46:39.274" v="123" actId="790"/>
          <ac:spMkLst>
            <pc:docMk/>
            <pc:sldMk cId="914116099" sldId="430"/>
            <ac:spMk id="3" creationId="{ECA92007-4CE5-6B4A-FAC0-111B7B30433B}"/>
          </ac:spMkLst>
        </pc:spChg>
        <pc:spChg chg="del">
          <ac:chgData name="Lea, Nicholas" userId="1c4fd4ab-1590-4de3-99d6-1ea37c1f55cc" providerId="ADAL" clId="{AE1BBC13-A715-42F2-ACCA-095ADD16793D}" dt="2022-09-16T16:46:39.232" v="81"/>
          <ac:spMkLst>
            <pc:docMk/>
            <pc:sldMk cId="914116099" sldId="430"/>
            <ac:spMk id="7" creationId="{ACD9B874-DA48-45CB-AA35-5217D9F1B6BC}"/>
          </ac:spMkLst>
        </pc:spChg>
        <pc:spChg chg="mod">
          <ac:chgData name="Lea, Nicholas" userId="1c4fd4ab-1590-4de3-99d6-1ea37c1f55cc" providerId="ADAL" clId="{AE1BBC13-A715-42F2-ACCA-095ADD16793D}" dt="2022-09-16T17:47:58.766" v="1537" actId="6549"/>
          <ac:spMkLst>
            <pc:docMk/>
            <pc:sldMk cId="914116099" sldId="430"/>
            <ac:spMk id="13" creationId="{ED3AEB98-E5D7-498F-8AFE-02BB6489019C}"/>
          </ac:spMkLst>
        </pc:spChg>
        <pc:spChg chg="mod">
          <ac:chgData name="Lea, Nicholas" userId="1c4fd4ab-1590-4de3-99d6-1ea37c1f55cc" providerId="ADAL" clId="{AE1BBC13-A715-42F2-ACCA-095ADD16793D}" dt="2022-09-16T18:25:13.790" v="2813" actId="20577"/>
          <ac:spMkLst>
            <pc:docMk/>
            <pc:sldMk cId="914116099" sldId="430"/>
            <ac:spMk id="14" creationId="{808CEEEB-D6B5-4F27-8481-28A033021F0F}"/>
          </ac:spMkLst>
        </pc:spChg>
        <pc:spChg chg="mod">
          <ac:chgData name="Lea, Nicholas" userId="1c4fd4ab-1590-4de3-99d6-1ea37c1f55cc" providerId="ADAL" clId="{AE1BBC13-A715-42F2-ACCA-095ADD16793D}" dt="2022-09-16T16:46:39.246" v="85"/>
          <ac:spMkLst>
            <pc:docMk/>
            <pc:sldMk cId="914116099" sldId="430"/>
            <ac:spMk id="16" creationId="{08E62940-5AA0-4D02-825C-A078908AA8F5}"/>
          </ac:spMkLst>
        </pc:spChg>
        <pc:spChg chg="mod">
          <ac:chgData name="Lea, Nicholas" userId="1c4fd4ab-1590-4de3-99d6-1ea37c1f55cc" providerId="ADAL" clId="{AE1BBC13-A715-42F2-ACCA-095ADD16793D}" dt="2022-09-16T16:46:39.247" v="88"/>
          <ac:spMkLst>
            <pc:docMk/>
            <pc:sldMk cId="914116099" sldId="430"/>
            <ac:spMk id="17" creationId="{11298610-D95C-49F1-83C5-0FB715FABC56}"/>
          </ac:spMkLst>
        </pc:spChg>
        <pc:spChg chg="mod">
          <ac:chgData name="Lea, Nicholas" userId="1c4fd4ab-1590-4de3-99d6-1ea37c1f55cc" providerId="ADAL" clId="{AE1BBC13-A715-42F2-ACCA-095ADD16793D}" dt="2022-09-16T16:46:39.249" v="91"/>
          <ac:spMkLst>
            <pc:docMk/>
            <pc:sldMk cId="914116099" sldId="430"/>
            <ac:spMk id="18" creationId="{496A2CEF-028F-4793-8F82-F11AD4D96AB5}"/>
          </ac:spMkLst>
        </pc:spChg>
        <pc:spChg chg="mod">
          <ac:chgData name="Lea, Nicholas" userId="1c4fd4ab-1590-4de3-99d6-1ea37c1f55cc" providerId="ADAL" clId="{AE1BBC13-A715-42F2-ACCA-095ADD16793D}" dt="2022-09-16T16:46:39.250" v="94"/>
          <ac:spMkLst>
            <pc:docMk/>
            <pc:sldMk cId="914116099" sldId="430"/>
            <ac:spMk id="19" creationId="{120EE72B-1E79-46B2-95E5-BFDC79BC4747}"/>
          </ac:spMkLst>
        </pc:spChg>
        <pc:spChg chg="mod">
          <ac:chgData name="Lea, Nicholas" userId="1c4fd4ab-1590-4de3-99d6-1ea37c1f55cc" providerId="ADAL" clId="{AE1BBC13-A715-42F2-ACCA-095ADD16793D}" dt="2022-09-16T16:46:39.252" v="97"/>
          <ac:spMkLst>
            <pc:docMk/>
            <pc:sldMk cId="914116099" sldId="430"/>
            <ac:spMk id="20" creationId="{7B5CC1C8-1A5A-4206-8F97-E4C6AADF80AB}"/>
          </ac:spMkLst>
        </pc:spChg>
        <pc:spChg chg="mod">
          <ac:chgData name="Lea, Nicholas" userId="1c4fd4ab-1590-4de3-99d6-1ea37c1f55cc" providerId="ADAL" clId="{AE1BBC13-A715-42F2-ACCA-095ADD16793D}" dt="2022-09-16T16:46:39.253" v="100"/>
          <ac:spMkLst>
            <pc:docMk/>
            <pc:sldMk cId="914116099" sldId="430"/>
            <ac:spMk id="21" creationId="{C7841CCD-28DD-4726-9357-39D98072B9C0}"/>
          </ac:spMkLst>
        </pc:spChg>
        <pc:spChg chg="mod">
          <ac:chgData name="Lea, Nicholas" userId="1c4fd4ab-1590-4de3-99d6-1ea37c1f55cc" providerId="ADAL" clId="{AE1BBC13-A715-42F2-ACCA-095ADD16793D}" dt="2022-09-16T16:46:39.255" v="103"/>
          <ac:spMkLst>
            <pc:docMk/>
            <pc:sldMk cId="914116099" sldId="430"/>
            <ac:spMk id="22" creationId="{E76EF095-AB5D-491E-BDB8-99505EBBCC2C}"/>
          </ac:spMkLst>
        </pc:spChg>
        <pc:spChg chg="mod">
          <ac:chgData name="Lea, Nicholas" userId="1c4fd4ab-1590-4de3-99d6-1ea37c1f55cc" providerId="ADAL" clId="{AE1BBC13-A715-42F2-ACCA-095ADD16793D}" dt="2022-09-16T16:46:39.256" v="106"/>
          <ac:spMkLst>
            <pc:docMk/>
            <pc:sldMk cId="914116099" sldId="430"/>
            <ac:spMk id="23" creationId="{7B1F303F-F0DB-4EA8-B41B-853394E0DDF5}"/>
          </ac:spMkLst>
        </pc:spChg>
        <pc:spChg chg="mod">
          <ac:chgData name="Lea, Nicholas" userId="1c4fd4ab-1590-4de3-99d6-1ea37c1f55cc" providerId="ADAL" clId="{AE1BBC13-A715-42F2-ACCA-095ADD16793D}" dt="2022-09-16T16:46:39.256" v="109"/>
          <ac:spMkLst>
            <pc:docMk/>
            <pc:sldMk cId="914116099" sldId="430"/>
            <ac:spMk id="24" creationId="{2FD941E4-FC03-48AB-B8A8-F74C5283D85C}"/>
          </ac:spMkLst>
        </pc:spChg>
        <pc:spChg chg="mod">
          <ac:chgData name="Lea, Nicholas" userId="1c4fd4ab-1590-4de3-99d6-1ea37c1f55cc" providerId="ADAL" clId="{AE1BBC13-A715-42F2-ACCA-095ADD16793D}" dt="2022-09-16T16:46:39.257" v="112"/>
          <ac:spMkLst>
            <pc:docMk/>
            <pc:sldMk cId="914116099" sldId="430"/>
            <ac:spMk id="25" creationId="{AC6F36B6-0835-444D-AF0F-68F11EC7EEB3}"/>
          </ac:spMkLst>
        </pc:spChg>
        <pc:spChg chg="mod">
          <ac:chgData name="Lea, Nicholas" userId="1c4fd4ab-1590-4de3-99d6-1ea37c1f55cc" providerId="ADAL" clId="{AE1BBC13-A715-42F2-ACCA-095ADD16793D}" dt="2022-09-16T16:46:39.258" v="115"/>
          <ac:spMkLst>
            <pc:docMk/>
            <pc:sldMk cId="914116099" sldId="430"/>
            <ac:spMk id="26" creationId="{FE0FD33E-4815-493F-BB37-6597C9C0115B}"/>
          </ac:spMkLst>
        </pc:spChg>
      </pc:sldChg>
      <pc:sldChg chg="addSp delSp modSp add mod">
        <pc:chgData name="Lea, Nicholas" userId="1c4fd4ab-1590-4de3-99d6-1ea37c1f55cc" providerId="ADAL" clId="{AE1BBC13-A715-42F2-ACCA-095ADD16793D}" dt="2022-09-16T18:39:54.335" v="3164"/>
        <pc:sldMkLst>
          <pc:docMk/>
          <pc:sldMk cId="551164925" sldId="451"/>
        </pc:sldMkLst>
        <pc:spChg chg="add mod ord">
          <ac:chgData name="Lea, Nicholas" userId="1c4fd4ab-1590-4de3-99d6-1ea37c1f55cc" providerId="ADAL" clId="{AE1BBC13-A715-42F2-ACCA-095ADD16793D}" dt="2022-09-16T18:39:54.334" v="3158"/>
          <ac:spMkLst>
            <pc:docMk/>
            <pc:sldMk cId="551164925" sldId="451"/>
            <ac:spMk id="2" creationId="{71EA7460-62FE-16DA-3B22-0048669B2C19}"/>
          </ac:spMkLst>
        </pc:spChg>
        <pc:spChg chg="del">
          <ac:chgData name="Lea, Nicholas" userId="1c4fd4ab-1590-4de3-99d6-1ea37c1f55cc" providerId="ADAL" clId="{AE1BBC13-A715-42F2-ACCA-095ADD16793D}" dt="2022-09-16T18:39:31.579" v="3034"/>
          <ac:spMkLst>
            <pc:docMk/>
            <pc:sldMk cId="551164925" sldId="451"/>
            <ac:spMk id="4" creationId="{517F8A10-7A15-42A8-A8C6-1F9905F58612}"/>
          </ac:spMkLst>
        </pc:spChg>
        <pc:spChg chg="add del mod ord replST">
          <ac:chgData name="Lea, Nicholas" userId="1c4fd4ab-1590-4de3-99d6-1ea37c1f55cc" providerId="ADAL" clId="{AE1BBC13-A715-42F2-ACCA-095ADD16793D}" dt="2022-09-16T18:39:45.314" v="3104"/>
          <ac:spMkLst>
            <pc:docMk/>
            <pc:sldMk cId="551164925" sldId="451"/>
            <ac:spMk id="6" creationId="{2C7DE178-AC9E-F776-7A60-1F6D84426CC1}"/>
          </ac:spMkLst>
        </pc:spChg>
        <pc:spChg chg="add del mod ord replST">
          <ac:chgData name="Lea, Nicholas" userId="1c4fd4ab-1590-4de3-99d6-1ea37c1f55cc" providerId="ADAL" clId="{AE1BBC13-A715-42F2-ACCA-095ADD16793D}" dt="2022-09-16T18:39:52.646" v="3126"/>
          <ac:spMkLst>
            <pc:docMk/>
            <pc:sldMk cId="551164925" sldId="451"/>
            <ac:spMk id="7" creationId="{8D9C5E6D-0CA4-1E9C-C0FB-C672BD8643AC}"/>
          </ac:spMkLst>
        </pc:spChg>
        <pc:spChg chg="add mod ord">
          <ac:chgData name="Lea, Nicholas" userId="1c4fd4ab-1590-4de3-99d6-1ea37c1f55cc" providerId="ADAL" clId="{AE1BBC13-A715-42F2-ACCA-095ADD16793D}" dt="2022-09-16T18:39:54.335" v="3160"/>
          <ac:spMkLst>
            <pc:docMk/>
            <pc:sldMk cId="551164925" sldId="451"/>
            <ac:spMk id="9" creationId="{5CAFD687-C675-5975-CC3E-BD565729514D}"/>
          </ac:spMkLst>
        </pc:spChg>
        <pc:spChg chg="add mod ord">
          <ac:chgData name="Lea, Nicholas" userId="1c4fd4ab-1590-4de3-99d6-1ea37c1f55cc" providerId="ADAL" clId="{AE1BBC13-A715-42F2-ACCA-095ADD16793D}" dt="2022-09-16T18:39:54.335" v="3162"/>
          <ac:spMkLst>
            <pc:docMk/>
            <pc:sldMk cId="551164925" sldId="451"/>
            <ac:spMk id="11" creationId="{949832AE-60AC-7CA2-9301-37CABDF0A796}"/>
          </ac:spMkLst>
        </pc:spChg>
        <pc:spChg chg="add del mod ord replST">
          <ac:chgData name="Lea, Nicholas" userId="1c4fd4ab-1590-4de3-99d6-1ea37c1f55cc" providerId="ADAL" clId="{AE1BBC13-A715-42F2-ACCA-095ADD16793D}" dt="2022-09-16T18:39:54.330" v="3147"/>
          <ac:spMkLst>
            <pc:docMk/>
            <pc:sldMk cId="551164925" sldId="451"/>
            <ac:spMk id="12" creationId="{B6A4EAEC-4C7D-FA82-6A96-5320B8251264}"/>
          </ac:spMkLst>
        </pc:spChg>
        <pc:spChg chg="add del mod">
          <ac:chgData name="Lea, Nicholas" userId="1c4fd4ab-1590-4de3-99d6-1ea37c1f55cc" providerId="ADAL" clId="{AE1BBC13-A715-42F2-ACCA-095ADD16793D}" dt="2022-09-16T18:39:54.329" v="3145" actId="478"/>
          <ac:spMkLst>
            <pc:docMk/>
            <pc:sldMk cId="551164925" sldId="451"/>
            <ac:spMk id="14" creationId="{0D18072C-DA7C-8D2A-64A0-AF50F61E9810}"/>
          </ac:spMkLst>
        </pc:spChg>
        <pc:spChg chg="add mod ord replST">
          <ac:chgData name="Lea, Nicholas" userId="1c4fd4ab-1590-4de3-99d6-1ea37c1f55cc" providerId="ADAL" clId="{AE1BBC13-A715-42F2-ACCA-095ADD16793D}" dt="2022-09-16T18:39:54.334" v="3154"/>
          <ac:spMkLst>
            <pc:docMk/>
            <pc:sldMk cId="551164925" sldId="451"/>
            <ac:spMk id="15" creationId="{24962CEE-0B9F-5B6A-B20C-144A04812C6D}"/>
          </ac:spMkLst>
        </pc:spChg>
        <pc:spChg chg="mod ord">
          <ac:chgData name="Lea, Nicholas" userId="1c4fd4ab-1590-4de3-99d6-1ea37c1f55cc" providerId="ADAL" clId="{AE1BBC13-A715-42F2-ACCA-095ADD16793D}" dt="2022-09-16T18:39:54.334" v="3156"/>
          <ac:spMkLst>
            <pc:docMk/>
            <pc:sldMk cId="551164925" sldId="451"/>
            <ac:spMk id="19" creationId="{DCDE8764-EFF2-461F-9ED9-F5A4B3A83ACF}"/>
          </ac:spMkLst>
        </pc:spChg>
        <pc:spChg chg="del mod ord">
          <ac:chgData name="Lea, Nicholas" userId="1c4fd4ab-1590-4de3-99d6-1ea37c1f55cc" providerId="ADAL" clId="{AE1BBC13-A715-42F2-ACCA-095ADD16793D}" dt="2022-09-16T18:39:51.795" v="3124" actId="478"/>
          <ac:spMkLst>
            <pc:docMk/>
            <pc:sldMk cId="551164925" sldId="451"/>
            <ac:spMk id="20" creationId="{F897736E-3A4E-4F99-9CA9-9A0654946869}"/>
          </ac:spMkLst>
        </pc:spChg>
        <pc:spChg chg="del mod ord">
          <ac:chgData name="Lea, Nicholas" userId="1c4fd4ab-1590-4de3-99d6-1ea37c1f55cc" providerId="ADAL" clId="{AE1BBC13-A715-42F2-ACCA-095ADD16793D}" dt="2022-09-16T18:39:51.795" v="3124" actId="478"/>
          <ac:spMkLst>
            <pc:docMk/>
            <pc:sldMk cId="551164925" sldId="451"/>
            <ac:spMk id="21" creationId="{C7AD427E-5193-4AD3-ADB8-A3DF46A2DB36}"/>
          </ac:spMkLst>
        </pc:spChg>
        <pc:spChg chg="del mod">
          <ac:chgData name="Lea, Nicholas" userId="1c4fd4ab-1590-4de3-99d6-1ea37c1f55cc" providerId="ADAL" clId="{AE1BBC13-A715-42F2-ACCA-095ADD16793D}" dt="2022-09-16T18:39:43.823" v="3085"/>
          <ac:spMkLst>
            <pc:docMk/>
            <pc:sldMk cId="551164925" sldId="451"/>
            <ac:spMk id="38" creationId="{734AC450-93E2-4F4A-BB21-9B8B17212D74}"/>
          </ac:spMkLst>
        </pc:spChg>
        <pc:picChg chg="add del mod ord replST">
          <ac:chgData name="Lea, Nicholas" userId="1c4fd4ab-1590-4de3-99d6-1ea37c1f55cc" providerId="ADAL" clId="{AE1BBC13-A715-42F2-ACCA-095ADD16793D}" dt="2022-09-16T18:39:43.818" v="3083"/>
          <ac:picMkLst>
            <pc:docMk/>
            <pc:sldMk cId="551164925" sldId="451"/>
            <ac:picMk id="5" creationId="{E32B272D-EA3C-FEB1-7629-24BD9AE6DA48}"/>
          </ac:picMkLst>
        </pc:picChg>
        <pc:picChg chg="add del mod ord">
          <ac:chgData name="Lea, Nicholas" userId="1c4fd4ab-1590-4de3-99d6-1ea37c1f55cc" providerId="ADAL" clId="{AE1BBC13-A715-42F2-ACCA-095ADD16793D}" dt="2022-09-16T18:39:54.335" v="3164"/>
          <ac:picMkLst>
            <pc:docMk/>
            <pc:sldMk cId="551164925" sldId="451"/>
            <ac:picMk id="16" creationId="{68A716A8-838E-4DE3-B11E-274A8BAC512F}"/>
          </ac:picMkLst>
        </pc:picChg>
      </pc:sldChg>
      <pc:sldChg chg="addSp delSp modSp mod modAnim">
        <pc:chgData name="Lea, Nicholas" userId="1c4fd4ab-1590-4de3-99d6-1ea37c1f55cc" providerId="ADAL" clId="{AE1BBC13-A715-42F2-ACCA-095ADD16793D}" dt="2022-09-24T17:17:27.615" v="6868" actId="1035"/>
        <pc:sldMkLst>
          <pc:docMk/>
          <pc:sldMk cId="2973438098" sldId="453"/>
        </pc:sldMkLst>
        <pc:spChg chg="add del mod">
          <ac:chgData name="Lea, Nicholas" userId="1c4fd4ab-1590-4de3-99d6-1ea37c1f55cc" providerId="ADAL" clId="{AE1BBC13-A715-42F2-ACCA-095ADD16793D}" dt="2022-09-24T17:09:49.814" v="6773" actId="478"/>
          <ac:spMkLst>
            <pc:docMk/>
            <pc:sldMk cId="2973438098" sldId="453"/>
            <ac:spMk id="2" creationId="{B3D7A99A-2B5D-3AD3-8BA2-B09900E60D98}"/>
          </ac:spMkLst>
        </pc:spChg>
        <pc:spChg chg="add del mod">
          <ac:chgData name="Lea, Nicholas" userId="1c4fd4ab-1590-4de3-99d6-1ea37c1f55cc" providerId="ADAL" clId="{AE1BBC13-A715-42F2-ACCA-095ADD16793D}" dt="2022-09-24T17:09:49.814" v="6773" actId="478"/>
          <ac:spMkLst>
            <pc:docMk/>
            <pc:sldMk cId="2973438098" sldId="453"/>
            <ac:spMk id="4" creationId="{4F0985D8-564B-5491-8E9A-5181309F8D3A}"/>
          </ac:spMkLst>
        </pc:spChg>
        <pc:spChg chg="mod">
          <ac:chgData name="Lea, Nicholas" userId="1c4fd4ab-1590-4de3-99d6-1ea37c1f55cc" providerId="ADAL" clId="{AE1BBC13-A715-42F2-ACCA-095ADD16793D}" dt="2022-09-24T17:17:18" v="6842" actId="20577"/>
          <ac:spMkLst>
            <pc:docMk/>
            <pc:sldMk cId="2973438098" sldId="453"/>
            <ac:spMk id="7" creationId="{ED7094B3-3386-45E5-ACC2-849AF4D710F1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9" creationId="{840CCA15-EA60-0348-3878-1E2CF2D0629E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0" creationId="{25F9F392-CB1A-D20E-1029-0287C0E95FC5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1" creationId="{FAC9514A-242D-0D72-7562-5F3AF285538C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2" creationId="{59D05412-A0F4-82DA-7ED2-FEFD45ED9C24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3" creationId="{61EC655C-A27C-7EF8-386B-4C6F6BC4CED5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4" creationId="{E2226C81-716D-9903-CFFE-47068C81B68F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5" creationId="{A89BB100-38C5-33C6-65C7-7D8DC8020FF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6" creationId="{A081F2F0-114F-777A-D918-CB8A71B5A756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7" creationId="{A8F45D2C-DAED-CA17-F95C-8BD6873626F0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8" creationId="{BD1517EC-30A4-B06A-2A20-D470A9B7DF31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19" creationId="{A37D7004-C0AD-38D5-F3C3-CDE68F2D85B6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25" creationId="{FD117386-AB23-EFA5-DF46-AB85483A731F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26" creationId="{78AA321B-93AA-57E2-D925-2179D081F262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27" creationId="{8432D6B9-5C4A-C587-C06A-290FCEB586D8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28" creationId="{2ECC4815-705D-4FE1-A699-8F80A37D07A5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2" creationId="{E9C1DDC9-8F11-C3D5-E793-B5DA6D716F12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3" creationId="{4E0B1B58-5084-DEEB-E5C0-FE52BD0E5249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4" creationId="{783F0EB9-4239-8712-8CAE-C8AC0B27B2A5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5" creationId="{4BCB258A-6EC0-5A08-F4C8-D78DB1E3766E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6" creationId="{996E6F42-959F-901E-0524-2412174AFF7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7" creationId="{B2D1025F-F034-71C3-F3D1-482AE1111BC9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8" creationId="{B86437E2-810D-08D3-F30A-7F772EFE39BF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39" creationId="{5E21E6F2-8B4E-3C62-801B-98D5625D358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0" creationId="{B87B4CE0-61A5-A002-F833-7C48F72EAE3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2" creationId="{F761646E-3197-B156-66E4-E4330B912AB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3" creationId="{7A80C264-9C95-D0AA-9768-2FA6468A7548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6" creationId="{2289BFAE-0DB4-37B1-E326-57349643177B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7" creationId="{3E876536-D22E-C793-3A27-2C6D87B0E8D1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49" creationId="{2D21ABED-D331-BC59-E5E9-F193389792F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0" creationId="{48A9F25E-8094-D598-28D2-B01D7F44970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2" creationId="{C043569B-5C76-C420-FAFF-B54BB2F2BA58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3" creationId="{EE920FA8-398D-2823-F17D-A32BA64E60CD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6" creationId="{45412A2E-058A-DAE6-E0CA-605DDE5D727F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7" creationId="{B37F0207-72B1-39E5-B9A4-12146DCD992F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8" creationId="{33CEA008-A8D2-F088-B827-E8417AC37CCB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59" creationId="{3417F8DB-3E88-57AB-A1AF-F1FD1F63E44E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0" creationId="{24BD5042-98C1-B72C-8FF6-69DE2822D96B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1" creationId="{4B0391C5-6504-43E9-42EB-6FD7776F28C9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2" creationId="{3A80CFDD-24A3-29DA-D2E1-59F4B730F53B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3" creationId="{2213E3BF-E8F8-256B-28B1-DA328966DABC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4" creationId="{36248D14-AB56-B557-06DF-201D4826D474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5" creationId="{631D5919-A322-FDE2-2A0E-370C0B382E78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6" creationId="{8FF5A7C4-968E-D3E1-4FD0-C1FB1540F4BB}"/>
          </ac:spMkLst>
        </pc:spChg>
        <pc:spChg chg="add mod">
          <ac:chgData name="Lea, Nicholas" userId="1c4fd4ab-1590-4de3-99d6-1ea37c1f55cc" providerId="ADAL" clId="{AE1BBC13-A715-42F2-ACCA-095ADD16793D}" dt="2022-09-24T17:17:27.615" v="6868" actId="1035"/>
          <ac:spMkLst>
            <pc:docMk/>
            <pc:sldMk cId="2973438098" sldId="453"/>
            <ac:spMk id="67" creationId="{E9EBBDA5-C581-4F96-4636-3FE14FBAF89A}"/>
          </ac:spMkLst>
        </pc:sp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0" creationId="{7F62E299-A322-002F-0375-6EF48FA86790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1" creationId="{797E37B6-2D0F-D4C3-94BA-1AF4A78547A6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2" creationId="{2B50CB95-AA40-CAC4-9D7A-925FFCBF41FF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3" creationId="{724A877B-C29E-A27E-3138-2A371D63C794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4" creationId="{EC004DED-5C03-A1B6-6102-67E494323985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29" creationId="{E3CED435-104F-E78A-5B77-DFAB1ACF0510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30" creationId="{F0A8D1A9-6428-8DC4-035B-2BEB42828EE0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31" creationId="{B9BC06E1-A37E-A57A-A883-35F4DBB0EE75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41" creationId="{272B62B2-9EA2-B71E-9C45-30BEC77B274E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44" creationId="{8BD4A7F3-7B0C-9274-C743-A211CEFE88D7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45" creationId="{80B67676-E65F-ADEB-AFEA-4E414DF62BC3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48" creationId="{4CB8BF46-FEBD-C7EF-6A5D-0B0929647E86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51" creationId="{799DBB78-0F62-4B6D-E6BA-B4F0482D9FC4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54" creationId="{F1CE9BB7-8A2C-90C0-8671-5C76C3A676F5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55" creationId="{D45053EA-7353-F3DC-9CF7-BF5E751BA881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68" creationId="{081B78F0-6F2C-879B-7BAB-27CE0E5589A9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69" creationId="{5A28CF1D-4190-AE08-3A96-D54FDA1D88CE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70" creationId="{E46C6C83-50A9-E902-CA91-3571BC8C193A}"/>
          </ac:picMkLst>
        </pc:picChg>
        <pc:picChg chg="add mod">
          <ac:chgData name="Lea, Nicholas" userId="1c4fd4ab-1590-4de3-99d6-1ea37c1f55cc" providerId="ADAL" clId="{AE1BBC13-A715-42F2-ACCA-095ADD16793D}" dt="2022-09-24T17:17:27.615" v="6868" actId="1035"/>
          <ac:picMkLst>
            <pc:docMk/>
            <pc:sldMk cId="2973438098" sldId="453"/>
            <ac:picMk id="71" creationId="{792AAB05-B9AB-86AE-B2CC-5DA056E6487A}"/>
          </ac:picMkLst>
        </pc:picChg>
      </pc:sldChg>
      <pc:sldChg chg="addSp delSp modSp del mod">
        <pc:chgData name="Lea, Nicholas" userId="1c4fd4ab-1590-4de3-99d6-1ea37c1f55cc" providerId="ADAL" clId="{AE1BBC13-A715-42F2-ACCA-095ADD16793D}" dt="2022-09-16T18:39:57.679" v="3165" actId="47"/>
        <pc:sldMkLst>
          <pc:docMk/>
          <pc:sldMk cId="3453787478" sldId="459"/>
        </pc:sldMkLst>
        <pc:spChg chg="del">
          <ac:chgData name="Lea, Nicholas" userId="1c4fd4ab-1590-4de3-99d6-1ea37c1f55cc" providerId="ADAL" clId="{AE1BBC13-A715-42F2-ACCA-095ADD16793D}" dt="2022-09-16T18:39:21.146" v="3023"/>
          <ac:spMkLst>
            <pc:docMk/>
            <pc:sldMk cId="3453787478" sldId="459"/>
            <ac:spMk id="2" creationId="{D3F9B4E4-A037-4C02-9092-7A6B6D9ED3A5}"/>
          </ac:spMkLst>
        </pc:spChg>
        <pc:spChg chg="del">
          <ac:chgData name="Lea, Nicholas" userId="1c4fd4ab-1590-4de3-99d6-1ea37c1f55cc" providerId="ADAL" clId="{AE1BBC13-A715-42F2-ACCA-095ADD16793D}" dt="2022-09-16T18:39:21.146" v="3023"/>
          <ac:spMkLst>
            <pc:docMk/>
            <pc:sldMk cId="3453787478" sldId="459"/>
            <ac:spMk id="3" creationId="{28A0CCDC-4D4C-4364-8438-F233477F87E5}"/>
          </ac:spMkLst>
        </pc:spChg>
        <pc:spChg chg="add del mod">
          <ac:chgData name="Lea, Nicholas" userId="1c4fd4ab-1590-4de3-99d6-1ea37c1f55cc" providerId="ADAL" clId="{AE1BBC13-A715-42F2-ACCA-095ADD16793D}" dt="2022-09-16T18:39:21.147" v="3024"/>
          <ac:spMkLst>
            <pc:docMk/>
            <pc:sldMk cId="3453787478" sldId="459"/>
            <ac:spMk id="4" creationId="{30AEAB38-AF57-ABD1-CC79-12017F3FFFBC}"/>
          </ac:spMkLst>
        </pc:spChg>
        <pc:spChg chg="mod">
          <ac:chgData name="Lea, Nicholas" userId="1c4fd4ab-1590-4de3-99d6-1ea37c1f55cc" providerId="ADAL" clId="{AE1BBC13-A715-42F2-ACCA-095ADD16793D}" dt="2022-09-16T18:39:25.221" v="3032" actId="20577"/>
          <ac:spMkLst>
            <pc:docMk/>
            <pc:sldMk cId="3453787478" sldId="459"/>
            <ac:spMk id="5" creationId="{4EE85A11-C4A5-4319-9633-1B941196F337}"/>
          </ac:spMkLst>
        </pc:spChg>
        <pc:spChg chg="mod">
          <ac:chgData name="Lea, Nicholas" userId="1c4fd4ab-1590-4de3-99d6-1ea37c1f55cc" providerId="ADAL" clId="{AE1BBC13-A715-42F2-ACCA-095ADD16793D}" dt="2022-09-16T18:39:21.157" v="3027"/>
          <ac:spMkLst>
            <pc:docMk/>
            <pc:sldMk cId="3453787478" sldId="459"/>
            <ac:spMk id="6" creationId="{700F5EE2-82EE-9C46-9380-461E4951ABBC}"/>
          </ac:spMkLst>
        </pc:spChg>
        <pc:spChg chg="add del mod">
          <ac:chgData name="Lea, Nicholas" userId="1c4fd4ab-1590-4de3-99d6-1ea37c1f55cc" providerId="ADAL" clId="{AE1BBC13-A715-42F2-ACCA-095ADD16793D}" dt="2022-09-16T18:39:21.147" v="3024"/>
          <ac:spMkLst>
            <pc:docMk/>
            <pc:sldMk cId="3453787478" sldId="459"/>
            <ac:spMk id="7" creationId="{1BA81178-EFBD-C6D1-30E3-AF2AE6CEB5E3}"/>
          </ac:spMkLst>
        </pc:spChg>
        <pc:spChg chg="add del mod">
          <ac:chgData name="Lea, Nicholas" userId="1c4fd4ab-1590-4de3-99d6-1ea37c1f55cc" providerId="ADAL" clId="{AE1BBC13-A715-42F2-ACCA-095ADD16793D}" dt="2022-09-16T18:39:21.147" v="3024"/>
          <ac:spMkLst>
            <pc:docMk/>
            <pc:sldMk cId="3453787478" sldId="459"/>
            <ac:spMk id="8" creationId="{BBDCDCAF-7F27-68BD-00EF-C2B6BECEAECB}"/>
          </ac:spMkLst>
        </pc:spChg>
        <pc:spChg chg="add mod">
          <ac:chgData name="Lea, Nicholas" userId="1c4fd4ab-1590-4de3-99d6-1ea37c1f55cc" providerId="ADAL" clId="{AE1BBC13-A715-42F2-ACCA-095ADD16793D}" dt="2022-09-16T18:39:21.158" v="3028" actId="20577"/>
          <ac:spMkLst>
            <pc:docMk/>
            <pc:sldMk cId="3453787478" sldId="459"/>
            <ac:spMk id="9" creationId="{674BAF01-9745-2ACD-04E8-B59EE603DAA8}"/>
          </ac:spMkLst>
        </pc:spChg>
        <pc:spChg chg="add mod">
          <ac:chgData name="Lea, Nicholas" userId="1c4fd4ab-1590-4de3-99d6-1ea37c1f55cc" providerId="ADAL" clId="{AE1BBC13-A715-42F2-ACCA-095ADD16793D}" dt="2022-09-16T18:39:21.159" v="3029" actId="20577"/>
          <ac:spMkLst>
            <pc:docMk/>
            <pc:sldMk cId="3453787478" sldId="459"/>
            <ac:spMk id="10" creationId="{3B7832F6-0AF3-9727-D1B7-531B57199D73}"/>
          </ac:spMkLst>
        </pc:spChg>
        <pc:spChg chg="add del mod">
          <ac:chgData name="Lea, Nicholas" userId="1c4fd4ab-1590-4de3-99d6-1ea37c1f55cc" providerId="ADAL" clId="{AE1BBC13-A715-42F2-ACCA-095ADD16793D}" dt="2022-09-16T18:39:21.157" v="3027"/>
          <ac:spMkLst>
            <pc:docMk/>
            <pc:sldMk cId="3453787478" sldId="459"/>
            <ac:spMk id="11" creationId="{DCBDF527-7566-0806-7A25-D1DB1D8BE797}"/>
          </ac:spMkLst>
        </pc:spChg>
        <pc:spChg chg="add mod">
          <ac:chgData name="Lea, Nicholas" userId="1c4fd4ab-1590-4de3-99d6-1ea37c1f55cc" providerId="ADAL" clId="{AE1BBC13-A715-42F2-ACCA-095ADD16793D}" dt="2022-09-16T18:39:21.157" v="3027"/>
          <ac:spMkLst>
            <pc:docMk/>
            <pc:sldMk cId="3453787478" sldId="459"/>
            <ac:spMk id="12" creationId="{5C609FEE-E72E-1041-93D3-EF48E79C2817}"/>
          </ac:spMkLst>
        </pc:spChg>
      </pc:sldChg>
      <pc:sldChg chg="modSp mod">
        <pc:chgData name="Lea, Nicholas" userId="1c4fd4ab-1590-4de3-99d6-1ea37c1f55cc" providerId="ADAL" clId="{AE1BBC13-A715-42F2-ACCA-095ADD16793D}" dt="2022-09-19T14:25:51.065" v="4073" actId="6549"/>
        <pc:sldMkLst>
          <pc:docMk/>
          <pc:sldMk cId="1702365921" sldId="517"/>
        </pc:sldMkLst>
        <pc:spChg chg="mod">
          <ac:chgData name="Lea, Nicholas" userId="1c4fd4ab-1590-4de3-99d6-1ea37c1f55cc" providerId="ADAL" clId="{AE1BBC13-A715-42F2-ACCA-095ADD16793D}" dt="2022-09-19T14:25:51.065" v="4073" actId="6549"/>
          <ac:spMkLst>
            <pc:docMk/>
            <pc:sldMk cId="1702365921" sldId="517"/>
            <ac:spMk id="18" creationId="{BDC1F3D2-883F-46A8-AA5E-A0E5A01CBCBA}"/>
          </ac:spMkLst>
        </pc:spChg>
      </pc:sldChg>
      <pc:sldChg chg="addSp modSp mod">
        <pc:chgData name="Lea, Nicholas" userId="1c4fd4ab-1590-4de3-99d6-1ea37c1f55cc" providerId="ADAL" clId="{AE1BBC13-A715-42F2-ACCA-095ADD16793D}" dt="2022-09-24T17:07:54.548" v="6765" actId="1076"/>
        <pc:sldMkLst>
          <pc:docMk/>
          <pc:sldMk cId="1900206856" sldId="518"/>
        </pc:sldMkLst>
        <pc:spChg chg="add mod">
          <ac:chgData name="Lea, Nicholas" userId="1c4fd4ab-1590-4de3-99d6-1ea37c1f55cc" providerId="ADAL" clId="{AE1BBC13-A715-42F2-ACCA-095ADD16793D}" dt="2022-09-16T19:46:59.587" v="3897" actId="1076"/>
          <ac:spMkLst>
            <pc:docMk/>
            <pc:sldMk cId="1900206856" sldId="518"/>
            <ac:spMk id="2" creationId="{3FA37AEB-FDBF-FF03-DED9-885E0C601B21}"/>
          </ac:spMkLst>
        </pc:spChg>
        <pc:spChg chg="mod">
          <ac:chgData name="Lea, Nicholas" userId="1c4fd4ab-1590-4de3-99d6-1ea37c1f55cc" providerId="ADAL" clId="{AE1BBC13-A715-42F2-ACCA-095ADD16793D}" dt="2022-09-16T19:50:01.182" v="4034" actId="20577"/>
          <ac:spMkLst>
            <pc:docMk/>
            <pc:sldMk cId="1900206856" sldId="518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9:50:04.847" v="4049" actId="20577"/>
          <ac:spMkLst>
            <pc:docMk/>
            <pc:sldMk cId="1900206856" sldId="518"/>
            <ac:spMk id="6" creationId="{18803BE5-E8CF-4B73-B3D5-1DCFB16AD658}"/>
          </ac:spMkLst>
        </pc:spChg>
        <pc:spChg chg="mod">
          <ac:chgData name="Lea, Nicholas" userId="1c4fd4ab-1590-4de3-99d6-1ea37c1f55cc" providerId="ADAL" clId="{AE1BBC13-A715-42F2-ACCA-095ADD16793D}" dt="2022-09-19T14:25:59.424" v="4075" actId="20577"/>
          <ac:spMkLst>
            <pc:docMk/>
            <pc:sldMk cId="1900206856" sldId="518"/>
            <ac:spMk id="7" creationId="{ED7094B3-3386-45E5-ACC2-849AF4D710F1}"/>
          </ac:spMkLst>
        </pc:spChg>
        <pc:picChg chg="add mod modCrop">
          <ac:chgData name="Lea, Nicholas" userId="1c4fd4ab-1590-4de3-99d6-1ea37c1f55cc" providerId="ADAL" clId="{AE1BBC13-A715-42F2-ACCA-095ADD16793D}" dt="2022-09-24T17:07:54.548" v="6765" actId="1076"/>
          <ac:picMkLst>
            <pc:docMk/>
            <pc:sldMk cId="1900206856" sldId="518"/>
            <ac:picMk id="9" creationId="{CD5554DB-B222-018F-3526-056A347061E3}"/>
          </ac:picMkLst>
        </pc:picChg>
      </pc:sldChg>
      <pc:sldChg chg="addSp delSp modSp mod ord modAnim">
        <pc:chgData name="Lea, Nicholas" userId="1c4fd4ab-1590-4de3-99d6-1ea37c1f55cc" providerId="ADAL" clId="{AE1BBC13-A715-42F2-ACCA-095ADD16793D}" dt="2022-09-16T17:58:24.570" v="2061" actId="1076"/>
        <pc:sldMkLst>
          <pc:docMk/>
          <pc:sldMk cId="2129660825" sldId="519"/>
        </pc:sldMkLst>
        <pc:spChg chg="mod">
          <ac:chgData name="Lea, Nicholas" userId="1c4fd4ab-1590-4de3-99d6-1ea37c1f55cc" providerId="ADAL" clId="{AE1BBC13-A715-42F2-ACCA-095ADD16793D}" dt="2022-09-16T17:48:46.289" v="1611" actId="20577"/>
          <ac:spMkLst>
            <pc:docMk/>
            <pc:sldMk cId="2129660825" sldId="519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48:29.370" v="1591" actId="20577"/>
          <ac:spMkLst>
            <pc:docMk/>
            <pc:sldMk cId="2129660825" sldId="519"/>
            <ac:spMk id="6" creationId="{18803BE5-E8CF-4B73-B3D5-1DCFB16AD658}"/>
          </ac:spMkLst>
        </pc:spChg>
        <pc:spChg chg="del">
          <ac:chgData name="Lea, Nicholas" userId="1c4fd4ab-1590-4de3-99d6-1ea37c1f55cc" providerId="ADAL" clId="{AE1BBC13-A715-42F2-ACCA-095ADD16793D}" dt="2022-09-16T17:44:59.308" v="1433"/>
          <ac:spMkLst>
            <pc:docMk/>
            <pc:sldMk cId="2129660825" sldId="519"/>
            <ac:spMk id="7" creationId="{ED7094B3-3386-45E5-ACC2-849AF4D710F1}"/>
          </ac:spMkLst>
        </pc:spChg>
        <pc:spChg chg="add del mod">
          <ac:chgData name="Lea, Nicholas" userId="1c4fd4ab-1590-4de3-99d6-1ea37c1f55cc" providerId="ADAL" clId="{AE1BBC13-A715-42F2-ACCA-095ADD16793D}" dt="2022-09-16T17:48:38.043" v="1592" actId="478"/>
          <ac:spMkLst>
            <pc:docMk/>
            <pc:sldMk cId="2129660825" sldId="519"/>
            <ac:spMk id="10" creationId="{307F438E-A23E-72B7-A7A8-2976106706A3}"/>
          </ac:spMkLst>
        </pc:spChg>
        <pc:spChg chg="add mod">
          <ac:chgData name="Lea, Nicholas" userId="1c4fd4ab-1590-4de3-99d6-1ea37c1f55cc" providerId="ADAL" clId="{AE1BBC13-A715-42F2-ACCA-095ADD16793D}" dt="2022-09-16T17:56:58.456" v="2024" actId="20577"/>
          <ac:spMkLst>
            <pc:docMk/>
            <pc:sldMk cId="2129660825" sldId="519"/>
            <ac:spMk id="11" creationId="{4FA5E232-4F91-46B7-7C87-27EECBF93048}"/>
          </ac:spMkLst>
        </pc:spChg>
        <pc:spChg chg="add mod">
          <ac:chgData name="Lea, Nicholas" userId="1c4fd4ab-1590-4de3-99d6-1ea37c1f55cc" providerId="ADAL" clId="{AE1BBC13-A715-42F2-ACCA-095ADD16793D}" dt="2022-09-16T17:58:24.570" v="2061" actId="1076"/>
          <ac:spMkLst>
            <pc:docMk/>
            <pc:sldMk cId="2129660825" sldId="519"/>
            <ac:spMk id="17" creationId="{A27787E7-C119-DA02-0381-7D5FB89E75BD}"/>
          </ac:spMkLst>
        </pc:spChg>
        <pc:picChg chg="add del mod">
          <ac:chgData name="Lea, Nicholas" userId="1c4fd4ab-1590-4de3-99d6-1ea37c1f55cc" providerId="ADAL" clId="{AE1BBC13-A715-42F2-ACCA-095ADD16793D}" dt="2022-09-16T17:45:00.391" v="1436" actId="21"/>
          <ac:picMkLst>
            <pc:docMk/>
            <pc:sldMk cId="2129660825" sldId="519"/>
            <ac:picMk id="4" creationId="{7834B072-696A-FEDB-39B2-A62C00B9F71F}"/>
          </ac:picMkLst>
        </pc:picChg>
        <pc:picChg chg="add mod">
          <ac:chgData name="Lea, Nicholas" userId="1c4fd4ab-1590-4de3-99d6-1ea37c1f55cc" providerId="ADAL" clId="{AE1BBC13-A715-42F2-ACCA-095ADD16793D}" dt="2022-09-16T17:49:04.554" v="1633" actId="1076"/>
          <ac:picMkLst>
            <pc:docMk/>
            <pc:sldMk cId="2129660825" sldId="519"/>
            <ac:picMk id="12" creationId="{2292E377-F6A4-4644-BCF5-CC89607D07C3}"/>
          </ac:picMkLst>
        </pc:picChg>
        <pc:picChg chg="add mod">
          <ac:chgData name="Lea, Nicholas" userId="1c4fd4ab-1590-4de3-99d6-1ea37c1f55cc" providerId="ADAL" clId="{AE1BBC13-A715-42F2-ACCA-095ADD16793D}" dt="2022-09-16T17:57:25.082" v="2032" actId="1076"/>
          <ac:picMkLst>
            <pc:docMk/>
            <pc:sldMk cId="2129660825" sldId="519"/>
            <ac:picMk id="14" creationId="{9C19B6A0-16D1-7E7E-5A84-8185C992308C}"/>
          </ac:picMkLst>
        </pc:picChg>
        <pc:picChg chg="add del mod">
          <ac:chgData name="Lea, Nicholas" userId="1c4fd4ab-1590-4de3-99d6-1ea37c1f55cc" providerId="ADAL" clId="{AE1BBC13-A715-42F2-ACCA-095ADD16793D}" dt="2022-09-16T17:57:26.964" v="2033" actId="478"/>
          <ac:picMkLst>
            <pc:docMk/>
            <pc:sldMk cId="2129660825" sldId="519"/>
            <ac:picMk id="15" creationId="{825D6A33-0FF1-1E29-F82B-282671A3CC6B}"/>
          </ac:picMkLst>
        </pc:picChg>
        <pc:picChg chg="add mod">
          <ac:chgData name="Lea, Nicholas" userId="1c4fd4ab-1590-4de3-99d6-1ea37c1f55cc" providerId="ADAL" clId="{AE1BBC13-A715-42F2-ACCA-095ADD16793D}" dt="2022-09-16T17:57:38.530" v="2035" actId="1076"/>
          <ac:picMkLst>
            <pc:docMk/>
            <pc:sldMk cId="2129660825" sldId="519"/>
            <ac:picMk id="16" creationId="{D19CC3D6-BEEA-4285-B861-235DD4DF929C}"/>
          </ac:picMkLst>
        </pc:picChg>
      </pc:sldChg>
      <pc:sldChg chg="addSp delSp modSp mod ord modAnim">
        <pc:chgData name="Lea, Nicholas" userId="1c4fd4ab-1590-4de3-99d6-1ea37c1f55cc" providerId="ADAL" clId="{AE1BBC13-A715-42F2-ACCA-095ADD16793D}" dt="2022-09-16T17:31:27.874" v="1335" actId="1038"/>
        <pc:sldMkLst>
          <pc:docMk/>
          <pc:sldMk cId="3495218504" sldId="520"/>
        </pc:sldMkLst>
        <pc:spChg chg="add del mod">
          <ac:chgData name="Lea, Nicholas" userId="1c4fd4ab-1590-4de3-99d6-1ea37c1f55cc" providerId="ADAL" clId="{AE1BBC13-A715-42F2-ACCA-095ADD16793D}" dt="2022-09-16T16:47:59.427" v="269" actId="478"/>
          <ac:spMkLst>
            <pc:docMk/>
            <pc:sldMk cId="3495218504" sldId="520"/>
            <ac:spMk id="4" creationId="{BDC8082B-72BF-7FAD-AEC3-F40565F47F38}"/>
          </ac:spMkLst>
        </pc:spChg>
        <pc:spChg chg="mod">
          <ac:chgData name="Lea, Nicholas" userId="1c4fd4ab-1590-4de3-99d6-1ea37c1f55cc" providerId="ADAL" clId="{AE1BBC13-A715-42F2-ACCA-095ADD16793D}" dt="2022-09-16T16:47:42.098" v="231" actId="20577"/>
          <ac:spMkLst>
            <pc:docMk/>
            <pc:sldMk cId="3495218504" sldId="520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6:47:53.430" v="267" actId="20577"/>
          <ac:spMkLst>
            <pc:docMk/>
            <pc:sldMk cId="3495218504" sldId="520"/>
            <ac:spMk id="6" creationId="{18803BE5-E8CF-4B73-B3D5-1DCFB16AD658}"/>
          </ac:spMkLst>
        </pc:spChg>
        <pc:spChg chg="del mod">
          <ac:chgData name="Lea, Nicholas" userId="1c4fd4ab-1590-4de3-99d6-1ea37c1f55cc" providerId="ADAL" clId="{AE1BBC13-A715-42F2-ACCA-095ADD16793D}" dt="2022-09-16T16:47:56.625" v="268" actId="478"/>
          <ac:spMkLst>
            <pc:docMk/>
            <pc:sldMk cId="3495218504" sldId="520"/>
            <ac:spMk id="7" creationId="{ED7094B3-3386-45E5-ACC2-849AF4D710F1}"/>
          </ac:spMkLst>
        </pc:spChg>
        <pc:spChg chg="add mod">
          <ac:chgData name="Lea, Nicholas" userId="1c4fd4ab-1590-4de3-99d6-1ea37c1f55cc" providerId="ADAL" clId="{AE1BBC13-A715-42F2-ACCA-095ADD16793D}" dt="2022-09-16T17:30:35.197" v="1321" actId="1076"/>
          <ac:spMkLst>
            <pc:docMk/>
            <pc:sldMk cId="3495218504" sldId="520"/>
            <ac:spMk id="9" creationId="{23A48BA8-C185-6B76-6672-EA62BBB5BEE4}"/>
          </ac:spMkLst>
        </pc:spChg>
        <pc:spChg chg="add mod">
          <ac:chgData name="Lea, Nicholas" userId="1c4fd4ab-1590-4de3-99d6-1ea37c1f55cc" providerId="ADAL" clId="{AE1BBC13-A715-42F2-ACCA-095ADD16793D}" dt="2022-09-16T17:30:35.197" v="1321" actId="1076"/>
          <ac:spMkLst>
            <pc:docMk/>
            <pc:sldMk cId="3495218504" sldId="520"/>
            <ac:spMk id="12" creationId="{0D88ABD3-F740-6D43-DD94-2E8F946B3011}"/>
          </ac:spMkLst>
        </pc:spChg>
        <pc:spChg chg="add mod">
          <ac:chgData name="Lea, Nicholas" userId="1c4fd4ab-1590-4de3-99d6-1ea37c1f55cc" providerId="ADAL" clId="{AE1BBC13-A715-42F2-ACCA-095ADD16793D}" dt="2022-09-16T17:30:35.197" v="1321" actId="1076"/>
          <ac:spMkLst>
            <pc:docMk/>
            <pc:sldMk cId="3495218504" sldId="520"/>
            <ac:spMk id="14" creationId="{4E6FAA72-DE21-F9A9-333E-A4C7C832C14B}"/>
          </ac:spMkLst>
        </pc:spChg>
        <pc:picChg chg="add mod">
          <ac:chgData name="Lea, Nicholas" userId="1c4fd4ab-1590-4de3-99d6-1ea37c1f55cc" providerId="ADAL" clId="{AE1BBC13-A715-42F2-ACCA-095ADD16793D}" dt="2022-09-16T17:30:35.197" v="1321" actId="1076"/>
          <ac:picMkLst>
            <pc:docMk/>
            <pc:sldMk cId="3495218504" sldId="520"/>
            <ac:picMk id="10" creationId="{8158C9A7-E1C4-C501-7440-DA12435EA042}"/>
          </ac:picMkLst>
        </pc:picChg>
        <pc:picChg chg="add mod">
          <ac:chgData name="Lea, Nicholas" userId="1c4fd4ab-1590-4de3-99d6-1ea37c1f55cc" providerId="ADAL" clId="{AE1BBC13-A715-42F2-ACCA-095ADD16793D}" dt="2022-09-16T16:48:25.912" v="275" actId="1076"/>
          <ac:picMkLst>
            <pc:docMk/>
            <pc:sldMk cId="3495218504" sldId="520"/>
            <ac:picMk id="11" creationId="{23298EE7-6AC0-7F31-A737-F312605185DF}"/>
          </ac:picMkLst>
        </pc:picChg>
        <pc:picChg chg="add mod">
          <ac:chgData name="Lea, Nicholas" userId="1c4fd4ab-1590-4de3-99d6-1ea37c1f55cc" providerId="ADAL" clId="{AE1BBC13-A715-42F2-ACCA-095ADD16793D}" dt="2022-09-16T17:24:22.770" v="1305" actId="1076"/>
          <ac:picMkLst>
            <pc:docMk/>
            <pc:sldMk cId="3495218504" sldId="520"/>
            <ac:picMk id="17" creationId="{A1FD9E03-C399-AA26-22B4-66AF28E735B7}"/>
          </ac:picMkLst>
        </pc:picChg>
        <pc:picChg chg="add mod">
          <ac:chgData name="Lea, Nicholas" userId="1c4fd4ab-1590-4de3-99d6-1ea37c1f55cc" providerId="ADAL" clId="{AE1BBC13-A715-42F2-ACCA-095ADD16793D}" dt="2022-09-16T17:24:32.809" v="1312" actId="1036"/>
          <ac:picMkLst>
            <pc:docMk/>
            <pc:sldMk cId="3495218504" sldId="520"/>
            <ac:picMk id="18" creationId="{DA83D87D-D64D-6B19-57F3-02493BFAE41C}"/>
          </ac:picMkLst>
        </pc:picChg>
        <pc:picChg chg="add mod">
          <ac:chgData name="Lea, Nicholas" userId="1c4fd4ab-1590-4de3-99d6-1ea37c1f55cc" providerId="ADAL" clId="{AE1BBC13-A715-42F2-ACCA-095ADD16793D}" dt="2022-09-16T17:31:27.874" v="1335" actId="1038"/>
          <ac:picMkLst>
            <pc:docMk/>
            <pc:sldMk cId="3495218504" sldId="520"/>
            <ac:picMk id="20" creationId="{7DD5E791-F2F0-B100-A40F-9FC356545186}"/>
          </ac:picMkLst>
        </pc:picChg>
        <pc:picChg chg="add mod">
          <ac:chgData name="Lea, Nicholas" userId="1c4fd4ab-1590-4de3-99d6-1ea37c1f55cc" providerId="ADAL" clId="{AE1BBC13-A715-42F2-ACCA-095ADD16793D}" dt="2022-09-16T17:31:22.261" v="1328" actId="1076"/>
          <ac:picMkLst>
            <pc:docMk/>
            <pc:sldMk cId="3495218504" sldId="520"/>
            <ac:picMk id="23" creationId="{B4640443-5D05-54A0-9542-81F95788B7D2}"/>
          </ac:picMkLst>
        </pc:picChg>
        <pc:cxnChg chg="add mod">
          <ac:chgData name="Lea, Nicholas" userId="1c4fd4ab-1590-4de3-99d6-1ea37c1f55cc" providerId="ADAL" clId="{AE1BBC13-A715-42F2-ACCA-095ADD16793D}" dt="2022-09-16T17:30:39.892" v="1323" actId="14100"/>
          <ac:cxnSpMkLst>
            <pc:docMk/>
            <pc:sldMk cId="3495218504" sldId="520"/>
            <ac:cxnSpMk id="13" creationId="{3A143777-BDDA-7234-26C6-D0CE69459839}"/>
          </ac:cxnSpMkLst>
        </pc:cxnChg>
      </pc:sldChg>
      <pc:sldChg chg="addSp delSp modSp mod">
        <pc:chgData name="Lea, Nicholas" userId="1c4fd4ab-1590-4de3-99d6-1ea37c1f55cc" providerId="ADAL" clId="{AE1BBC13-A715-42F2-ACCA-095ADD16793D}" dt="2022-09-24T17:28:15.862" v="7286" actId="552"/>
        <pc:sldMkLst>
          <pc:docMk/>
          <pc:sldMk cId="4199394714" sldId="521"/>
        </pc:sldMkLst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2" creationId="{9780AD91-0B45-0AAB-0DFB-62BFD27F0995}"/>
          </ac:spMkLst>
        </pc:spChg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4" creationId="{9E594963-4E63-BE3E-C245-20B7FD00DEFE}"/>
          </ac:spMkLst>
        </pc:spChg>
        <pc:spChg chg="mod">
          <ac:chgData name="Lea, Nicholas" userId="1c4fd4ab-1590-4de3-99d6-1ea37c1f55cc" providerId="ADAL" clId="{AE1BBC13-A715-42F2-ACCA-095ADD16793D}" dt="2022-09-16T17:58:50.916" v="2078" actId="20577"/>
          <ac:spMkLst>
            <pc:docMk/>
            <pc:sldMk cId="4199394714" sldId="521"/>
            <ac:spMk id="6" creationId="{18803BE5-E8CF-4B73-B3D5-1DCFB16AD658}"/>
          </ac:spMkLst>
        </pc:spChg>
        <pc:spChg chg="del mod">
          <ac:chgData name="Lea, Nicholas" userId="1c4fd4ab-1590-4de3-99d6-1ea37c1f55cc" providerId="ADAL" clId="{AE1BBC13-A715-42F2-ACCA-095ADD16793D}" dt="2022-09-24T17:26:08.427" v="7156" actId="478"/>
          <ac:spMkLst>
            <pc:docMk/>
            <pc:sldMk cId="4199394714" sldId="521"/>
            <ac:spMk id="7" creationId="{ED7094B3-3386-45E5-ACC2-849AF4D710F1}"/>
          </ac:spMkLst>
        </pc:spChg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9" creationId="{E0DE0A24-1F17-D9A5-D610-019780645101}"/>
          </ac:spMkLst>
        </pc:spChg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10" creationId="{48DA8DA3-CD1E-E5E4-2D3A-1290F6705D13}"/>
          </ac:spMkLst>
        </pc:spChg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11" creationId="{D7A9A5A4-CB3F-DAB6-046B-F72E7F65464A}"/>
          </ac:spMkLst>
        </pc:spChg>
        <pc:spChg chg="add mod">
          <ac:chgData name="Lea, Nicholas" userId="1c4fd4ab-1590-4de3-99d6-1ea37c1f55cc" providerId="ADAL" clId="{AE1BBC13-A715-42F2-ACCA-095ADD16793D}" dt="2022-09-24T17:28:15.862" v="7286" actId="552"/>
          <ac:spMkLst>
            <pc:docMk/>
            <pc:sldMk cId="4199394714" sldId="521"/>
            <ac:spMk id="12" creationId="{1DF8BB02-0F6B-D03F-3A08-0412D2F5084A}"/>
          </ac:spMkLst>
        </pc:spChg>
        <pc:spChg chg="add del mod">
          <ac:chgData name="Lea, Nicholas" userId="1c4fd4ab-1590-4de3-99d6-1ea37c1f55cc" providerId="ADAL" clId="{AE1BBC13-A715-42F2-ACCA-095ADD16793D}" dt="2022-09-24T17:26:09.789" v="7157" actId="478"/>
          <ac:spMkLst>
            <pc:docMk/>
            <pc:sldMk cId="4199394714" sldId="521"/>
            <ac:spMk id="14" creationId="{3D931A8E-52F5-081C-F35E-CB8B02D031FB}"/>
          </ac:spMkLst>
        </pc:spChg>
        <pc:spChg chg="add mod">
          <ac:chgData name="Lea, Nicholas" userId="1c4fd4ab-1590-4de3-99d6-1ea37c1f55cc" providerId="ADAL" clId="{AE1BBC13-A715-42F2-ACCA-095ADD16793D}" dt="2022-09-24T17:28:03.383" v="7285" actId="1035"/>
          <ac:spMkLst>
            <pc:docMk/>
            <pc:sldMk cId="4199394714" sldId="521"/>
            <ac:spMk id="15" creationId="{47709572-AA98-DABE-5382-55388937E637}"/>
          </ac:spMkLst>
        </pc:spChg>
        <pc:spChg chg="add mod">
          <ac:chgData name="Lea, Nicholas" userId="1c4fd4ab-1590-4de3-99d6-1ea37c1f55cc" providerId="ADAL" clId="{AE1BBC13-A715-42F2-ACCA-095ADD16793D}" dt="2022-09-24T17:28:03.383" v="7285" actId="1035"/>
          <ac:spMkLst>
            <pc:docMk/>
            <pc:sldMk cId="4199394714" sldId="521"/>
            <ac:spMk id="16" creationId="{8682B88A-0713-E627-0FF3-454BA987305E}"/>
          </ac:spMkLst>
        </pc:spChg>
        <pc:picChg chg="add mod">
          <ac:chgData name="Lea, Nicholas" userId="1c4fd4ab-1590-4de3-99d6-1ea37c1f55cc" providerId="ADAL" clId="{AE1BBC13-A715-42F2-ACCA-095ADD16793D}" dt="2022-09-24T17:27:38.804" v="7226" actId="1076"/>
          <ac:picMkLst>
            <pc:docMk/>
            <pc:sldMk cId="4199394714" sldId="521"/>
            <ac:picMk id="17" creationId="{64A9D07D-9610-89B9-CEA3-AE4F24EDA59B}"/>
          </ac:picMkLst>
        </pc:picChg>
      </pc:sldChg>
      <pc:sldChg chg="addSp modSp mod">
        <pc:chgData name="Lea, Nicholas" userId="1c4fd4ab-1590-4de3-99d6-1ea37c1f55cc" providerId="ADAL" clId="{AE1BBC13-A715-42F2-ACCA-095ADD16793D}" dt="2022-09-24T17:11:13.360" v="6778" actId="14100"/>
        <pc:sldMkLst>
          <pc:docMk/>
          <pc:sldMk cId="3966331849" sldId="522"/>
        </pc:sldMkLst>
        <pc:spChg chg="mod">
          <ac:chgData name="Lea, Nicholas" userId="1c4fd4ab-1590-4de3-99d6-1ea37c1f55cc" providerId="ADAL" clId="{AE1BBC13-A715-42F2-ACCA-095ADD16793D}" dt="2022-09-19T20:50:58.513" v="5989" actId="20577"/>
          <ac:spMkLst>
            <pc:docMk/>
            <pc:sldMk cId="3966331849" sldId="522"/>
            <ac:spMk id="3" creationId="{52AA32BF-8CD0-94FE-36AF-642C657048FB}"/>
          </ac:spMkLst>
        </pc:spChg>
        <pc:spChg chg="mod">
          <ac:chgData name="Lea, Nicholas" userId="1c4fd4ab-1590-4de3-99d6-1ea37c1f55cc" providerId="ADAL" clId="{AE1BBC13-A715-42F2-ACCA-095ADD16793D}" dt="2022-09-19T20:46:05.888" v="5677" actId="6549"/>
          <ac:spMkLst>
            <pc:docMk/>
            <pc:sldMk cId="3966331849" sldId="522"/>
            <ac:spMk id="4" creationId="{01D5045A-84CC-E6C4-A2A9-CF7D532BCBB8}"/>
          </ac:spMkLst>
        </pc:spChg>
        <pc:picChg chg="add mod modCrop">
          <ac:chgData name="Lea, Nicholas" userId="1c4fd4ab-1590-4de3-99d6-1ea37c1f55cc" providerId="ADAL" clId="{AE1BBC13-A715-42F2-ACCA-095ADD16793D}" dt="2022-09-24T17:11:13.360" v="6778" actId="14100"/>
          <ac:picMkLst>
            <pc:docMk/>
            <pc:sldMk cId="3966331849" sldId="522"/>
            <ac:picMk id="8" creationId="{BC5945FA-76F2-71F1-3E93-BC20084EAB49}"/>
          </ac:picMkLst>
        </pc:picChg>
      </pc:sldChg>
      <pc:sldChg chg="addSp modSp mod">
        <pc:chgData name="Lea, Nicholas" userId="1c4fd4ab-1590-4de3-99d6-1ea37c1f55cc" providerId="ADAL" clId="{AE1BBC13-A715-42F2-ACCA-095ADD16793D}" dt="2022-09-24T17:34:35.355" v="7473" actId="14100"/>
        <pc:sldMkLst>
          <pc:docMk/>
          <pc:sldMk cId="3692135227" sldId="523"/>
        </pc:sldMkLst>
        <pc:spChg chg="mod">
          <ac:chgData name="Lea, Nicholas" userId="1c4fd4ab-1590-4de3-99d6-1ea37c1f55cc" providerId="ADAL" clId="{AE1BBC13-A715-42F2-ACCA-095ADD16793D}" dt="2022-09-19T20:53:20.343" v="6154" actId="20577"/>
          <ac:spMkLst>
            <pc:docMk/>
            <pc:sldMk cId="3692135227" sldId="523"/>
            <ac:spMk id="2" creationId="{2B95F7CB-5039-C24B-AE15-7D039EB4B293}"/>
          </ac:spMkLst>
        </pc:spChg>
        <pc:spChg chg="mod">
          <ac:chgData name="Lea, Nicholas" userId="1c4fd4ab-1590-4de3-99d6-1ea37c1f55cc" providerId="ADAL" clId="{AE1BBC13-A715-42F2-ACCA-095ADD16793D}" dt="2022-09-24T17:34:31.687" v="7472" actId="14100"/>
          <ac:spMkLst>
            <pc:docMk/>
            <pc:sldMk cId="3692135227" sldId="523"/>
            <ac:spMk id="3" creationId="{AC9F91E4-744F-012C-C58D-3485974D251B}"/>
          </ac:spMkLst>
        </pc:spChg>
        <pc:picChg chg="add mod modCrop">
          <ac:chgData name="Lea, Nicholas" userId="1c4fd4ab-1590-4de3-99d6-1ea37c1f55cc" providerId="ADAL" clId="{AE1BBC13-A715-42F2-ACCA-095ADD16793D}" dt="2022-09-24T17:34:35.355" v="7473" actId="14100"/>
          <ac:picMkLst>
            <pc:docMk/>
            <pc:sldMk cId="3692135227" sldId="523"/>
            <ac:picMk id="8" creationId="{E6FE81F7-FBC5-C458-992C-F5B7E18FCDB8}"/>
          </ac:picMkLst>
        </pc:picChg>
      </pc:sldChg>
      <pc:sldChg chg="addSp modSp mod ord">
        <pc:chgData name="Lea, Nicholas" userId="1c4fd4ab-1590-4de3-99d6-1ea37c1f55cc" providerId="ADAL" clId="{AE1BBC13-A715-42F2-ACCA-095ADD16793D}" dt="2022-09-24T17:30:50.362" v="7292" actId="1076"/>
        <pc:sldMkLst>
          <pc:docMk/>
          <pc:sldMk cId="3336406717" sldId="524"/>
        </pc:sldMkLst>
        <pc:spChg chg="mod">
          <ac:chgData name="Lea, Nicholas" userId="1c4fd4ab-1590-4de3-99d6-1ea37c1f55cc" providerId="ADAL" clId="{AE1BBC13-A715-42F2-ACCA-095ADD16793D}" dt="2022-09-24T17:30:50.362" v="7292" actId="1076"/>
          <ac:spMkLst>
            <pc:docMk/>
            <pc:sldMk cId="3336406717" sldId="524"/>
            <ac:spMk id="3" creationId="{AC9F91E4-744F-012C-C58D-3485974D251B}"/>
          </ac:spMkLst>
        </pc:spChg>
        <pc:picChg chg="add mod modCrop">
          <ac:chgData name="Lea, Nicholas" userId="1c4fd4ab-1590-4de3-99d6-1ea37c1f55cc" providerId="ADAL" clId="{AE1BBC13-A715-42F2-ACCA-095ADD16793D}" dt="2022-09-24T17:30:47.469" v="7291" actId="1076"/>
          <ac:picMkLst>
            <pc:docMk/>
            <pc:sldMk cId="3336406717" sldId="524"/>
            <ac:picMk id="8" creationId="{176FD97C-D273-AB62-51F7-51F2AEAB50BC}"/>
          </ac:picMkLst>
        </pc:picChg>
      </pc:sldChg>
      <pc:sldChg chg="modSp mod">
        <pc:chgData name="Lea, Nicholas" userId="1c4fd4ab-1590-4de3-99d6-1ea37c1f55cc" providerId="ADAL" clId="{AE1BBC13-A715-42F2-ACCA-095ADD16793D}" dt="2022-09-19T20:52:18.312" v="6103" actId="6549"/>
        <pc:sldMkLst>
          <pc:docMk/>
          <pc:sldMk cId="1795699871" sldId="525"/>
        </pc:sldMkLst>
        <pc:spChg chg="mod">
          <ac:chgData name="Lea, Nicholas" userId="1c4fd4ab-1590-4de3-99d6-1ea37c1f55cc" providerId="ADAL" clId="{AE1BBC13-A715-42F2-ACCA-095ADD16793D}" dt="2022-09-19T20:52:18.312" v="6103" actId="6549"/>
          <ac:spMkLst>
            <pc:docMk/>
            <pc:sldMk cId="1795699871" sldId="525"/>
            <ac:spMk id="3" creationId="{1EB93001-2044-60DA-7B38-5D9E21E1FE66}"/>
          </ac:spMkLst>
        </pc:spChg>
      </pc:sldChg>
      <pc:sldChg chg="add del">
        <pc:chgData name="Lea, Nicholas" userId="1c4fd4ab-1590-4de3-99d6-1ea37c1f55cc" providerId="ADAL" clId="{AE1BBC13-A715-42F2-ACCA-095ADD16793D}" dt="2022-09-16T18:38:43.411" v="3001" actId="47"/>
        <pc:sldMkLst>
          <pc:docMk/>
          <pc:sldMk cId="3933961123" sldId="527"/>
        </pc:sldMkLst>
      </pc:sldChg>
      <pc:sldChg chg="modSp add mod ord">
        <pc:chgData name="Lea, Nicholas" userId="1c4fd4ab-1590-4de3-99d6-1ea37c1f55cc" providerId="ADAL" clId="{AE1BBC13-A715-42F2-ACCA-095ADD16793D}" dt="2022-09-16T18:38:56.705" v="3011" actId="6549"/>
        <pc:sldMkLst>
          <pc:docMk/>
          <pc:sldMk cId="3072083582" sldId="528"/>
        </pc:sldMkLst>
        <pc:spChg chg="mod">
          <ac:chgData name="Lea, Nicholas" userId="1c4fd4ab-1590-4de3-99d6-1ea37c1f55cc" providerId="ADAL" clId="{AE1BBC13-A715-42F2-ACCA-095ADD16793D}" dt="2022-09-16T18:38:53.051" v="3010" actId="20577"/>
          <ac:spMkLst>
            <pc:docMk/>
            <pc:sldMk cId="3072083582" sldId="528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8:38:56.705" v="3011" actId="6549"/>
          <ac:spMkLst>
            <pc:docMk/>
            <pc:sldMk cId="3072083582" sldId="528"/>
            <ac:spMk id="6" creationId="{18803BE5-E8CF-4B73-B3D5-1DCFB16AD658}"/>
          </ac:spMkLst>
        </pc:spChg>
      </pc:sldChg>
      <pc:sldChg chg="addSp delSp modSp add mod delAnim">
        <pc:chgData name="Lea, Nicholas" userId="1c4fd4ab-1590-4de3-99d6-1ea37c1f55cc" providerId="ADAL" clId="{AE1BBC13-A715-42F2-ACCA-095ADD16793D}" dt="2022-09-16T16:48:57.482" v="282" actId="1076"/>
        <pc:sldMkLst>
          <pc:docMk/>
          <pc:sldMk cId="2974151548" sldId="529"/>
        </pc:sldMkLst>
        <pc:spChg chg="del">
          <ac:chgData name="Lea, Nicholas" userId="1c4fd4ab-1590-4de3-99d6-1ea37c1f55cc" providerId="ADAL" clId="{AE1BBC13-A715-42F2-ACCA-095ADD16793D}" dt="2022-09-16T16:48:47.777" v="277" actId="478"/>
          <ac:spMkLst>
            <pc:docMk/>
            <pc:sldMk cId="2974151548" sldId="529"/>
            <ac:spMk id="9" creationId="{23A48BA8-C185-6B76-6672-EA62BBB5BEE4}"/>
          </ac:spMkLst>
        </pc:spChg>
        <pc:spChg chg="del">
          <ac:chgData name="Lea, Nicholas" userId="1c4fd4ab-1590-4de3-99d6-1ea37c1f55cc" providerId="ADAL" clId="{AE1BBC13-A715-42F2-ACCA-095ADD16793D}" dt="2022-09-16T16:48:50.454" v="278" actId="478"/>
          <ac:spMkLst>
            <pc:docMk/>
            <pc:sldMk cId="2974151548" sldId="529"/>
            <ac:spMk id="12" creationId="{0D88ABD3-F740-6D43-DD94-2E8F946B3011}"/>
          </ac:spMkLst>
        </pc:spChg>
        <pc:spChg chg="del">
          <ac:chgData name="Lea, Nicholas" userId="1c4fd4ab-1590-4de3-99d6-1ea37c1f55cc" providerId="ADAL" clId="{AE1BBC13-A715-42F2-ACCA-095ADD16793D}" dt="2022-09-16T16:48:47.777" v="277" actId="478"/>
          <ac:spMkLst>
            <pc:docMk/>
            <pc:sldMk cId="2974151548" sldId="529"/>
            <ac:spMk id="14" creationId="{4E6FAA72-DE21-F9A9-333E-A4C7C832C14B}"/>
          </ac:spMkLst>
        </pc:spChg>
        <pc:picChg chg="add mod">
          <ac:chgData name="Lea, Nicholas" userId="1c4fd4ab-1590-4de3-99d6-1ea37c1f55cc" providerId="ADAL" clId="{AE1BBC13-A715-42F2-ACCA-095ADD16793D}" dt="2022-09-16T16:48:57.482" v="282" actId="1076"/>
          <ac:picMkLst>
            <pc:docMk/>
            <pc:sldMk cId="2974151548" sldId="529"/>
            <ac:picMk id="2" creationId="{3C2DBD04-7C80-FBFB-6CBD-81FA3BF51C59}"/>
          </ac:picMkLst>
        </pc:picChg>
        <pc:picChg chg="add mod">
          <ac:chgData name="Lea, Nicholas" userId="1c4fd4ab-1590-4de3-99d6-1ea37c1f55cc" providerId="ADAL" clId="{AE1BBC13-A715-42F2-ACCA-095ADD16793D}" dt="2022-09-16T16:48:57.482" v="282" actId="1076"/>
          <ac:picMkLst>
            <pc:docMk/>
            <pc:sldMk cId="2974151548" sldId="529"/>
            <ac:picMk id="4" creationId="{AE787B88-718E-7775-05DF-96727317636D}"/>
          </ac:picMkLst>
        </pc:picChg>
        <pc:picChg chg="del">
          <ac:chgData name="Lea, Nicholas" userId="1c4fd4ab-1590-4de3-99d6-1ea37c1f55cc" providerId="ADAL" clId="{AE1BBC13-A715-42F2-ACCA-095ADD16793D}" dt="2022-09-16T16:48:47.777" v="277" actId="478"/>
          <ac:picMkLst>
            <pc:docMk/>
            <pc:sldMk cId="2974151548" sldId="529"/>
            <ac:picMk id="10" creationId="{8158C9A7-E1C4-C501-7440-DA12435EA042}"/>
          </ac:picMkLst>
        </pc:picChg>
        <pc:picChg chg="del">
          <ac:chgData name="Lea, Nicholas" userId="1c4fd4ab-1590-4de3-99d6-1ea37c1f55cc" providerId="ADAL" clId="{AE1BBC13-A715-42F2-ACCA-095ADD16793D}" dt="2022-09-16T16:48:53.539" v="281" actId="478"/>
          <ac:picMkLst>
            <pc:docMk/>
            <pc:sldMk cId="2974151548" sldId="529"/>
            <ac:picMk id="11" creationId="{23298EE7-6AC0-7F31-A737-F312605185DF}"/>
          </ac:picMkLst>
        </pc:picChg>
        <pc:cxnChg chg="del">
          <ac:chgData name="Lea, Nicholas" userId="1c4fd4ab-1590-4de3-99d6-1ea37c1f55cc" providerId="ADAL" clId="{AE1BBC13-A715-42F2-ACCA-095ADD16793D}" dt="2022-09-16T16:48:50.454" v="278" actId="478"/>
          <ac:cxnSpMkLst>
            <pc:docMk/>
            <pc:sldMk cId="2974151548" sldId="529"/>
            <ac:cxnSpMk id="13" creationId="{3A143777-BDDA-7234-26C6-D0CE69459839}"/>
          </ac:cxnSpMkLst>
        </pc:cxnChg>
      </pc:sldChg>
      <pc:sldChg chg="addSp delSp modSp add mod">
        <pc:chgData name="Lea, Nicholas" userId="1c4fd4ab-1590-4de3-99d6-1ea37c1f55cc" providerId="ADAL" clId="{AE1BBC13-A715-42F2-ACCA-095ADD16793D}" dt="2022-09-16T17:16:16.004" v="1241" actId="1037"/>
        <pc:sldMkLst>
          <pc:docMk/>
          <pc:sldMk cId="3193652291" sldId="530"/>
        </pc:sldMkLst>
        <pc:spChg chg="mod">
          <ac:chgData name="Lea, Nicholas" userId="1c4fd4ab-1590-4de3-99d6-1ea37c1f55cc" providerId="ADAL" clId="{AE1BBC13-A715-42F2-ACCA-095ADD16793D}" dt="2022-09-16T16:50:22.130" v="391" actId="6549"/>
          <ac:spMkLst>
            <pc:docMk/>
            <pc:sldMk cId="3193652291" sldId="530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6:50:52.344" v="447" actId="20577"/>
          <ac:spMkLst>
            <pc:docMk/>
            <pc:sldMk cId="3193652291" sldId="530"/>
            <ac:spMk id="6" creationId="{18803BE5-E8CF-4B73-B3D5-1DCFB16AD658}"/>
          </ac:spMkLst>
        </pc:spChg>
        <pc:spChg chg="add mod">
          <ac:chgData name="Lea, Nicholas" userId="1c4fd4ab-1590-4de3-99d6-1ea37c1f55cc" providerId="ADAL" clId="{AE1BBC13-A715-42F2-ACCA-095ADD16793D}" dt="2022-09-16T16:50:56.011" v="449" actId="20577"/>
          <ac:spMkLst>
            <pc:docMk/>
            <pc:sldMk cId="3193652291" sldId="530"/>
            <ac:spMk id="11" creationId="{6A0E82C9-702A-CA62-FAE6-36EA3DF9FE53}"/>
          </ac:spMkLst>
        </pc:spChg>
        <pc:spChg chg="add del mod">
          <ac:chgData name="Lea, Nicholas" userId="1c4fd4ab-1590-4de3-99d6-1ea37c1f55cc" providerId="ADAL" clId="{AE1BBC13-A715-42F2-ACCA-095ADD16793D}" dt="2022-09-16T16:51:00.303" v="451" actId="478"/>
          <ac:spMkLst>
            <pc:docMk/>
            <pc:sldMk cId="3193652291" sldId="530"/>
            <ac:spMk id="12" creationId="{D56C6BD5-3305-43E4-11D8-C7E240590527}"/>
          </ac:spMkLst>
        </pc:spChg>
        <pc:spChg chg="add del mod">
          <ac:chgData name="Lea, Nicholas" userId="1c4fd4ab-1590-4de3-99d6-1ea37c1f55cc" providerId="ADAL" clId="{AE1BBC13-A715-42F2-ACCA-095ADD16793D}" dt="2022-09-16T16:51:00.303" v="451" actId="478"/>
          <ac:spMkLst>
            <pc:docMk/>
            <pc:sldMk cId="3193652291" sldId="530"/>
            <ac:spMk id="13" creationId="{EC4C516D-D573-45E0-465F-65F335A7FCC4}"/>
          </ac:spMkLst>
        </pc:spChg>
        <pc:picChg chg="del">
          <ac:chgData name="Lea, Nicholas" userId="1c4fd4ab-1590-4de3-99d6-1ea37c1f55cc" providerId="ADAL" clId="{AE1BBC13-A715-42F2-ACCA-095ADD16793D}" dt="2022-09-16T16:50:25.068" v="392" actId="478"/>
          <ac:picMkLst>
            <pc:docMk/>
            <pc:sldMk cId="3193652291" sldId="530"/>
            <ac:picMk id="2" creationId="{3C2DBD04-7C80-FBFB-6CBD-81FA3BF51C59}"/>
          </ac:picMkLst>
        </pc:picChg>
        <pc:picChg chg="del">
          <ac:chgData name="Lea, Nicholas" userId="1c4fd4ab-1590-4de3-99d6-1ea37c1f55cc" providerId="ADAL" clId="{AE1BBC13-A715-42F2-ACCA-095ADD16793D}" dt="2022-09-16T16:50:25.068" v="392" actId="478"/>
          <ac:picMkLst>
            <pc:docMk/>
            <pc:sldMk cId="3193652291" sldId="530"/>
            <ac:picMk id="4" creationId="{AE787B88-718E-7775-05DF-96727317636D}"/>
          </ac:picMkLst>
        </pc:picChg>
        <pc:picChg chg="add mod">
          <ac:chgData name="Lea, Nicholas" userId="1c4fd4ab-1590-4de3-99d6-1ea37c1f55cc" providerId="ADAL" clId="{AE1BBC13-A715-42F2-ACCA-095ADD16793D}" dt="2022-09-16T16:50:33.323" v="394" actId="1076"/>
          <ac:picMkLst>
            <pc:docMk/>
            <pc:sldMk cId="3193652291" sldId="530"/>
            <ac:picMk id="7" creationId="{4CE3AE94-3630-E9B7-AD51-5FAE31E74491}"/>
          </ac:picMkLst>
        </pc:picChg>
        <pc:picChg chg="add mod">
          <ac:chgData name="Lea, Nicholas" userId="1c4fd4ab-1590-4de3-99d6-1ea37c1f55cc" providerId="ADAL" clId="{AE1BBC13-A715-42F2-ACCA-095ADD16793D}" dt="2022-09-16T16:50:33.323" v="394" actId="1076"/>
          <ac:picMkLst>
            <pc:docMk/>
            <pc:sldMk cId="3193652291" sldId="530"/>
            <ac:picMk id="9" creationId="{ABA703F0-7298-2A93-5108-30BDE3375A4C}"/>
          </ac:picMkLst>
        </pc:picChg>
        <pc:picChg chg="add mod">
          <ac:chgData name="Lea, Nicholas" userId="1c4fd4ab-1590-4de3-99d6-1ea37c1f55cc" providerId="ADAL" clId="{AE1BBC13-A715-42F2-ACCA-095ADD16793D}" dt="2022-09-16T16:50:33.323" v="394" actId="1076"/>
          <ac:picMkLst>
            <pc:docMk/>
            <pc:sldMk cId="3193652291" sldId="530"/>
            <ac:picMk id="10" creationId="{753648AA-6923-07E1-4B05-39A9E047AE7A}"/>
          </ac:picMkLst>
        </pc:picChg>
        <pc:picChg chg="add mod">
          <ac:chgData name="Lea, Nicholas" userId="1c4fd4ab-1590-4de3-99d6-1ea37c1f55cc" providerId="ADAL" clId="{AE1BBC13-A715-42F2-ACCA-095ADD16793D}" dt="2022-09-16T16:51:09.154" v="453" actId="1076"/>
          <ac:picMkLst>
            <pc:docMk/>
            <pc:sldMk cId="3193652291" sldId="530"/>
            <ac:picMk id="14" creationId="{F5A36FA2-C7B7-B227-8EFB-A816297EB724}"/>
          </ac:picMkLst>
        </pc:picChg>
        <pc:picChg chg="add mod">
          <ac:chgData name="Lea, Nicholas" userId="1c4fd4ab-1590-4de3-99d6-1ea37c1f55cc" providerId="ADAL" clId="{AE1BBC13-A715-42F2-ACCA-095ADD16793D}" dt="2022-09-16T17:16:12.034" v="1236" actId="1076"/>
          <ac:picMkLst>
            <pc:docMk/>
            <pc:sldMk cId="3193652291" sldId="530"/>
            <ac:picMk id="16" creationId="{C074AC7A-A7E5-BEEE-A307-905EBE60D0D3}"/>
          </ac:picMkLst>
        </pc:picChg>
        <pc:picChg chg="add mod">
          <ac:chgData name="Lea, Nicholas" userId="1c4fd4ab-1590-4de3-99d6-1ea37c1f55cc" providerId="ADAL" clId="{AE1BBC13-A715-42F2-ACCA-095ADD16793D}" dt="2022-09-16T17:16:16.004" v="1241" actId="1037"/>
          <ac:picMkLst>
            <pc:docMk/>
            <pc:sldMk cId="3193652291" sldId="530"/>
            <ac:picMk id="17" creationId="{E1CD54A4-6C4B-ECC8-25AA-1538FF770CE6}"/>
          </ac:picMkLst>
        </pc:picChg>
        <pc:picChg chg="add mod">
          <ac:chgData name="Lea, Nicholas" userId="1c4fd4ab-1590-4de3-99d6-1ea37c1f55cc" providerId="ADAL" clId="{AE1BBC13-A715-42F2-ACCA-095ADD16793D}" dt="2022-09-16T17:15:53.257" v="1231" actId="1076"/>
          <ac:picMkLst>
            <pc:docMk/>
            <pc:sldMk cId="3193652291" sldId="530"/>
            <ac:picMk id="19" creationId="{819B4EAC-B3F2-4936-D04D-A9F8D62FA460}"/>
          </ac:picMkLst>
        </pc:picChg>
        <pc:picChg chg="add mod">
          <ac:chgData name="Lea, Nicholas" userId="1c4fd4ab-1590-4de3-99d6-1ea37c1f55cc" providerId="ADAL" clId="{AE1BBC13-A715-42F2-ACCA-095ADD16793D}" dt="2022-09-16T17:16:08.441" v="1235" actId="1076"/>
          <ac:picMkLst>
            <pc:docMk/>
            <pc:sldMk cId="3193652291" sldId="530"/>
            <ac:picMk id="20" creationId="{15833E8E-8AAF-5758-6F4C-AC198F50CF49}"/>
          </ac:picMkLst>
        </pc:picChg>
      </pc:sldChg>
      <pc:sldChg chg="addSp delSp modSp add mod">
        <pc:chgData name="Lea, Nicholas" userId="1c4fd4ab-1590-4de3-99d6-1ea37c1f55cc" providerId="ADAL" clId="{AE1BBC13-A715-42F2-ACCA-095ADD16793D}" dt="2022-09-16T17:21:40.711" v="1269" actId="1076"/>
        <pc:sldMkLst>
          <pc:docMk/>
          <pc:sldMk cId="758624601" sldId="531"/>
        </pc:sldMkLst>
        <pc:spChg chg="mod">
          <ac:chgData name="Lea, Nicholas" userId="1c4fd4ab-1590-4de3-99d6-1ea37c1f55cc" providerId="ADAL" clId="{AE1BBC13-A715-42F2-ACCA-095ADD16793D}" dt="2022-09-16T16:51:43.089" v="476" actId="20577"/>
          <ac:spMkLst>
            <pc:docMk/>
            <pc:sldMk cId="758624601" sldId="531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05:13.268" v="832" actId="20577"/>
          <ac:spMkLst>
            <pc:docMk/>
            <pc:sldMk cId="758624601" sldId="531"/>
            <ac:spMk id="11" creationId="{6A0E82C9-702A-CA62-FAE6-36EA3DF9FE53}"/>
          </ac:spMkLst>
        </pc:spChg>
        <pc:picChg chg="add mod">
          <ac:chgData name="Lea, Nicholas" userId="1c4fd4ab-1590-4de3-99d6-1ea37c1f55cc" providerId="ADAL" clId="{AE1BBC13-A715-42F2-ACCA-095ADD16793D}" dt="2022-09-16T17:16:42.785" v="1243" actId="1076"/>
          <ac:picMkLst>
            <pc:docMk/>
            <pc:sldMk cId="758624601" sldId="531"/>
            <ac:picMk id="4" creationId="{5D0321A5-8DE2-6AFA-453F-2E501E553B3E}"/>
          </ac:picMkLst>
        </pc:picChg>
        <pc:picChg chg="del">
          <ac:chgData name="Lea, Nicholas" userId="1c4fd4ab-1590-4de3-99d6-1ea37c1f55cc" providerId="ADAL" clId="{AE1BBC13-A715-42F2-ACCA-095ADD16793D}" dt="2022-09-16T16:54:08.008" v="627" actId="478"/>
          <ac:picMkLst>
            <pc:docMk/>
            <pc:sldMk cId="758624601" sldId="531"/>
            <ac:picMk id="7" creationId="{4CE3AE94-3630-E9B7-AD51-5FAE31E74491}"/>
          </ac:picMkLst>
        </pc:picChg>
        <pc:picChg chg="del">
          <ac:chgData name="Lea, Nicholas" userId="1c4fd4ab-1590-4de3-99d6-1ea37c1f55cc" providerId="ADAL" clId="{AE1BBC13-A715-42F2-ACCA-095ADD16793D}" dt="2022-09-16T16:54:08.008" v="627" actId="478"/>
          <ac:picMkLst>
            <pc:docMk/>
            <pc:sldMk cId="758624601" sldId="531"/>
            <ac:picMk id="9" creationId="{ABA703F0-7298-2A93-5108-30BDE3375A4C}"/>
          </ac:picMkLst>
        </pc:picChg>
        <pc:picChg chg="del">
          <ac:chgData name="Lea, Nicholas" userId="1c4fd4ab-1590-4de3-99d6-1ea37c1f55cc" providerId="ADAL" clId="{AE1BBC13-A715-42F2-ACCA-095ADD16793D}" dt="2022-09-16T16:54:08.008" v="627" actId="478"/>
          <ac:picMkLst>
            <pc:docMk/>
            <pc:sldMk cId="758624601" sldId="531"/>
            <ac:picMk id="10" creationId="{753648AA-6923-07E1-4B05-39A9E047AE7A}"/>
          </ac:picMkLst>
        </pc:picChg>
        <pc:picChg chg="add mod">
          <ac:chgData name="Lea, Nicholas" userId="1c4fd4ab-1590-4de3-99d6-1ea37c1f55cc" providerId="ADAL" clId="{AE1BBC13-A715-42F2-ACCA-095ADD16793D}" dt="2022-09-16T17:16:45.202" v="1244" actId="1076"/>
          <ac:picMkLst>
            <pc:docMk/>
            <pc:sldMk cId="758624601" sldId="531"/>
            <ac:picMk id="12" creationId="{47404B96-400D-55E8-AA49-8DD78B823CFA}"/>
          </ac:picMkLst>
        </pc:picChg>
        <pc:picChg chg="del">
          <ac:chgData name="Lea, Nicholas" userId="1c4fd4ab-1590-4de3-99d6-1ea37c1f55cc" providerId="ADAL" clId="{AE1BBC13-A715-42F2-ACCA-095ADD16793D}" dt="2022-09-16T16:54:08.008" v="627" actId="478"/>
          <ac:picMkLst>
            <pc:docMk/>
            <pc:sldMk cId="758624601" sldId="531"/>
            <ac:picMk id="14" creationId="{F5A36FA2-C7B7-B227-8EFB-A816297EB724}"/>
          </ac:picMkLst>
        </pc:picChg>
        <pc:picChg chg="add mod">
          <ac:chgData name="Lea, Nicholas" userId="1c4fd4ab-1590-4de3-99d6-1ea37c1f55cc" providerId="ADAL" clId="{AE1BBC13-A715-42F2-ACCA-095ADD16793D}" dt="2022-09-16T17:04:18.590" v="687" actId="1076"/>
          <ac:picMkLst>
            <pc:docMk/>
            <pc:sldMk cId="758624601" sldId="531"/>
            <ac:picMk id="15" creationId="{E14581E1-16EC-7362-62AE-03360A0AF4C9}"/>
          </ac:picMkLst>
        </pc:picChg>
        <pc:picChg chg="add mod">
          <ac:chgData name="Lea, Nicholas" userId="1c4fd4ab-1590-4de3-99d6-1ea37c1f55cc" providerId="ADAL" clId="{AE1BBC13-A715-42F2-ACCA-095ADD16793D}" dt="2022-09-16T17:04:20.767" v="690" actId="1076"/>
          <ac:picMkLst>
            <pc:docMk/>
            <pc:sldMk cId="758624601" sldId="531"/>
            <ac:picMk id="17" creationId="{F7C730A4-4AF9-25C7-19A1-C2C051DA7307}"/>
          </ac:picMkLst>
        </pc:picChg>
        <pc:picChg chg="add mod">
          <ac:chgData name="Lea, Nicholas" userId="1c4fd4ab-1590-4de3-99d6-1ea37c1f55cc" providerId="ADAL" clId="{AE1BBC13-A715-42F2-ACCA-095ADD16793D}" dt="2022-09-16T17:16:55.033" v="1245"/>
          <ac:picMkLst>
            <pc:docMk/>
            <pc:sldMk cId="758624601" sldId="531"/>
            <ac:picMk id="18" creationId="{6453366D-B4BF-F440-65AB-8B549DDFC119}"/>
          </ac:picMkLst>
        </pc:picChg>
        <pc:picChg chg="add mod">
          <ac:chgData name="Lea, Nicholas" userId="1c4fd4ab-1590-4de3-99d6-1ea37c1f55cc" providerId="ADAL" clId="{AE1BBC13-A715-42F2-ACCA-095ADD16793D}" dt="2022-09-16T17:19:08.388" v="1250" actId="1076"/>
          <ac:picMkLst>
            <pc:docMk/>
            <pc:sldMk cId="758624601" sldId="531"/>
            <ac:picMk id="20" creationId="{502DD177-391E-B8ED-6652-F013E58D1438}"/>
          </ac:picMkLst>
        </pc:picChg>
        <pc:picChg chg="add mod">
          <ac:chgData name="Lea, Nicholas" userId="1c4fd4ab-1590-4de3-99d6-1ea37c1f55cc" providerId="ADAL" clId="{AE1BBC13-A715-42F2-ACCA-095ADD16793D}" dt="2022-09-16T17:21:40.711" v="1269" actId="1076"/>
          <ac:picMkLst>
            <pc:docMk/>
            <pc:sldMk cId="758624601" sldId="531"/>
            <ac:picMk id="22" creationId="{EDE2D401-E9BC-247D-29A7-F16A39932062}"/>
          </ac:picMkLst>
        </pc:picChg>
      </pc:sldChg>
      <pc:sldChg chg="addSp delSp modSp add mod ord delAnim">
        <pc:chgData name="Lea, Nicholas" userId="1c4fd4ab-1590-4de3-99d6-1ea37c1f55cc" providerId="ADAL" clId="{AE1BBC13-A715-42F2-ACCA-095ADD16793D}" dt="2022-09-16T17:31:37.901" v="1336" actId="1076"/>
        <pc:sldMkLst>
          <pc:docMk/>
          <pc:sldMk cId="1675473640" sldId="532"/>
        </pc:sldMkLst>
        <pc:spChg chg="mod">
          <ac:chgData name="Lea, Nicholas" userId="1c4fd4ab-1590-4de3-99d6-1ea37c1f55cc" providerId="ADAL" clId="{AE1BBC13-A715-42F2-ACCA-095ADD16793D}" dt="2022-09-16T16:53:09.283" v="514" actId="20577"/>
          <ac:spMkLst>
            <pc:docMk/>
            <pc:sldMk cId="1675473640" sldId="532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6:53:28.911" v="620" actId="20577"/>
          <ac:spMkLst>
            <pc:docMk/>
            <pc:sldMk cId="1675473640" sldId="532"/>
            <ac:spMk id="6" creationId="{18803BE5-E8CF-4B73-B3D5-1DCFB16AD658}"/>
          </ac:spMkLst>
        </pc:spChg>
        <pc:spChg chg="add mod">
          <ac:chgData name="Lea, Nicholas" userId="1c4fd4ab-1590-4de3-99d6-1ea37c1f55cc" providerId="ADAL" clId="{AE1BBC13-A715-42F2-ACCA-095ADD16793D}" dt="2022-09-16T17:22:01.359" v="1270" actId="6549"/>
          <ac:spMkLst>
            <pc:docMk/>
            <pc:sldMk cId="1675473640" sldId="532"/>
            <ac:spMk id="7" creationId="{F043D50E-DBBC-251B-ED6A-B21EA2F68102}"/>
          </ac:spMkLst>
        </pc:spChg>
        <pc:spChg chg="del">
          <ac:chgData name="Lea, Nicholas" userId="1c4fd4ab-1590-4de3-99d6-1ea37c1f55cc" providerId="ADAL" clId="{AE1BBC13-A715-42F2-ACCA-095ADD16793D}" dt="2022-09-16T16:53:32.110" v="621" actId="478"/>
          <ac:spMkLst>
            <pc:docMk/>
            <pc:sldMk cId="1675473640" sldId="532"/>
            <ac:spMk id="9" creationId="{23A48BA8-C185-6B76-6672-EA62BBB5BEE4}"/>
          </ac:spMkLst>
        </pc:spChg>
        <pc:spChg chg="del">
          <ac:chgData name="Lea, Nicholas" userId="1c4fd4ab-1590-4de3-99d6-1ea37c1f55cc" providerId="ADAL" clId="{AE1BBC13-A715-42F2-ACCA-095ADD16793D}" dt="2022-09-16T16:53:32.110" v="621" actId="478"/>
          <ac:spMkLst>
            <pc:docMk/>
            <pc:sldMk cId="1675473640" sldId="532"/>
            <ac:spMk id="12" creationId="{0D88ABD3-F740-6D43-DD94-2E8F946B3011}"/>
          </ac:spMkLst>
        </pc:spChg>
        <pc:spChg chg="del">
          <ac:chgData name="Lea, Nicholas" userId="1c4fd4ab-1590-4de3-99d6-1ea37c1f55cc" providerId="ADAL" clId="{AE1BBC13-A715-42F2-ACCA-095ADD16793D}" dt="2022-09-16T16:53:32.110" v="621" actId="478"/>
          <ac:spMkLst>
            <pc:docMk/>
            <pc:sldMk cId="1675473640" sldId="532"/>
            <ac:spMk id="14" creationId="{4E6FAA72-DE21-F9A9-333E-A4C7C832C14B}"/>
          </ac:spMkLst>
        </pc:spChg>
        <pc:picChg chg="add mod">
          <ac:chgData name="Lea, Nicholas" userId="1c4fd4ab-1590-4de3-99d6-1ea37c1f55cc" providerId="ADAL" clId="{AE1BBC13-A715-42F2-ACCA-095ADD16793D}" dt="2022-09-16T16:53:48.972" v="626" actId="1076"/>
          <ac:picMkLst>
            <pc:docMk/>
            <pc:sldMk cId="1675473640" sldId="532"/>
            <ac:picMk id="2" creationId="{CFE3D898-D48F-E031-6FAA-55D03597965B}"/>
          </ac:picMkLst>
        </pc:picChg>
        <pc:picChg chg="add mod">
          <ac:chgData name="Lea, Nicholas" userId="1c4fd4ab-1590-4de3-99d6-1ea37c1f55cc" providerId="ADAL" clId="{AE1BBC13-A715-42F2-ACCA-095ADD16793D}" dt="2022-09-16T16:53:48.972" v="626" actId="1076"/>
          <ac:picMkLst>
            <pc:docMk/>
            <pc:sldMk cId="1675473640" sldId="532"/>
            <ac:picMk id="4" creationId="{01700F33-D023-6C4B-BAA0-1732F8F1B7C8}"/>
          </ac:picMkLst>
        </pc:picChg>
        <pc:picChg chg="del">
          <ac:chgData name="Lea, Nicholas" userId="1c4fd4ab-1590-4de3-99d6-1ea37c1f55cc" providerId="ADAL" clId="{AE1BBC13-A715-42F2-ACCA-095ADD16793D}" dt="2022-09-16T16:53:32.110" v="621" actId="478"/>
          <ac:picMkLst>
            <pc:docMk/>
            <pc:sldMk cId="1675473640" sldId="532"/>
            <ac:picMk id="10" creationId="{8158C9A7-E1C4-C501-7440-DA12435EA042}"/>
          </ac:picMkLst>
        </pc:picChg>
        <pc:picChg chg="del">
          <ac:chgData name="Lea, Nicholas" userId="1c4fd4ab-1590-4de3-99d6-1ea37c1f55cc" providerId="ADAL" clId="{AE1BBC13-A715-42F2-ACCA-095ADD16793D}" dt="2022-09-16T16:53:32.852" v="622" actId="478"/>
          <ac:picMkLst>
            <pc:docMk/>
            <pc:sldMk cId="1675473640" sldId="532"/>
            <ac:picMk id="11" creationId="{23298EE7-6AC0-7F31-A737-F312605185DF}"/>
          </ac:picMkLst>
        </pc:picChg>
        <pc:picChg chg="add mod">
          <ac:chgData name="Lea, Nicholas" userId="1c4fd4ab-1590-4de3-99d6-1ea37c1f55cc" providerId="ADAL" clId="{AE1BBC13-A715-42F2-ACCA-095ADD16793D}" dt="2022-09-16T16:53:43.948" v="625" actId="1076"/>
          <ac:picMkLst>
            <pc:docMk/>
            <pc:sldMk cId="1675473640" sldId="532"/>
            <ac:picMk id="15" creationId="{6887D991-BC88-152F-23F2-7CA7307F4B12}"/>
          </ac:picMkLst>
        </pc:picChg>
        <pc:picChg chg="add mod">
          <ac:chgData name="Lea, Nicholas" userId="1c4fd4ab-1590-4de3-99d6-1ea37c1f55cc" providerId="ADAL" clId="{AE1BBC13-A715-42F2-ACCA-095ADD16793D}" dt="2022-09-16T17:31:37.901" v="1336" actId="1076"/>
          <ac:picMkLst>
            <pc:docMk/>
            <pc:sldMk cId="1675473640" sldId="532"/>
            <ac:picMk id="17" creationId="{77DEFD06-E39B-87DC-5DCF-3ECC5A06E978}"/>
          </ac:picMkLst>
        </pc:picChg>
        <pc:picChg chg="add mod">
          <ac:chgData name="Lea, Nicholas" userId="1c4fd4ab-1590-4de3-99d6-1ea37c1f55cc" providerId="ADAL" clId="{AE1BBC13-A715-42F2-ACCA-095ADD16793D}" dt="2022-09-16T17:16:03.004" v="1233" actId="14100"/>
          <ac:picMkLst>
            <pc:docMk/>
            <pc:sldMk cId="1675473640" sldId="532"/>
            <ac:picMk id="19" creationId="{6EC5133A-52F9-B603-298B-3EE0BAE25206}"/>
          </ac:picMkLst>
        </pc:picChg>
        <pc:picChg chg="add mod">
          <ac:chgData name="Lea, Nicholas" userId="1c4fd4ab-1590-4de3-99d6-1ea37c1f55cc" providerId="ADAL" clId="{AE1BBC13-A715-42F2-ACCA-095ADD16793D}" dt="2022-09-16T17:01:42.526" v="672" actId="1076"/>
          <ac:picMkLst>
            <pc:docMk/>
            <pc:sldMk cId="1675473640" sldId="532"/>
            <ac:picMk id="21" creationId="{DFB595BB-78B9-0B2E-0F66-802D99197499}"/>
          </ac:picMkLst>
        </pc:picChg>
        <pc:cxnChg chg="del">
          <ac:chgData name="Lea, Nicholas" userId="1c4fd4ab-1590-4de3-99d6-1ea37c1f55cc" providerId="ADAL" clId="{AE1BBC13-A715-42F2-ACCA-095ADD16793D}" dt="2022-09-16T16:53:32.110" v="621" actId="478"/>
          <ac:cxnSpMkLst>
            <pc:docMk/>
            <pc:sldMk cId="1675473640" sldId="532"/>
            <ac:cxnSpMk id="13" creationId="{3A143777-BDDA-7234-26C6-D0CE69459839}"/>
          </ac:cxnSpMkLst>
        </pc:cxnChg>
      </pc:sldChg>
      <pc:sldChg chg="delSp modSp add del mod">
        <pc:chgData name="Lea, Nicholas" userId="1c4fd4ab-1590-4de3-99d6-1ea37c1f55cc" providerId="ADAL" clId="{AE1BBC13-A715-42F2-ACCA-095ADD16793D}" dt="2022-09-16T17:43:40.421" v="1356" actId="47"/>
        <pc:sldMkLst>
          <pc:docMk/>
          <pc:sldMk cId="3118786614" sldId="533"/>
        </pc:sldMkLst>
        <pc:spChg chg="mod">
          <ac:chgData name="Lea, Nicholas" userId="1c4fd4ab-1590-4de3-99d6-1ea37c1f55cc" providerId="ADAL" clId="{AE1BBC13-A715-42F2-ACCA-095ADD16793D}" dt="2022-09-16T17:05:25.349" v="855" actId="20577"/>
          <ac:spMkLst>
            <pc:docMk/>
            <pc:sldMk cId="3118786614" sldId="533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05:41.175" v="898" actId="20577"/>
          <ac:spMkLst>
            <pc:docMk/>
            <pc:sldMk cId="3118786614" sldId="533"/>
            <ac:spMk id="6" creationId="{18803BE5-E8CF-4B73-B3D5-1DCFB16AD658}"/>
          </ac:spMkLst>
        </pc:spChg>
        <pc:picChg chg="del">
          <ac:chgData name="Lea, Nicholas" userId="1c4fd4ab-1590-4de3-99d6-1ea37c1f55cc" providerId="ADAL" clId="{AE1BBC13-A715-42F2-ACCA-095ADD16793D}" dt="2022-09-16T17:05:48.736" v="901" actId="478"/>
          <ac:picMkLst>
            <pc:docMk/>
            <pc:sldMk cId="3118786614" sldId="533"/>
            <ac:picMk id="4" creationId="{5D0321A5-8DE2-6AFA-453F-2E501E553B3E}"/>
          </ac:picMkLst>
        </pc:picChg>
        <pc:picChg chg="del">
          <ac:chgData name="Lea, Nicholas" userId="1c4fd4ab-1590-4de3-99d6-1ea37c1f55cc" providerId="ADAL" clId="{AE1BBC13-A715-42F2-ACCA-095ADD16793D}" dt="2022-09-16T17:05:49.215" v="902" actId="478"/>
          <ac:picMkLst>
            <pc:docMk/>
            <pc:sldMk cId="3118786614" sldId="533"/>
            <ac:picMk id="12" creationId="{47404B96-400D-55E8-AA49-8DD78B823CFA}"/>
          </ac:picMkLst>
        </pc:picChg>
        <pc:picChg chg="del">
          <ac:chgData name="Lea, Nicholas" userId="1c4fd4ab-1590-4de3-99d6-1ea37c1f55cc" providerId="ADAL" clId="{AE1BBC13-A715-42F2-ACCA-095ADD16793D}" dt="2022-09-16T17:05:42.940" v="900" actId="478"/>
          <ac:picMkLst>
            <pc:docMk/>
            <pc:sldMk cId="3118786614" sldId="533"/>
            <ac:picMk id="15" creationId="{E14581E1-16EC-7362-62AE-03360A0AF4C9}"/>
          </ac:picMkLst>
        </pc:picChg>
        <pc:picChg chg="del">
          <ac:chgData name="Lea, Nicholas" userId="1c4fd4ab-1590-4de3-99d6-1ea37c1f55cc" providerId="ADAL" clId="{AE1BBC13-A715-42F2-ACCA-095ADD16793D}" dt="2022-09-16T17:05:42.444" v="899" actId="478"/>
          <ac:picMkLst>
            <pc:docMk/>
            <pc:sldMk cId="3118786614" sldId="533"/>
            <ac:picMk id="17" creationId="{F7C730A4-4AF9-25C7-19A1-C2C051DA7307}"/>
          </ac:picMkLst>
        </pc:picChg>
      </pc:sldChg>
      <pc:sldChg chg="addSp delSp modSp add mod ord">
        <pc:chgData name="Lea, Nicholas" userId="1c4fd4ab-1590-4de3-99d6-1ea37c1f55cc" providerId="ADAL" clId="{AE1BBC13-A715-42F2-ACCA-095ADD16793D}" dt="2022-09-16T18:25:26.597" v="2815"/>
        <pc:sldMkLst>
          <pc:docMk/>
          <pc:sldMk cId="2269961971" sldId="534"/>
        </pc:sldMkLst>
        <pc:spChg chg="del mod">
          <ac:chgData name="Lea, Nicholas" userId="1c4fd4ab-1590-4de3-99d6-1ea37c1f55cc" providerId="ADAL" clId="{AE1BBC13-A715-42F2-ACCA-095ADD16793D}" dt="2022-09-16T17:42:24.057" v="1343" actId="478"/>
          <ac:spMkLst>
            <pc:docMk/>
            <pc:sldMk cId="2269961971" sldId="534"/>
            <ac:spMk id="11" creationId="{6A0E82C9-702A-CA62-FAE6-36EA3DF9FE53}"/>
          </ac:spMkLst>
        </pc:spChg>
        <pc:picChg chg="add mod">
          <ac:chgData name="Lea, Nicholas" userId="1c4fd4ab-1590-4de3-99d6-1ea37c1f55cc" providerId="ADAL" clId="{AE1BBC13-A715-42F2-ACCA-095ADD16793D}" dt="2022-09-16T17:45:30.809" v="1443" actId="1076"/>
          <ac:picMkLst>
            <pc:docMk/>
            <pc:sldMk cId="2269961971" sldId="534"/>
            <ac:picMk id="4" creationId="{85869A9F-5076-B2E6-69CB-B65525D13B4D}"/>
          </ac:picMkLst>
        </pc:picChg>
        <pc:picChg chg="add mod">
          <ac:chgData name="Lea, Nicholas" userId="1c4fd4ab-1590-4de3-99d6-1ea37c1f55cc" providerId="ADAL" clId="{AE1BBC13-A715-42F2-ACCA-095ADD16793D}" dt="2022-09-16T17:45:13.320" v="1439" actId="1076"/>
          <ac:picMkLst>
            <pc:docMk/>
            <pc:sldMk cId="2269961971" sldId="534"/>
            <ac:picMk id="7" creationId="{D994FF4B-1E4D-5A73-ACB4-2331DAF2FABF}"/>
          </ac:picMkLst>
        </pc:picChg>
        <pc:picChg chg="add mod">
          <ac:chgData name="Lea, Nicholas" userId="1c4fd4ab-1590-4de3-99d6-1ea37c1f55cc" providerId="ADAL" clId="{AE1BBC13-A715-42F2-ACCA-095ADD16793D}" dt="2022-09-16T17:45:35.175" v="1444" actId="1076"/>
          <ac:picMkLst>
            <pc:docMk/>
            <pc:sldMk cId="2269961971" sldId="534"/>
            <ac:picMk id="9" creationId="{1BF33B88-6FAA-8867-F882-56C048592A0E}"/>
          </ac:picMkLst>
        </pc:picChg>
      </pc:sldChg>
      <pc:sldChg chg="addSp delSp modSp add mod">
        <pc:chgData name="Lea, Nicholas" userId="1c4fd4ab-1590-4de3-99d6-1ea37c1f55cc" providerId="ADAL" clId="{AE1BBC13-A715-42F2-ACCA-095ADD16793D}" dt="2022-09-16T17:20:45.095" v="1263" actId="1076"/>
        <pc:sldMkLst>
          <pc:docMk/>
          <pc:sldMk cId="1480030442" sldId="535"/>
        </pc:sldMkLst>
        <pc:spChg chg="mod">
          <ac:chgData name="Lea, Nicholas" userId="1c4fd4ab-1590-4de3-99d6-1ea37c1f55cc" providerId="ADAL" clId="{AE1BBC13-A715-42F2-ACCA-095ADD16793D}" dt="2022-09-16T17:10:01.634" v="928" actId="20577"/>
          <ac:spMkLst>
            <pc:docMk/>
            <pc:sldMk cId="1480030442" sldId="535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10:14.813" v="980" actId="20577"/>
          <ac:spMkLst>
            <pc:docMk/>
            <pc:sldMk cId="1480030442" sldId="535"/>
            <ac:spMk id="6" creationId="{18803BE5-E8CF-4B73-B3D5-1DCFB16AD658}"/>
          </ac:spMkLst>
        </pc:spChg>
        <pc:spChg chg="mod">
          <ac:chgData name="Lea, Nicholas" userId="1c4fd4ab-1590-4de3-99d6-1ea37c1f55cc" providerId="ADAL" clId="{AE1BBC13-A715-42F2-ACCA-095ADD16793D}" dt="2022-09-16T17:12:48.616" v="1209" actId="1076"/>
          <ac:spMkLst>
            <pc:docMk/>
            <pc:sldMk cId="1480030442" sldId="535"/>
            <ac:spMk id="11" creationId="{6A0E82C9-702A-CA62-FAE6-36EA3DF9FE53}"/>
          </ac:spMkLst>
        </pc:spChg>
        <pc:picChg chg="del">
          <ac:chgData name="Lea, Nicholas" userId="1c4fd4ab-1590-4de3-99d6-1ea37c1f55cc" providerId="ADAL" clId="{AE1BBC13-A715-42F2-ACCA-095ADD16793D}" dt="2022-09-16T17:10:30.190" v="1019" actId="478"/>
          <ac:picMkLst>
            <pc:docMk/>
            <pc:sldMk cId="1480030442" sldId="535"/>
            <ac:picMk id="4" creationId="{5D0321A5-8DE2-6AFA-453F-2E501E553B3E}"/>
          </ac:picMkLst>
        </pc:picChg>
        <pc:picChg chg="add mod modCrop">
          <ac:chgData name="Lea, Nicholas" userId="1c4fd4ab-1590-4de3-99d6-1ea37c1f55cc" providerId="ADAL" clId="{AE1BBC13-A715-42F2-ACCA-095ADD16793D}" dt="2022-09-16T17:11:15.743" v="1041" actId="1076"/>
          <ac:picMkLst>
            <pc:docMk/>
            <pc:sldMk cId="1480030442" sldId="535"/>
            <ac:picMk id="7" creationId="{087046AD-2186-BA49-59D2-B10B63F4E97A}"/>
          </ac:picMkLst>
        </pc:picChg>
        <pc:picChg chg="add mod modCrop">
          <ac:chgData name="Lea, Nicholas" userId="1c4fd4ab-1590-4de3-99d6-1ea37c1f55cc" providerId="ADAL" clId="{AE1BBC13-A715-42F2-ACCA-095ADD16793D}" dt="2022-09-16T17:11:20.519" v="1043" actId="1076"/>
          <ac:picMkLst>
            <pc:docMk/>
            <pc:sldMk cId="1480030442" sldId="535"/>
            <ac:picMk id="10" creationId="{E2304946-ECD9-1225-1DDE-2A9336A4CCA2}"/>
          </ac:picMkLst>
        </pc:picChg>
        <pc:picChg chg="del mod">
          <ac:chgData name="Lea, Nicholas" userId="1c4fd4ab-1590-4de3-99d6-1ea37c1f55cc" providerId="ADAL" clId="{AE1BBC13-A715-42F2-ACCA-095ADD16793D}" dt="2022-09-16T17:20:35.561" v="1260" actId="478"/>
          <ac:picMkLst>
            <pc:docMk/>
            <pc:sldMk cId="1480030442" sldId="535"/>
            <ac:picMk id="12" creationId="{47404B96-400D-55E8-AA49-8DD78B823CFA}"/>
          </ac:picMkLst>
        </pc:picChg>
        <pc:picChg chg="add mod">
          <ac:chgData name="Lea, Nicholas" userId="1c4fd4ab-1590-4de3-99d6-1ea37c1f55cc" providerId="ADAL" clId="{AE1BBC13-A715-42F2-ACCA-095ADD16793D}" dt="2022-09-16T17:20:43.479" v="1262" actId="1076"/>
          <ac:picMkLst>
            <pc:docMk/>
            <pc:sldMk cId="1480030442" sldId="535"/>
            <ac:picMk id="14" creationId="{C89E781D-2CB2-235D-7127-3E44ABD23ACC}"/>
          </ac:picMkLst>
        </pc:picChg>
        <pc:picChg chg="del">
          <ac:chgData name="Lea, Nicholas" userId="1c4fd4ab-1590-4de3-99d6-1ea37c1f55cc" providerId="ADAL" clId="{AE1BBC13-A715-42F2-ACCA-095ADD16793D}" dt="2022-09-16T17:10:31.430" v="1022" actId="478"/>
          <ac:picMkLst>
            <pc:docMk/>
            <pc:sldMk cId="1480030442" sldId="535"/>
            <ac:picMk id="15" creationId="{E14581E1-16EC-7362-62AE-03360A0AF4C9}"/>
          </ac:picMkLst>
        </pc:picChg>
        <pc:picChg chg="del mod">
          <ac:chgData name="Lea, Nicholas" userId="1c4fd4ab-1590-4de3-99d6-1ea37c1f55cc" providerId="ADAL" clId="{AE1BBC13-A715-42F2-ACCA-095ADD16793D}" dt="2022-09-16T17:10:31.062" v="1021" actId="478"/>
          <ac:picMkLst>
            <pc:docMk/>
            <pc:sldMk cId="1480030442" sldId="535"/>
            <ac:picMk id="17" creationId="{F7C730A4-4AF9-25C7-19A1-C2C051DA7307}"/>
          </ac:picMkLst>
        </pc:picChg>
        <pc:picChg chg="add mod">
          <ac:chgData name="Lea, Nicholas" userId="1c4fd4ab-1590-4de3-99d6-1ea37c1f55cc" providerId="ADAL" clId="{AE1BBC13-A715-42F2-ACCA-095ADD16793D}" dt="2022-09-16T17:12:46.166" v="1208" actId="1076"/>
          <ac:picMkLst>
            <pc:docMk/>
            <pc:sldMk cId="1480030442" sldId="535"/>
            <ac:picMk id="18" creationId="{0D265354-CEA5-1BD9-6EBE-170F6F24F22A}"/>
          </ac:picMkLst>
        </pc:picChg>
        <pc:picChg chg="add mod">
          <ac:chgData name="Lea, Nicholas" userId="1c4fd4ab-1590-4de3-99d6-1ea37c1f55cc" providerId="ADAL" clId="{AE1BBC13-A715-42F2-ACCA-095ADD16793D}" dt="2022-09-16T17:20:45.095" v="1263" actId="1076"/>
          <ac:picMkLst>
            <pc:docMk/>
            <pc:sldMk cId="1480030442" sldId="535"/>
            <ac:picMk id="20" creationId="{42985608-832F-5832-10FE-E91CE51B8539}"/>
          </ac:picMkLst>
        </pc:picChg>
        <pc:picChg chg="add del mod">
          <ac:chgData name="Lea, Nicholas" userId="1c4fd4ab-1590-4de3-99d6-1ea37c1f55cc" providerId="ADAL" clId="{AE1BBC13-A715-42F2-ACCA-095ADD16793D}" dt="2022-09-16T17:20:35.561" v="1260" actId="478"/>
          <ac:picMkLst>
            <pc:docMk/>
            <pc:sldMk cId="1480030442" sldId="535"/>
            <ac:picMk id="21" creationId="{016CEBC0-AFBE-68B4-2BC2-8D020C333E97}"/>
          </ac:picMkLst>
        </pc:picChg>
        <pc:picChg chg="add mod">
          <ac:chgData name="Lea, Nicholas" userId="1c4fd4ab-1590-4de3-99d6-1ea37c1f55cc" providerId="ADAL" clId="{AE1BBC13-A715-42F2-ACCA-095ADD16793D}" dt="2022-09-16T17:20:40.029" v="1261"/>
          <ac:picMkLst>
            <pc:docMk/>
            <pc:sldMk cId="1480030442" sldId="535"/>
            <ac:picMk id="22" creationId="{CCAE3903-01DE-9D58-5274-9A0718D16DBF}"/>
          </ac:picMkLst>
        </pc:picChg>
        <pc:picChg chg="add mod">
          <ac:chgData name="Lea, Nicholas" userId="1c4fd4ab-1590-4de3-99d6-1ea37c1f55cc" providerId="ADAL" clId="{AE1BBC13-A715-42F2-ACCA-095ADD16793D}" dt="2022-09-16T17:20:40.029" v="1261"/>
          <ac:picMkLst>
            <pc:docMk/>
            <pc:sldMk cId="1480030442" sldId="535"/>
            <ac:picMk id="23" creationId="{D3532E1F-9944-8E8A-334E-25E6229766FE}"/>
          </ac:picMkLst>
        </pc:picChg>
      </pc:sldChg>
      <pc:sldChg chg="addSp delSp modSp add mod ord">
        <pc:chgData name="Lea, Nicholas" userId="1c4fd4ab-1590-4de3-99d6-1ea37c1f55cc" providerId="ADAL" clId="{AE1BBC13-A715-42F2-ACCA-095ADD16793D}" dt="2022-09-16T18:25:26.597" v="2815"/>
        <pc:sldMkLst>
          <pc:docMk/>
          <pc:sldMk cId="2140048172" sldId="536"/>
        </pc:sldMkLst>
        <pc:spChg chg="mod">
          <ac:chgData name="Lea, Nicholas" userId="1c4fd4ab-1590-4de3-99d6-1ea37c1f55cc" providerId="ADAL" clId="{AE1BBC13-A715-42F2-ACCA-095ADD16793D}" dt="2022-09-16T17:44:29.250" v="1432" actId="58"/>
          <ac:spMkLst>
            <pc:docMk/>
            <pc:sldMk cId="2140048172" sldId="536"/>
            <ac:spMk id="6" creationId="{18803BE5-E8CF-4B73-B3D5-1DCFB16AD658}"/>
          </ac:spMkLst>
        </pc:spChg>
        <pc:graphicFrameChg chg="add mod">
          <ac:chgData name="Lea, Nicholas" userId="1c4fd4ab-1590-4de3-99d6-1ea37c1f55cc" providerId="ADAL" clId="{AE1BBC13-A715-42F2-ACCA-095ADD16793D}" dt="2022-09-16T17:42:41.560" v="1350" actId="1076"/>
          <ac:graphicFrameMkLst>
            <pc:docMk/>
            <pc:sldMk cId="2140048172" sldId="536"/>
            <ac:graphicFrameMk id="2" creationId="{02AC44F1-50C2-96FD-CED1-823C75C97A9D}"/>
          </ac:graphicFrameMkLst>
        </pc:graphicFrameChg>
        <pc:picChg chg="del">
          <ac:chgData name="Lea, Nicholas" userId="1c4fd4ab-1590-4de3-99d6-1ea37c1f55cc" providerId="ADAL" clId="{AE1BBC13-A715-42F2-ACCA-095ADD16793D}" dt="2022-09-16T17:42:33.264" v="1348" actId="478"/>
          <ac:picMkLst>
            <pc:docMk/>
            <pc:sldMk cId="2140048172" sldId="536"/>
            <ac:picMk id="4" creationId="{85869A9F-5076-B2E6-69CB-B65525D13B4D}"/>
          </ac:picMkLst>
        </pc:picChg>
        <pc:picChg chg="add mod">
          <ac:chgData name="Lea, Nicholas" userId="1c4fd4ab-1590-4de3-99d6-1ea37c1f55cc" providerId="ADAL" clId="{AE1BBC13-A715-42F2-ACCA-095ADD16793D}" dt="2022-09-16T17:42:41.560" v="1350" actId="1076"/>
          <ac:picMkLst>
            <pc:docMk/>
            <pc:sldMk cId="2140048172" sldId="536"/>
            <ac:picMk id="7" creationId="{7AEE6CF1-688F-E428-B6D5-05FE121B5B0A}"/>
          </ac:picMkLst>
        </pc:picChg>
        <pc:picChg chg="add mod">
          <ac:chgData name="Lea, Nicholas" userId="1c4fd4ab-1590-4de3-99d6-1ea37c1f55cc" providerId="ADAL" clId="{AE1BBC13-A715-42F2-ACCA-095ADD16793D}" dt="2022-09-16T17:42:41.560" v="1350" actId="1076"/>
          <ac:picMkLst>
            <pc:docMk/>
            <pc:sldMk cId="2140048172" sldId="536"/>
            <ac:picMk id="9" creationId="{54447741-C286-C2EF-BCD7-6817D110D005}"/>
          </ac:picMkLst>
        </pc:picChg>
        <pc:picChg chg="add mod">
          <ac:chgData name="Lea, Nicholas" userId="1c4fd4ab-1590-4de3-99d6-1ea37c1f55cc" providerId="ADAL" clId="{AE1BBC13-A715-42F2-ACCA-095ADD16793D}" dt="2022-09-16T17:42:41.560" v="1350" actId="1076"/>
          <ac:picMkLst>
            <pc:docMk/>
            <pc:sldMk cId="2140048172" sldId="536"/>
            <ac:picMk id="10" creationId="{83098D21-4A0D-E625-B2E9-8EEA70123E6F}"/>
          </ac:picMkLst>
        </pc:picChg>
      </pc:sldChg>
      <pc:sldChg chg="addSp delSp modSp add mod ord">
        <pc:chgData name="Lea, Nicholas" userId="1c4fd4ab-1590-4de3-99d6-1ea37c1f55cc" providerId="ADAL" clId="{AE1BBC13-A715-42F2-ACCA-095ADD16793D}" dt="2022-09-16T18:25:26.597" v="2815"/>
        <pc:sldMkLst>
          <pc:docMk/>
          <pc:sldMk cId="3149627923" sldId="537"/>
        </pc:sldMkLst>
        <pc:spChg chg="mod">
          <ac:chgData name="Lea, Nicholas" userId="1c4fd4ab-1590-4de3-99d6-1ea37c1f55cc" providerId="ADAL" clId="{AE1BBC13-A715-42F2-ACCA-095ADD16793D}" dt="2022-09-16T17:43:51.284" v="1394" actId="20577"/>
          <ac:spMkLst>
            <pc:docMk/>
            <pc:sldMk cId="3149627923" sldId="537"/>
            <ac:spMk id="6" creationId="{18803BE5-E8CF-4B73-B3D5-1DCFB16AD658}"/>
          </ac:spMkLst>
        </pc:spChg>
        <pc:spChg chg="add mod">
          <ac:chgData name="Lea, Nicholas" userId="1c4fd4ab-1590-4de3-99d6-1ea37c1f55cc" providerId="ADAL" clId="{AE1BBC13-A715-42F2-ACCA-095ADD16793D}" dt="2022-09-16T17:43:01.064" v="1355" actId="1076"/>
          <ac:spMkLst>
            <pc:docMk/>
            <pc:sldMk cId="3149627923" sldId="537"/>
            <ac:spMk id="11" creationId="{CC3A1D1B-A2F1-CD0A-74D6-4A46F2305863}"/>
          </ac:spMkLst>
        </pc:spChg>
        <pc:spChg chg="add mod">
          <ac:chgData name="Lea, Nicholas" userId="1c4fd4ab-1590-4de3-99d6-1ea37c1f55cc" providerId="ADAL" clId="{AE1BBC13-A715-42F2-ACCA-095ADD16793D}" dt="2022-09-16T17:43:01.064" v="1355" actId="1076"/>
          <ac:spMkLst>
            <pc:docMk/>
            <pc:sldMk cId="3149627923" sldId="537"/>
            <ac:spMk id="12" creationId="{E7F4FFFF-26E8-28ED-96F0-A3B2A18447E9}"/>
          </ac:spMkLst>
        </pc:spChg>
        <pc:spChg chg="add mod">
          <ac:chgData name="Lea, Nicholas" userId="1c4fd4ab-1590-4de3-99d6-1ea37c1f55cc" providerId="ADAL" clId="{AE1BBC13-A715-42F2-ACCA-095ADD16793D}" dt="2022-09-16T17:43:01.064" v="1355" actId="1076"/>
          <ac:spMkLst>
            <pc:docMk/>
            <pc:sldMk cId="3149627923" sldId="537"/>
            <ac:spMk id="13" creationId="{F536E11E-7CFB-FC16-139D-26E1B020FEAE}"/>
          </ac:spMkLst>
        </pc:spChg>
        <pc:spChg chg="mod">
          <ac:chgData name="Lea, Nicholas" userId="1c4fd4ab-1590-4de3-99d6-1ea37c1f55cc" providerId="ADAL" clId="{AE1BBC13-A715-42F2-ACCA-095ADD16793D}" dt="2022-09-16T17:42:57.569" v="1354"/>
          <ac:spMkLst>
            <pc:docMk/>
            <pc:sldMk cId="3149627923" sldId="537"/>
            <ac:spMk id="15" creationId="{FFBF4645-803A-FAD6-DE2D-78460A14DFC1}"/>
          </ac:spMkLst>
        </pc:spChg>
        <pc:spChg chg="mod">
          <ac:chgData name="Lea, Nicholas" userId="1c4fd4ab-1590-4de3-99d6-1ea37c1f55cc" providerId="ADAL" clId="{AE1BBC13-A715-42F2-ACCA-095ADD16793D}" dt="2022-09-16T17:42:57.569" v="1354"/>
          <ac:spMkLst>
            <pc:docMk/>
            <pc:sldMk cId="3149627923" sldId="537"/>
            <ac:spMk id="16" creationId="{3D4C11A6-1F9B-65E9-833C-2BBE26B20038}"/>
          </ac:spMkLst>
        </pc:spChg>
        <pc:spChg chg="add mod">
          <ac:chgData name="Lea, Nicholas" userId="1c4fd4ab-1590-4de3-99d6-1ea37c1f55cc" providerId="ADAL" clId="{AE1BBC13-A715-42F2-ACCA-095ADD16793D}" dt="2022-09-16T17:43:01.064" v="1355" actId="1076"/>
          <ac:spMkLst>
            <pc:docMk/>
            <pc:sldMk cId="3149627923" sldId="537"/>
            <ac:spMk id="17" creationId="{79B821E0-3E4C-3DCE-46C0-46E2518F9517}"/>
          </ac:spMkLst>
        </pc:spChg>
        <pc:grpChg chg="add mod">
          <ac:chgData name="Lea, Nicholas" userId="1c4fd4ab-1590-4de3-99d6-1ea37c1f55cc" providerId="ADAL" clId="{AE1BBC13-A715-42F2-ACCA-095ADD16793D}" dt="2022-09-16T17:43:01.064" v="1355" actId="1076"/>
          <ac:grpSpMkLst>
            <pc:docMk/>
            <pc:sldMk cId="3149627923" sldId="537"/>
            <ac:grpSpMk id="14" creationId="{284F16BA-3276-A82D-25CA-FDFBE5C0F309}"/>
          </ac:grpSpMkLst>
        </pc:grpChg>
        <pc:graphicFrameChg chg="del mod">
          <ac:chgData name="Lea, Nicholas" userId="1c4fd4ab-1590-4de3-99d6-1ea37c1f55cc" providerId="ADAL" clId="{AE1BBC13-A715-42F2-ACCA-095ADD16793D}" dt="2022-09-16T17:42:57.140" v="1353" actId="478"/>
          <ac:graphicFrameMkLst>
            <pc:docMk/>
            <pc:sldMk cId="3149627923" sldId="537"/>
            <ac:graphicFrameMk id="2" creationId="{02AC44F1-50C2-96FD-CED1-823C75C97A9D}"/>
          </ac:graphicFrameMkLst>
        </pc:graphicFrameChg>
        <pc:picChg chg="add mod">
          <ac:chgData name="Lea, Nicholas" userId="1c4fd4ab-1590-4de3-99d6-1ea37c1f55cc" providerId="ADAL" clId="{AE1BBC13-A715-42F2-ACCA-095ADD16793D}" dt="2022-09-16T17:43:01.064" v="1355" actId="1076"/>
          <ac:picMkLst>
            <pc:docMk/>
            <pc:sldMk cId="3149627923" sldId="537"/>
            <ac:picMk id="4" creationId="{807892B2-166F-C443-7601-9B154FE936A6}"/>
          </ac:picMkLst>
        </pc:picChg>
        <pc:picChg chg="del">
          <ac:chgData name="Lea, Nicholas" userId="1c4fd4ab-1590-4de3-99d6-1ea37c1f55cc" providerId="ADAL" clId="{AE1BBC13-A715-42F2-ACCA-095ADD16793D}" dt="2022-09-16T17:42:57.140" v="1353" actId="478"/>
          <ac:picMkLst>
            <pc:docMk/>
            <pc:sldMk cId="3149627923" sldId="537"/>
            <ac:picMk id="7" creationId="{7AEE6CF1-688F-E428-B6D5-05FE121B5B0A}"/>
          </ac:picMkLst>
        </pc:picChg>
        <pc:picChg chg="del">
          <ac:chgData name="Lea, Nicholas" userId="1c4fd4ab-1590-4de3-99d6-1ea37c1f55cc" providerId="ADAL" clId="{AE1BBC13-A715-42F2-ACCA-095ADD16793D}" dt="2022-09-16T17:42:57.140" v="1353" actId="478"/>
          <ac:picMkLst>
            <pc:docMk/>
            <pc:sldMk cId="3149627923" sldId="537"/>
            <ac:picMk id="9" creationId="{54447741-C286-C2EF-BCD7-6817D110D005}"/>
          </ac:picMkLst>
        </pc:picChg>
        <pc:picChg chg="del">
          <ac:chgData name="Lea, Nicholas" userId="1c4fd4ab-1590-4de3-99d6-1ea37c1f55cc" providerId="ADAL" clId="{AE1BBC13-A715-42F2-ACCA-095ADD16793D}" dt="2022-09-16T17:42:57.140" v="1353" actId="478"/>
          <ac:picMkLst>
            <pc:docMk/>
            <pc:sldMk cId="3149627923" sldId="537"/>
            <ac:picMk id="10" creationId="{83098D21-4A0D-E625-B2E9-8EEA70123E6F}"/>
          </ac:picMkLst>
        </pc:picChg>
      </pc:sldChg>
      <pc:sldChg chg="addSp delSp modSp add mod delAnim">
        <pc:chgData name="Lea, Nicholas" userId="1c4fd4ab-1590-4de3-99d6-1ea37c1f55cc" providerId="ADAL" clId="{AE1BBC13-A715-42F2-ACCA-095ADD16793D}" dt="2022-09-16T17:55:57.854" v="2021" actId="20577"/>
        <pc:sldMkLst>
          <pc:docMk/>
          <pc:sldMk cId="1018055642" sldId="538"/>
        </pc:sldMkLst>
        <pc:spChg chg="mod">
          <ac:chgData name="Lea, Nicholas" userId="1c4fd4ab-1590-4de3-99d6-1ea37c1f55cc" providerId="ADAL" clId="{AE1BBC13-A715-42F2-ACCA-095ADD16793D}" dt="2022-09-16T17:49:52.080" v="1671" actId="20577"/>
          <ac:spMkLst>
            <pc:docMk/>
            <pc:sldMk cId="1018055642" sldId="538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55:57.854" v="2021" actId="20577"/>
          <ac:spMkLst>
            <pc:docMk/>
            <pc:sldMk cId="1018055642" sldId="538"/>
            <ac:spMk id="6" creationId="{18803BE5-E8CF-4B73-B3D5-1DCFB16AD658}"/>
          </ac:spMkLst>
        </pc:spChg>
        <pc:spChg chg="mod">
          <ac:chgData name="Lea, Nicholas" userId="1c4fd4ab-1590-4de3-99d6-1ea37c1f55cc" providerId="ADAL" clId="{AE1BBC13-A715-42F2-ACCA-095ADD16793D}" dt="2022-09-16T17:55:36.322" v="1945" actId="1076"/>
          <ac:spMkLst>
            <pc:docMk/>
            <pc:sldMk cId="1018055642" sldId="538"/>
            <ac:spMk id="11" creationId="{4FA5E232-4F91-46B7-7C87-27EECBF93048}"/>
          </ac:spMkLst>
        </pc:spChg>
        <pc:picChg chg="add mod">
          <ac:chgData name="Lea, Nicholas" userId="1c4fd4ab-1590-4de3-99d6-1ea37c1f55cc" providerId="ADAL" clId="{AE1BBC13-A715-42F2-ACCA-095ADD16793D}" dt="2022-09-16T17:51:35.922" v="1692" actId="1076"/>
          <ac:picMkLst>
            <pc:docMk/>
            <pc:sldMk cId="1018055642" sldId="538"/>
            <ac:picMk id="4" creationId="{11A2A1CA-6F26-F72B-2795-98BF2AD1DBE5}"/>
          </ac:picMkLst>
        </pc:picChg>
        <pc:picChg chg="add mod">
          <ac:chgData name="Lea, Nicholas" userId="1c4fd4ab-1590-4de3-99d6-1ea37c1f55cc" providerId="ADAL" clId="{AE1BBC13-A715-42F2-ACCA-095ADD16793D}" dt="2022-09-16T17:51:48.246" v="1698" actId="1037"/>
          <ac:picMkLst>
            <pc:docMk/>
            <pc:sldMk cId="1018055642" sldId="538"/>
            <ac:picMk id="9" creationId="{9B79725C-A9B8-27F4-2E52-369CEEC470F0}"/>
          </ac:picMkLst>
        </pc:picChg>
        <pc:picChg chg="del">
          <ac:chgData name="Lea, Nicholas" userId="1c4fd4ab-1590-4de3-99d6-1ea37c1f55cc" providerId="ADAL" clId="{AE1BBC13-A715-42F2-ACCA-095ADD16793D}" dt="2022-09-16T17:52:53.885" v="1714" actId="478"/>
          <ac:picMkLst>
            <pc:docMk/>
            <pc:sldMk cId="1018055642" sldId="538"/>
            <ac:picMk id="12" creationId="{2292E377-F6A4-4644-BCF5-CC89607D07C3}"/>
          </ac:picMkLst>
        </pc:picChg>
        <pc:picChg chg="add mod">
          <ac:chgData name="Lea, Nicholas" userId="1c4fd4ab-1590-4de3-99d6-1ea37c1f55cc" providerId="ADAL" clId="{AE1BBC13-A715-42F2-ACCA-095ADD16793D}" dt="2022-09-16T17:52:01.521" v="1703" actId="1076"/>
          <ac:picMkLst>
            <pc:docMk/>
            <pc:sldMk cId="1018055642" sldId="538"/>
            <ac:picMk id="13" creationId="{365C618C-9640-FF31-DE4D-619A34D7DE36}"/>
          </ac:picMkLst>
        </pc:picChg>
        <pc:picChg chg="add del mod">
          <ac:chgData name="Lea, Nicholas" userId="1c4fd4ab-1590-4de3-99d6-1ea37c1f55cc" providerId="ADAL" clId="{AE1BBC13-A715-42F2-ACCA-095ADD16793D}" dt="2022-09-16T17:52:49.172" v="1713" actId="478"/>
          <ac:picMkLst>
            <pc:docMk/>
            <pc:sldMk cId="1018055642" sldId="538"/>
            <ac:picMk id="14" creationId="{E41D15C5-BEDB-0488-1A1A-E3A7A036429A}"/>
          </ac:picMkLst>
        </pc:picChg>
        <pc:picChg chg="add del mod">
          <ac:chgData name="Lea, Nicholas" userId="1c4fd4ab-1590-4de3-99d6-1ea37c1f55cc" providerId="ADAL" clId="{AE1BBC13-A715-42F2-ACCA-095ADD16793D}" dt="2022-09-16T17:51:38.038" v="1693" actId="478"/>
          <ac:picMkLst>
            <pc:docMk/>
            <pc:sldMk cId="1018055642" sldId="538"/>
            <ac:picMk id="15" creationId="{B299FCB5-A726-9279-2874-42958A76F311}"/>
          </ac:picMkLst>
        </pc:picChg>
        <pc:picChg chg="add del mod">
          <ac:chgData name="Lea, Nicholas" userId="1c4fd4ab-1590-4de3-99d6-1ea37c1f55cc" providerId="ADAL" clId="{AE1BBC13-A715-42F2-ACCA-095ADD16793D}" dt="2022-09-16T17:51:58.034" v="1702" actId="478"/>
          <ac:picMkLst>
            <pc:docMk/>
            <pc:sldMk cId="1018055642" sldId="538"/>
            <ac:picMk id="16" creationId="{F1383CF0-F017-E2F5-4C30-61AE125140CE}"/>
          </ac:picMkLst>
        </pc:picChg>
        <pc:picChg chg="add del mod">
          <ac:chgData name="Lea, Nicholas" userId="1c4fd4ab-1590-4de3-99d6-1ea37c1f55cc" providerId="ADAL" clId="{AE1BBC13-A715-42F2-ACCA-095ADD16793D}" dt="2022-09-16T17:51:46.377" v="1697" actId="478"/>
          <ac:picMkLst>
            <pc:docMk/>
            <pc:sldMk cId="1018055642" sldId="538"/>
            <ac:picMk id="17" creationId="{205BCCD5-5B4E-0861-441A-A9502C10578D}"/>
          </ac:picMkLst>
        </pc:picChg>
        <pc:picChg chg="add mod ord">
          <ac:chgData name="Lea, Nicholas" userId="1c4fd4ab-1590-4de3-99d6-1ea37c1f55cc" providerId="ADAL" clId="{AE1BBC13-A715-42F2-ACCA-095ADD16793D}" dt="2022-09-16T17:52:47.661" v="1712" actId="167"/>
          <ac:picMkLst>
            <pc:docMk/>
            <pc:sldMk cId="1018055642" sldId="538"/>
            <ac:picMk id="19" creationId="{0ADFDA5D-3285-BCBA-1D45-9CED5BA34B9E}"/>
          </ac:picMkLst>
        </pc:picChg>
        <pc:picChg chg="add del mod">
          <ac:chgData name="Lea, Nicholas" userId="1c4fd4ab-1590-4de3-99d6-1ea37c1f55cc" providerId="ADAL" clId="{AE1BBC13-A715-42F2-ACCA-095ADD16793D}" dt="2022-09-16T17:55:03.787" v="1893" actId="478"/>
          <ac:picMkLst>
            <pc:docMk/>
            <pc:sldMk cId="1018055642" sldId="538"/>
            <ac:picMk id="21" creationId="{A95D5A24-96E5-9C25-0117-87C59D5A3415}"/>
          </ac:picMkLst>
        </pc:picChg>
        <pc:picChg chg="add mod">
          <ac:chgData name="Lea, Nicholas" userId="1c4fd4ab-1590-4de3-99d6-1ea37c1f55cc" providerId="ADAL" clId="{AE1BBC13-A715-42F2-ACCA-095ADD16793D}" dt="2022-09-16T17:55:15.610" v="1899" actId="14100"/>
          <ac:picMkLst>
            <pc:docMk/>
            <pc:sldMk cId="1018055642" sldId="538"/>
            <ac:picMk id="23" creationId="{2D311032-3154-03C2-B28B-0B4A8F80CBBC}"/>
          </ac:picMkLst>
        </pc:picChg>
      </pc:sldChg>
      <pc:sldChg chg="addSp delSp modSp add mod ord">
        <pc:chgData name="Lea, Nicholas" userId="1c4fd4ab-1590-4de3-99d6-1ea37c1f55cc" providerId="ADAL" clId="{AE1BBC13-A715-42F2-ACCA-095ADD16793D}" dt="2022-09-16T18:27:12.576" v="3000" actId="20577"/>
        <pc:sldMkLst>
          <pc:docMk/>
          <pc:sldMk cId="4128195509" sldId="539"/>
        </pc:sldMkLst>
        <pc:spChg chg="mod">
          <ac:chgData name="Lea, Nicholas" userId="1c4fd4ab-1590-4de3-99d6-1ea37c1f55cc" providerId="ADAL" clId="{AE1BBC13-A715-42F2-ACCA-095ADD16793D}" dt="2022-09-16T17:59:50.067" v="2176" actId="20577"/>
          <ac:spMkLst>
            <pc:docMk/>
            <pc:sldMk cId="4128195509" sldId="539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7:59:57.471" v="2207" actId="20577"/>
          <ac:spMkLst>
            <pc:docMk/>
            <pc:sldMk cId="4128195509" sldId="539"/>
            <ac:spMk id="6" creationId="{18803BE5-E8CF-4B73-B3D5-1DCFB16AD658}"/>
          </ac:spMkLst>
        </pc:spChg>
        <pc:spChg chg="mod">
          <ac:chgData name="Lea, Nicholas" userId="1c4fd4ab-1590-4de3-99d6-1ea37c1f55cc" providerId="ADAL" clId="{AE1BBC13-A715-42F2-ACCA-095ADD16793D}" dt="2022-09-16T18:27:12.576" v="3000" actId="20577"/>
          <ac:spMkLst>
            <pc:docMk/>
            <pc:sldMk cId="4128195509" sldId="539"/>
            <ac:spMk id="11" creationId="{4FA5E232-4F91-46B7-7C87-27EECBF93048}"/>
          </ac:spMkLst>
        </pc:spChg>
        <pc:picChg chg="del">
          <ac:chgData name="Lea, Nicholas" userId="1c4fd4ab-1590-4de3-99d6-1ea37c1f55cc" providerId="ADAL" clId="{AE1BBC13-A715-42F2-ACCA-095ADD16793D}" dt="2022-09-16T18:00:04.328" v="2210" actId="478"/>
          <ac:picMkLst>
            <pc:docMk/>
            <pc:sldMk cId="4128195509" sldId="539"/>
            <ac:picMk id="4" creationId="{11A2A1CA-6F26-F72B-2795-98BF2AD1DBE5}"/>
          </ac:picMkLst>
        </pc:picChg>
        <pc:picChg chg="add mod ord">
          <ac:chgData name="Lea, Nicholas" userId="1c4fd4ab-1590-4de3-99d6-1ea37c1f55cc" providerId="ADAL" clId="{AE1BBC13-A715-42F2-ACCA-095ADD16793D}" dt="2022-09-16T18:00:54.588" v="2217" actId="167"/>
          <ac:picMkLst>
            <pc:docMk/>
            <pc:sldMk cId="4128195509" sldId="539"/>
            <ac:picMk id="7" creationId="{1F6F417B-E2FA-35F8-571F-8845BBF4480E}"/>
          </ac:picMkLst>
        </pc:picChg>
        <pc:picChg chg="del">
          <ac:chgData name="Lea, Nicholas" userId="1c4fd4ab-1590-4de3-99d6-1ea37c1f55cc" providerId="ADAL" clId="{AE1BBC13-A715-42F2-ACCA-095ADD16793D}" dt="2022-09-16T18:00:03.901" v="2209" actId="478"/>
          <ac:picMkLst>
            <pc:docMk/>
            <pc:sldMk cId="4128195509" sldId="539"/>
            <ac:picMk id="9" creationId="{9B79725C-A9B8-27F4-2E52-369CEEC470F0}"/>
          </ac:picMkLst>
        </pc:picChg>
        <pc:picChg chg="add mod">
          <ac:chgData name="Lea, Nicholas" userId="1c4fd4ab-1590-4de3-99d6-1ea37c1f55cc" providerId="ADAL" clId="{AE1BBC13-A715-42F2-ACCA-095ADD16793D}" dt="2022-09-16T18:01:04.278" v="2219"/>
          <ac:picMkLst>
            <pc:docMk/>
            <pc:sldMk cId="4128195509" sldId="539"/>
            <ac:picMk id="10" creationId="{2C5CB4A1-1CFB-ECB4-37D4-C296648A702C}"/>
          </ac:picMkLst>
        </pc:picChg>
        <pc:picChg chg="del">
          <ac:chgData name="Lea, Nicholas" userId="1c4fd4ab-1590-4de3-99d6-1ea37c1f55cc" providerId="ADAL" clId="{AE1BBC13-A715-42F2-ACCA-095ADD16793D}" dt="2022-09-16T18:00:05.416" v="2211" actId="478"/>
          <ac:picMkLst>
            <pc:docMk/>
            <pc:sldMk cId="4128195509" sldId="539"/>
            <ac:picMk id="13" creationId="{365C618C-9640-FF31-DE4D-619A34D7DE36}"/>
          </ac:picMkLst>
        </pc:picChg>
        <pc:picChg chg="add mod">
          <ac:chgData name="Lea, Nicholas" userId="1c4fd4ab-1590-4de3-99d6-1ea37c1f55cc" providerId="ADAL" clId="{AE1BBC13-A715-42F2-ACCA-095ADD16793D}" dt="2022-09-16T18:26:29.562" v="2821" actId="1076"/>
          <ac:picMkLst>
            <pc:docMk/>
            <pc:sldMk cId="4128195509" sldId="539"/>
            <ac:picMk id="14" creationId="{92DE5DD8-E971-465C-A57D-B236C116AED7}"/>
          </ac:picMkLst>
        </pc:picChg>
        <pc:picChg chg="del">
          <ac:chgData name="Lea, Nicholas" userId="1c4fd4ab-1590-4de3-99d6-1ea37c1f55cc" providerId="ADAL" clId="{AE1BBC13-A715-42F2-ACCA-095ADD16793D}" dt="2022-09-16T18:00:56.553" v="2218" actId="478"/>
          <ac:picMkLst>
            <pc:docMk/>
            <pc:sldMk cId="4128195509" sldId="539"/>
            <ac:picMk id="19" creationId="{0ADFDA5D-3285-BCBA-1D45-9CED5BA34B9E}"/>
          </ac:picMkLst>
        </pc:picChg>
        <pc:picChg chg="del">
          <ac:chgData name="Lea, Nicholas" userId="1c4fd4ab-1590-4de3-99d6-1ea37c1f55cc" providerId="ADAL" clId="{AE1BBC13-A715-42F2-ACCA-095ADD16793D}" dt="2022-09-16T18:00:00.652" v="2208" actId="478"/>
          <ac:picMkLst>
            <pc:docMk/>
            <pc:sldMk cId="4128195509" sldId="539"/>
            <ac:picMk id="23" creationId="{2D311032-3154-03C2-B28B-0B4A8F80CBBC}"/>
          </ac:picMkLst>
        </pc:picChg>
      </pc:sldChg>
      <pc:sldChg chg="addSp delSp modSp add mod">
        <pc:chgData name="Lea, Nicholas" userId="1c4fd4ab-1590-4de3-99d6-1ea37c1f55cc" providerId="ADAL" clId="{AE1BBC13-A715-42F2-ACCA-095ADD16793D}" dt="2022-09-16T18:05:26.962" v="2486" actId="20577"/>
        <pc:sldMkLst>
          <pc:docMk/>
          <pc:sldMk cId="223260111" sldId="540"/>
        </pc:sldMkLst>
        <pc:spChg chg="mod">
          <ac:chgData name="Lea, Nicholas" userId="1c4fd4ab-1590-4de3-99d6-1ea37c1f55cc" providerId="ADAL" clId="{AE1BBC13-A715-42F2-ACCA-095ADD16793D}" dt="2022-09-16T18:02:21.040" v="2269" actId="20577"/>
          <ac:spMkLst>
            <pc:docMk/>
            <pc:sldMk cId="223260111" sldId="540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8:05:26.962" v="2486" actId="20577"/>
          <ac:spMkLst>
            <pc:docMk/>
            <pc:sldMk cId="223260111" sldId="540"/>
            <ac:spMk id="11" creationId="{4FA5E232-4F91-46B7-7C87-27EECBF93048}"/>
          </ac:spMkLst>
        </pc:spChg>
        <pc:picChg chg="del">
          <ac:chgData name="Lea, Nicholas" userId="1c4fd4ab-1590-4de3-99d6-1ea37c1f55cc" providerId="ADAL" clId="{AE1BBC13-A715-42F2-ACCA-095ADD16793D}" dt="2022-09-16T18:02:46.463" v="2278" actId="478"/>
          <ac:picMkLst>
            <pc:docMk/>
            <pc:sldMk cId="223260111" sldId="540"/>
            <ac:picMk id="4" creationId="{11A2A1CA-6F26-F72B-2795-98BF2AD1DBE5}"/>
          </ac:picMkLst>
        </pc:picChg>
        <pc:picChg chg="add mod">
          <ac:chgData name="Lea, Nicholas" userId="1c4fd4ab-1590-4de3-99d6-1ea37c1f55cc" providerId="ADAL" clId="{AE1BBC13-A715-42F2-ACCA-095ADD16793D}" dt="2022-09-16T18:02:30.434" v="2276" actId="1076"/>
          <ac:picMkLst>
            <pc:docMk/>
            <pc:sldMk cId="223260111" sldId="540"/>
            <ac:picMk id="7" creationId="{2CB9EAD8-CB5A-5086-5A9C-63CC062FDF94}"/>
          </ac:picMkLst>
        </pc:picChg>
        <pc:picChg chg="del">
          <ac:chgData name="Lea, Nicholas" userId="1c4fd4ab-1590-4de3-99d6-1ea37c1f55cc" providerId="ADAL" clId="{AE1BBC13-A715-42F2-ACCA-095ADD16793D}" dt="2022-09-16T18:02:46.051" v="2277" actId="478"/>
          <ac:picMkLst>
            <pc:docMk/>
            <pc:sldMk cId="223260111" sldId="540"/>
            <ac:picMk id="9" creationId="{9B79725C-A9B8-27F4-2E52-369CEEC470F0}"/>
          </ac:picMkLst>
        </pc:picChg>
        <pc:picChg chg="add mod">
          <ac:chgData name="Lea, Nicholas" userId="1c4fd4ab-1590-4de3-99d6-1ea37c1f55cc" providerId="ADAL" clId="{AE1BBC13-A715-42F2-ACCA-095ADD16793D}" dt="2022-09-16T18:02:52.565" v="2279"/>
          <ac:picMkLst>
            <pc:docMk/>
            <pc:sldMk cId="223260111" sldId="540"/>
            <ac:picMk id="10" creationId="{440C4D65-17B8-B61D-14CB-8FA719E01B34}"/>
          </ac:picMkLst>
        </pc:picChg>
        <pc:picChg chg="del">
          <ac:chgData name="Lea, Nicholas" userId="1c4fd4ab-1590-4de3-99d6-1ea37c1f55cc" providerId="ADAL" clId="{AE1BBC13-A715-42F2-ACCA-095ADD16793D}" dt="2022-09-16T18:02:54.092" v="2280" actId="478"/>
          <ac:picMkLst>
            <pc:docMk/>
            <pc:sldMk cId="223260111" sldId="540"/>
            <ac:picMk id="13" creationId="{365C618C-9640-FF31-DE4D-619A34D7DE36}"/>
          </ac:picMkLst>
        </pc:picChg>
        <pc:picChg chg="add mod ord">
          <ac:chgData name="Lea, Nicholas" userId="1c4fd4ab-1590-4de3-99d6-1ea37c1f55cc" providerId="ADAL" clId="{AE1BBC13-A715-42F2-ACCA-095ADD16793D}" dt="2022-09-16T18:03:10.617" v="2286" actId="167"/>
          <ac:picMkLst>
            <pc:docMk/>
            <pc:sldMk cId="223260111" sldId="540"/>
            <ac:picMk id="14" creationId="{5013B381-2901-275A-3606-7E6EA71E4058}"/>
          </ac:picMkLst>
        </pc:picChg>
        <pc:picChg chg="del">
          <ac:chgData name="Lea, Nicholas" userId="1c4fd4ab-1590-4de3-99d6-1ea37c1f55cc" providerId="ADAL" clId="{AE1BBC13-A715-42F2-ACCA-095ADD16793D}" dt="2022-09-16T18:03:13.095" v="2287" actId="478"/>
          <ac:picMkLst>
            <pc:docMk/>
            <pc:sldMk cId="223260111" sldId="540"/>
            <ac:picMk id="19" creationId="{0ADFDA5D-3285-BCBA-1D45-9CED5BA34B9E}"/>
          </ac:picMkLst>
        </pc:picChg>
        <pc:picChg chg="del">
          <ac:chgData name="Lea, Nicholas" userId="1c4fd4ab-1590-4de3-99d6-1ea37c1f55cc" providerId="ADAL" clId="{AE1BBC13-A715-42F2-ACCA-095ADD16793D}" dt="2022-09-16T18:02:22.814" v="2270" actId="478"/>
          <ac:picMkLst>
            <pc:docMk/>
            <pc:sldMk cId="223260111" sldId="540"/>
            <ac:picMk id="23" creationId="{2D311032-3154-03C2-B28B-0B4A8F80CBBC}"/>
          </ac:picMkLst>
        </pc:picChg>
      </pc:sldChg>
      <pc:sldChg chg="addSp delSp modSp add mod">
        <pc:chgData name="Lea, Nicholas" userId="1c4fd4ab-1590-4de3-99d6-1ea37c1f55cc" providerId="ADAL" clId="{AE1BBC13-A715-42F2-ACCA-095ADD16793D}" dt="2022-09-16T18:17:01.987" v="2738" actId="1076"/>
        <pc:sldMkLst>
          <pc:docMk/>
          <pc:sldMk cId="746288612" sldId="541"/>
        </pc:sldMkLst>
        <pc:spChg chg="mod">
          <ac:chgData name="Lea, Nicholas" userId="1c4fd4ab-1590-4de3-99d6-1ea37c1f55cc" providerId="ADAL" clId="{AE1BBC13-A715-42F2-ACCA-095ADD16793D}" dt="2022-09-16T18:06:01.943" v="2515" actId="20577"/>
          <ac:spMkLst>
            <pc:docMk/>
            <pc:sldMk cId="746288612" sldId="541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8:16:10.717" v="2723" actId="1076"/>
          <ac:spMkLst>
            <pc:docMk/>
            <pc:sldMk cId="746288612" sldId="541"/>
            <ac:spMk id="6" creationId="{18803BE5-E8CF-4B73-B3D5-1DCFB16AD658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9" creationId="{25A1D618-0BDF-BF80-E899-30B15325D02B}"/>
          </ac:spMkLst>
        </pc:spChg>
        <pc:spChg chg="del">
          <ac:chgData name="Lea, Nicholas" userId="1c4fd4ab-1590-4de3-99d6-1ea37c1f55cc" providerId="ADAL" clId="{AE1BBC13-A715-42F2-ACCA-095ADD16793D}" dt="2022-09-16T18:14:14.951" v="2691" actId="478"/>
          <ac:spMkLst>
            <pc:docMk/>
            <pc:sldMk cId="746288612" sldId="541"/>
            <ac:spMk id="11" creationId="{4FA5E232-4F91-46B7-7C87-27EECBF93048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15" creationId="{1B831AD9-AD1C-AFAE-576C-8A457591EEC9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18" creationId="{4C1FB37F-F8FC-B5EA-8E01-3649E478B869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19" creationId="{736C632E-3B02-30BE-7D51-746BAB0AD07D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20" creationId="{03C3310B-B16F-FB61-CC0F-AEEB3DD00847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23" creationId="{A5596DF2-77ED-879F-E602-939940F1BE3A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24" creationId="{76FD255C-1098-6F0C-2EE0-6FEF89987BA9}"/>
          </ac:spMkLst>
        </pc:spChg>
        <pc:spChg chg="add mod">
          <ac:chgData name="Lea, Nicholas" userId="1c4fd4ab-1590-4de3-99d6-1ea37c1f55cc" providerId="ADAL" clId="{AE1BBC13-A715-42F2-ACCA-095ADD16793D}" dt="2022-09-16T18:16:34.914" v="2731" actId="1076"/>
          <ac:spMkLst>
            <pc:docMk/>
            <pc:sldMk cId="746288612" sldId="541"/>
            <ac:spMk id="27" creationId="{8D46299F-09B7-6336-D6D3-430E59951006}"/>
          </ac:spMkLst>
        </pc:spChg>
        <pc:picChg chg="add mod">
          <ac:chgData name="Lea, Nicholas" userId="1c4fd4ab-1590-4de3-99d6-1ea37c1f55cc" providerId="ADAL" clId="{AE1BBC13-A715-42F2-ACCA-095ADD16793D}" dt="2022-09-16T18:16:34.914" v="2731" actId="1076"/>
          <ac:picMkLst>
            <pc:docMk/>
            <pc:sldMk cId="746288612" sldId="541"/>
            <ac:picMk id="4" creationId="{CEF51DBF-D0A0-6028-4066-D96E041306FE}"/>
          </ac:picMkLst>
        </pc:picChg>
        <pc:picChg chg="del">
          <ac:chgData name="Lea, Nicholas" userId="1c4fd4ab-1590-4de3-99d6-1ea37c1f55cc" providerId="ADAL" clId="{AE1BBC13-A715-42F2-ACCA-095ADD16793D}" dt="2022-09-16T18:06:10.911" v="2538" actId="478"/>
          <ac:picMkLst>
            <pc:docMk/>
            <pc:sldMk cId="746288612" sldId="541"/>
            <ac:picMk id="7" creationId="{2CB9EAD8-CB5A-5086-5A9C-63CC062FDF94}"/>
          </ac:picMkLst>
        </pc:picChg>
        <pc:picChg chg="del">
          <ac:chgData name="Lea, Nicholas" userId="1c4fd4ab-1590-4de3-99d6-1ea37c1f55cc" providerId="ADAL" clId="{AE1BBC13-A715-42F2-ACCA-095ADD16793D}" dt="2022-09-16T18:08:23.115" v="2540" actId="478"/>
          <ac:picMkLst>
            <pc:docMk/>
            <pc:sldMk cId="746288612" sldId="541"/>
            <ac:picMk id="10" creationId="{440C4D65-17B8-B61D-14CB-8FA719E01B34}"/>
          </ac:picMkLst>
        </pc:picChg>
        <pc:picChg chg="add mod">
          <ac:chgData name="Lea, Nicholas" userId="1c4fd4ab-1590-4de3-99d6-1ea37c1f55cc" providerId="ADAL" clId="{AE1BBC13-A715-42F2-ACCA-095ADD16793D}" dt="2022-09-16T18:16:34.914" v="2731" actId="1076"/>
          <ac:picMkLst>
            <pc:docMk/>
            <pc:sldMk cId="746288612" sldId="541"/>
            <ac:picMk id="13" creationId="{3E2F78D8-4D2C-22FD-9C08-2F4989ABCCBC}"/>
          </ac:picMkLst>
        </pc:picChg>
        <pc:picChg chg="del">
          <ac:chgData name="Lea, Nicholas" userId="1c4fd4ab-1590-4de3-99d6-1ea37c1f55cc" providerId="ADAL" clId="{AE1BBC13-A715-42F2-ACCA-095ADD16793D}" dt="2022-09-16T18:08:22.251" v="2539" actId="478"/>
          <ac:picMkLst>
            <pc:docMk/>
            <pc:sldMk cId="746288612" sldId="541"/>
            <ac:picMk id="14" creationId="{5013B381-2901-275A-3606-7E6EA71E4058}"/>
          </ac:picMkLst>
        </pc:picChg>
        <pc:picChg chg="add mod">
          <ac:chgData name="Lea, Nicholas" userId="1c4fd4ab-1590-4de3-99d6-1ea37c1f55cc" providerId="ADAL" clId="{AE1BBC13-A715-42F2-ACCA-095ADD16793D}" dt="2022-09-16T18:16:34.914" v="2731" actId="1076"/>
          <ac:picMkLst>
            <pc:docMk/>
            <pc:sldMk cId="746288612" sldId="541"/>
            <ac:picMk id="17" creationId="{271878A8-1F36-B13C-33B7-6AB81DD610B7}"/>
          </ac:picMkLst>
        </pc:picChg>
        <pc:picChg chg="add mod">
          <ac:chgData name="Lea, Nicholas" userId="1c4fd4ab-1590-4de3-99d6-1ea37c1f55cc" providerId="ADAL" clId="{AE1BBC13-A715-42F2-ACCA-095ADD16793D}" dt="2022-09-16T18:16:34.914" v="2731" actId="1076"/>
          <ac:picMkLst>
            <pc:docMk/>
            <pc:sldMk cId="746288612" sldId="541"/>
            <ac:picMk id="22" creationId="{8157BEE4-3EEF-FDB4-31D1-9E431AB21A0B}"/>
          </ac:picMkLst>
        </pc:picChg>
        <pc:picChg chg="add mod">
          <ac:chgData name="Lea, Nicholas" userId="1c4fd4ab-1590-4de3-99d6-1ea37c1f55cc" providerId="ADAL" clId="{AE1BBC13-A715-42F2-ACCA-095ADD16793D}" dt="2022-09-16T18:15:23.226" v="2706" actId="14100"/>
          <ac:picMkLst>
            <pc:docMk/>
            <pc:sldMk cId="746288612" sldId="541"/>
            <ac:picMk id="26" creationId="{66EEF1D2-8012-E9C0-4605-FDCC723C658F}"/>
          </ac:picMkLst>
        </pc:picChg>
        <pc:picChg chg="add mod">
          <ac:chgData name="Lea, Nicholas" userId="1c4fd4ab-1590-4de3-99d6-1ea37c1f55cc" providerId="ADAL" clId="{AE1BBC13-A715-42F2-ACCA-095ADD16793D}" dt="2022-09-16T18:17:01.987" v="2738" actId="1076"/>
          <ac:picMkLst>
            <pc:docMk/>
            <pc:sldMk cId="746288612" sldId="541"/>
            <ac:picMk id="29" creationId="{3AD49E26-9089-2D30-544A-B67D8B77A6D1}"/>
          </ac:picMkLst>
        </pc:picChg>
      </pc:sldChg>
      <pc:sldChg chg="addSp delSp modSp add mod">
        <pc:chgData name="Lea, Nicholas" userId="1c4fd4ab-1590-4de3-99d6-1ea37c1f55cc" providerId="ADAL" clId="{AE1BBC13-A715-42F2-ACCA-095ADD16793D}" dt="2022-09-16T18:22:10.650" v="2801" actId="1076"/>
        <pc:sldMkLst>
          <pc:docMk/>
          <pc:sldMk cId="4287972040" sldId="542"/>
        </pc:sldMkLst>
        <pc:spChg chg="mod">
          <ac:chgData name="Lea, Nicholas" userId="1c4fd4ab-1590-4de3-99d6-1ea37c1f55cc" providerId="ADAL" clId="{AE1BBC13-A715-42F2-ACCA-095ADD16793D}" dt="2022-09-16T18:17:26.223" v="2747" actId="20577"/>
          <ac:spMkLst>
            <pc:docMk/>
            <pc:sldMk cId="4287972040" sldId="542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8:17:50.410" v="2776" actId="1076"/>
          <ac:spMkLst>
            <pc:docMk/>
            <pc:sldMk cId="4287972040" sldId="542"/>
            <ac:spMk id="6" creationId="{18803BE5-E8CF-4B73-B3D5-1DCFB16AD658}"/>
          </ac:spMkLst>
        </pc:spChg>
        <pc:spChg chg="del">
          <ac:chgData name="Lea, Nicholas" userId="1c4fd4ab-1590-4de3-99d6-1ea37c1f55cc" providerId="ADAL" clId="{AE1BBC13-A715-42F2-ACCA-095ADD16793D}" dt="2022-09-16T18:22:08.923" v="2800" actId="478"/>
          <ac:spMkLst>
            <pc:docMk/>
            <pc:sldMk cId="4287972040" sldId="542"/>
            <ac:spMk id="9" creationId="{25A1D618-0BDF-BF80-E899-30B15325D02B}"/>
          </ac:spMkLst>
        </pc:spChg>
        <pc:spChg chg="del">
          <ac:chgData name="Lea, Nicholas" userId="1c4fd4ab-1590-4de3-99d6-1ea37c1f55cc" providerId="ADAL" clId="{AE1BBC13-A715-42F2-ACCA-095ADD16793D}" dt="2022-09-16T18:17:52.710" v="2777" actId="478"/>
          <ac:spMkLst>
            <pc:docMk/>
            <pc:sldMk cId="4287972040" sldId="542"/>
            <ac:spMk id="15" creationId="{1B831AD9-AD1C-AFAE-576C-8A457591EEC9}"/>
          </ac:spMkLst>
        </pc:spChg>
        <pc:spChg chg="del">
          <ac:chgData name="Lea, Nicholas" userId="1c4fd4ab-1590-4de3-99d6-1ea37c1f55cc" providerId="ADAL" clId="{AE1BBC13-A715-42F2-ACCA-095ADD16793D}" dt="2022-09-16T18:17:59.571" v="2781" actId="478"/>
          <ac:spMkLst>
            <pc:docMk/>
            <pc:sldMk cId="4287972040" sldId="542"/>
            <ac:spMk id="18" creationId="{4C1FB37F-F8FC-B5EA-8E01-3649E478B869}"/>
          </ac:spMkLst>
        </pc:spChg>
        <pc:spChg chg="del">
          <ac:chgData name="Lea, Nicholas" userId="1c4fd4ab-1590-4de3-99d6-1ea37c1f55cc" providerId="ADAL" clId="{AE1BBC13-A715-42F2-ACCA-095ADD16793D}" dt="2022-09-16T18:17:59.571" v="2781" actId="478"/>
          <ac:spMkLst>
            <pc:docMk/>
            <pc:sldMk cId="4287972040" sldId="542"/>
            <ac:spMk id="19" creationId="{736C632E-3B02-30BE-7D51-746BAB0AD07D}"/>
          </ac:spMkLst>
        </pc:spChg>
        <pc:spChg chg="del">
          <ac:chgData name="Lea, Nicholas" userId="1c4fd4ab-1590-4de3-99d6-1ea37c1f55cc" providerId="ADAL" clId="{AE1BBC13-A715-42F2-ACCA-095ADD16793D}" dt="2022-09-16T18:17:52.710" v="2777" actId="478"/>
          <ac:spMkLst>
            <pc:docMk/>
            <pc:sldMk cId="4287972040" sldId="542"/>
            <ac:spMk id="20" creationId="{03C3310B-B16F-FB61-CC0F-AEEB3DD00847}"/>
          </ac:spMkLst>
        </pc:spChg>
        <pc:spChg chg="del">
          <ac:chgData name="Lea, Nicholas" userId="1c4fd4ab-1590-4de3-99d6-1ea37c1f55cc" providerId="ADAL" clId="{AE1BBC13-A715-42F2-ACCA-095ADD16793D}" dt="2022-09-16T18:17:52.710" v="2777" actId="478"/>
          <ac:spMkLst>
            <pc:docMk/>
            <pc:sldMk cId="4287972040" sldId="542"/>
            <ac:spMk id="23" creationId="{A5596DF2-77ED-879F-E602-939940F1BE3A}"/>
          </ac:spMkLst>
        </pc:spChg>
        <pc:spChg chg="del">
          <ac:chgData name="Lea, Nicholas" userId="1c4fd4ab-1590-4de3-99d6-1ea37c1f55cc" providerId="ADAL" clId="{AE1BBC13-A715-42F2-ACCA-095ADD16793D}" dt="2022-09-16T18:17:52.710" v="2777" actId="478"/>
          <ac:spMkLst>
            <pc:docMk/>
            <pc:sldMk cId="4287972040" sldId="542"/>
            <ac:spMk id="24" creationId="{76FD255C-1098-6F0C-2EE0-6FEF89987BA9}"/>
          </ac:spMkLst>
        </pc:spChg>
        <pc:spChg chg="del mod">
          <ac:chgData name="Lea, Nicholas" userId="1c4fd4ab-1590-4de3-99d6-1ea37c1f55cc" providerId="ADAL" clId="{AE1BBC13-A715-42F2-ACCA-095ADD16793D}" dt="2022-09-16T18:17:55.218" v="2780" actId="478"/>
          <ac:spMkLst>
            <pc:docMk/>
            <pc:sldMk cId="4287972040" sldId="542"/>
            <ac:spMk id="27" creationId="{8D46299F-09B7-6336-D6D3-430E59951006}"/>
          </ac:spMkLst>
        </pc:spChg>
        <pc:picChg chg="add del mod">
          <ac:chgData name="Lea, Nicholas" userId="1c4fd4ab-1590-4de3-99d6-1ea37c1f55cc" providerId="ADAL" clId="{AE1BBC13-A715-42F2-ACCA-095ADD16793D}" dt="2022-09-16T18:22:07.540" v="2799" actId="478"/>
          <ac:picMkLst>
            <pc:docMk/>
            <pc:sldMk cId="4287972040" sldId="542"/>
            <ac:picMk id="2" creationId="{C015C227-94A7-069A-06B0-9C58284C0C9B}"/>
          </ac:picMkLst>
        </pc:picChg>
        <pc:picChg chg="del">
          <ac:chgData name="Lea, Nicholas" userId="1c4fd4ab-1590-4de3-99d6-1ea37c1f55cc" providerId="ADAL" clId="{AE1BBC13-A715-42F2-ACCA-095ADD16793D}" dt="2022-09-16T18:17:53.917" v="2778" actId="478"/>
          <ac:picMkLst>
            <pc:docMk/>
            <pc:sldMk cId="4287972040" sldId="542"/>
            <ac:picMk id="4" creationId="{CEF51DBF-D0A0-6028-4066-D96E041306FE}"/>
          </ac:picMkLst>
        </pc:picChg>
        <pc:picChg chg="add mod">
          <ac:chgData name="Lea, Nicholas" userId="1c4fd4ab-1590-4de3-99d6-1ea37c1f55cc" providerId="ADAL" clId="{AE1BBC13-A715-42F2-ACCA-095ADD16793D}" dt="2022-09-16T18:22:10.650" v="2801" actId="1076"/>
          <ac:picMkLst>
            <pc:docMk/>
            <pc:sldMk cId="4287972040" sldId="542"/>
            <ac:picMk id="10" creationId="{5CF4A685-9013-4A6A-A228-DE8E7662B1D9}"/>
          </ac:picMkLst>
        </pc:picChg>
        <pc:picChg chg="add mod">
          <ac:chgData name="Lea, Nicholas" userId="1c4fd4ab-1590-4de3-99d6-1ea37c1f55cc" providerId="ADAL" clId="{AE1BBC13-A715-42F2-ACCA-095ADD16793D}" dt="2022-09-16T18:21:37.537" v="2791" actId="1076"/>
          <ac:picMkLst>
            <pc:docMk/>
            <pc:sldMk cId="4287972040" sldId="542"/>
            <ac:picMk id="12" creationId="{78184E73-274D-677E-E64D-F1A59196AD21}"/>
          </ac:picMkLst>
        </pc:picChg>
        <pc:picChg chg="del">
          <ac:chgData name="Lea, Nicholas" userId="1c4fd4ab-1590-4de3-99d6-1ea37c1f55cc" providerId="ADAL" clId="{AE1BBC13-A715-42F2-ACCA-095ADD16793D}" dt="2022-09-16T18:17:52.710" v="2777" actId="478"/>
          <ac:picMkLst>
            <pc:docMk/>
            <pc:sldMk cId="4287972040" sldId="542"/>
            <ac:picMk id="13" creationId="{3E2F78D8-4D2C-22FD-9C08-2F4989ABCCBC}"/>
          </ac:picMkLst>
        </pc:picChg>
        <pc:picChg chg="add del mod">
          <ac:chgData name="Lea, Nicholas" userId="1c4fd4ab-1590-4de3-99d6-1ea37c1f55cc" providerId="ADAL" clId="{AE1BBC13-A715-42F2-ACCA-095ADD16793D}" dt="2022-09-16T18:21:40.257" v="2792" actId="478"/>
          <ac:picMkLst>
            <pc:docMk/>
            <pc:sldMk cId="4287972040" sldId="542"/>
            <ac:picMk id="14" creationId="{AB5A5B1C-1D5C-B5C7-64BF-02C232495C88}"/>
          </ac:picMkLst>
        </pc:picChg>
        <pc:picChg chg="add mod">
          <ac:chgData name="Lea, Nicholas" userId="1c4fd4ab-1590-4de3-99d6-1ea37c1f55cc" providerId="ADAL" clId="{AE1BBC13-A715-42F2-ACCA-095ADD16793D}" dt="2022-09-16T18:21:33.932" v="2790"/>
          <ac:picMkLst>
            <pc:docMk/>
            <pc:sldMk cId="4287972040" sldId="542"/>
            <ac:picMk id="16" creationId="{AD014E9D-D89A-37BC-1285-DA95680FB2A5}"/>
          </ac:picMkLst>
        </pc:picChg>
        <pc:picChg chg="del">
          <ac:chgData name="Lea, Nicholas" userId="1c4fd4ab-1590-4de3-99d6-1ea37c1f55cc" providerId="ADAL" clId="{AE1BBC13-A715-42F2-ACCA-095ADD16793D}" dt="2022-09-16T18:17:59.571" v="2781" actId="478"/>
          <ac:picMkLst>
            <pc:docMk/>
            <pc:sldMk cId="4287972040" sldId="542"/>
            <ac:picMk id="17" creationId="{271878A8-1F36-B13C-33B7-6AB81DD610B7}"/>
          </ac:picMkLst>
        </pc:picChg>
        <pc:picChg chg="add mod">
          <ac:chgData name="Lea, Nicholas" userId="1c4fd4ab-1590-4de3-99d6-1ea37c1f55cc" providerId="ADAL" clId="{AE1BBC13-A715-42F2-ACCA-095ADD16793D}" dt="2022-09-16T18:21:53.411" v="2796" actId="1076"/>
          <ac:picMkLst>
            <pc:docMk/>
            <pc:sldMk cId="4287972040" sldId="542"/>
            <ac:picMk id="21" creationId="{564E5427-B083-989F-827E-6D669E93014A}"/>
          </ac:picMkLst>
        </pc:picChg>
        <pc:picChg chg="del">
          <ac:chgData name="Lea, Nicholas" userId="1c4fd4ab-1590-4de3-99d6-1ea37c1f55cc" providerId="ADAL" clId="{AE1BBC13-A715-42F2-ACCA-095ADD16793D}" dt="2022-09-16T18:17:52.710" v="2777" actId="478"/>
          <ac:picMkLst>
            <pc:docMk/>
            <pc:sldMk cId="4287972040" sldId="542"/>
            <ac:picMk id="22" creationId="{8157BEE4-3EEF-FDB4-31D1-9E431AB21A0B}"/>
          </ac:picMkLst>
        </pc:picChg>
        <pc:picChg chg="del">
          <ac:chgData name="Lea, Nicholas" userId="1c4fd4ab-1590-4de3-99d6-1ea37c1f55cc" providerId="ADAL" clId="{AE1BBC13-A715-42F2-ACCA-095ADD16793D}" dt="2022-09-16T18:20:53.773" v="2782" actId="478"/>
          <ac:picMkLst>
            <pc:docMk/>
            <pc:sldMk cId="4287972040" sldId="542"/>
            <ac:picMk id="26" creationId="{66EEF1D2-8012-E9C0-4605-FDCC723C658F}"/>
          </ac:picMkLst>
        </pc:picChg>
        <pc:picChg chg="del">
          <ac:chgData name="Lea, Nicholas" userId="1c4fd4ab-1590-4de3-99d6-1ea37c1f55cc" providerId="ADAL" clId="{AE1BBC13-A715-42F2-ACCA-095ADD16793D}" dt="2022-09-16T18:17:27.890" v="2748" actId="478"/>
          <ac:picMkLst>
            <pc:docMk/>
            <pc:sldMk cId="4287972040" sldId="542"/>
            <ac:picMk id="29" creationId="{3AD49E26-9089-2D30-544A-B67D8B77A6D1}"/>
          </ac:picMkLst>
        </pc:picChg>
      </pc:sldChg>
      <pc:sldChg chg="modSp add mod">
        <pc:chgData name="Lea, Nicholas" userId="1c4fd4ab-1590-4de3-99d6-1ea37c1f55cc" providerId="ADAL" clId="{AE1BBC13-A715-42F2-ACCA-095ADD16793D}" dt="2022-09-16T18:41:37.983" v="3289" actId="20577"/>
        <pc:sldMkLst>
          <pc:docMk/>
          <pc:sldMk cId="578907094" sldId="543"/>
        </pc:sldMkLst>
        <pc:spChg chg="mod">
          <ac:chgData name="Lea, Nicholas" userId="1c4fd4ab-1590-4de3-99d6-1ea37c1f55cc" providerId="ADAL" clId="{AE1BBC13-A715-42F2-ACCA-095ADD16793D}" dt="2022-09-16T18:41:33.362" v="3273" actId="20577"/>
          <ac:spMkLst>
            <pc:docMk/>
            <pc:sldMk cId="578907094" sldId="543"/>
            <ac:spMk id="5" creationId="{CEDD39FD-CFD9-4CD6-B04B-929E3B28B1E8}"/>
          </ac:spMkLst>
        </pc:spChg>
        <pc:spChg chg="mod">
          <ac:chgData name="Lea, Nicholas" userId="1c4fd4ab-1590-4de3-99d6-1ea37c1f55cc" providerId="ADAL" clId="{AE1BBC13-A715-42F2-ACCA-095ADD16793D}" dt="2022-09-16T18:41:37.983" v="3289" actId="20577"/>
          <ac:spMkLst>
            <pc:docMk/>
            <pc:sldMk cId="578907094" sldId="543"/>
            <ac:spMk id="6" creationId="{18803BE5-E8CF-4B73-B3D5-1DCFB16AD658}"/>
          </ac:spMkLst>
        </pc:spChg>
      </pc:sldChg>
      <pc:sldChg chg="addSp modSp add mod">
        <pc:chgData name="Lea, Nicholas" userId="1c4fd4ab-1590-4de3-99d6-1ea37c1f55cc" providerId="ADAL" clId="{AE1BBC13-A715-42F2-ACCA-095ADD16793D}" dt="2022-09-24T17:09:39.985" v="6772" actId="14100"/>
        <pc:sldMkLst>
          <pc:docMk/>
          <pc:sldMk cId="3357630852" sldId="544"/>
        </pc:sldMkLst>
        <pc:spChg chg="mod">
          <ac:chgData name="Lea, Nicholas" userId="1c4fd4ab-1590-4de3-99d6-1ea37c1f55cc" providerId="ADAL" clId="{AE1BBC13-A715-42F2-ACCA-095ADD16793D}" dt="2022-09-19T20:29:42.216" v="5365" actId="20577"/>
          <ac:spMkLst>
            <pc:docMk/>
            <pc:sldMk cId="3357630852" sldId="544"/>
            <ac:spMk id="7" creationId="{ED7094B3-3386-45E5-ACC2-849AF4D710F1}"/>
          </ac:spMkLst>
        </pc:spChg>
        <pc:picChg chg="add mod modCrop">
          <ac:chgData name="Lea, Nicholas" userId="1c4fd4ab-1590-4de3-99d6-1ea37c1f55cc" providerId="ADAL" clId="{AE1BBC13-A715-42F2-ACCA-095ADD16793D}" dt="2022-09-24T17:09:39.985" v="6772" actId="14100"/>
          <ac:picMkLst>
            <pc:docMk/>
            <pc:sldMk cId="3357630852" sldId="544"/>
            <ac:picMk id="4" creationId="{04CE861E-A405-BBFB-5789-6CE8B3A64E3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24/10/2022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24/10/2022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38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96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68DB8-DDFC-79E8-FBC7-A1F860FD7C2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42F0AF6-C197-45C3-B5A1-E92A885DAF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36FFCE16-7424-4EEE-AD46-7F874534E6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7DDAB5A2-A435-49B0-A3D1-ECAD31709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1AE4B91-0414-43CF-AA98-0284B4670B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16F6238-E08C-492C-B185-8C7A8C5438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82BFD51-6585-4E35-A56E-C63EAB8FCF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14F6400-8257-439A-A844-956E05194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54F237D-1399-4626-9737-939D066104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B63CC-F895-2A61-F2EB-EFF2C7B8807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5CCFB3-A644-42A4-8CE7-D8875F0B07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F7255-A612-341D-BB4B-1F3C094C9939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1E31F-2426-E25A-12B2-75317BC641C5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869BEE78-66EB-4E32-A333-B3B3AEDD09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05DDF-6AA7-F110-AE97-CB8031265BA4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0CE355C5-F98A-4B6A-8530-F19D31F204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45FC2-5FCD-5B65-2BB8-CD353A4BF72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04A6312-C872-411E-BFFC-4D7F656281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9AB9F16-AEF9-4112-B318-01EC7472F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D109D95-E7F6-439F-A4CB-8A1DB5B532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9D897A0-25C2-45C0-87F6-64668F8403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7E372A2-E44A-4264-947D-31F4046E164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7ACA5-020A-4714-5739-E23404E51DA2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rastructure.gc.ca/partners-partenaires-eng.html" TargetMode="External"/><Relationship Id="rId2" Type="http://schemas.openxmlformats.org/officeDocument/2006/relationships/hyperlink" Target="https://event.on24.com/wcc/r/3840057/3602B7DB55080DCC1E6F9DD90FF40FBC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mycoolblue.com/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0.png"/><Relationship Id="rId7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condair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kpmg/content/dam/kpmg/cn/pdf/en/2021/12/2022-ten-macroeconomic-trends.pdf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a.Support@condair.com" TargetMode="External"/><Relationship Id="rId7" Type="http://schemas.microsoft.com/office/2007/relationships/hdphoto" Target="../media/hdphoto6.wdp"/><Relationship Id="rId2" Type="http://schemas.openxmlformats.org/officeDocument/2006/relationships/hyperlink" Target="mailto:na.applications@condair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hyperlink" Target="mailto:na.orders@condair.com" TargetMode="External"/><Relationship Id="rId4" Type="http://schemas.openxmlformats.org/officeDocument/2006/relationships/hyperlink" Target="mailto:na.inquiries@condair.com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assets.kpmg/content/dam/kpmg/cn/pdf/en/2021/12/2022-ten-macroeconomic-trends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blackrock.com/ch/individual/en/themes/sustainable-investin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jpe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21" Type="http://schemas.openxmlformats.org/officeDocument/2006/relationships/image" Target="../media/image34.jpg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17" Type="http://schemas.openxmlformats.org/officeDocument/2006/relationships/image" Target="../media/image31.jpeg"/><Relationship Id="rId25" Type="http://schemas.openxmlformats.org/officeDocument/2006/relationships/image" Target="../media/image38.png"/><Relationship Id="rId2" Type="http://schemas.openxmlformats.org/officeDocument/2006/relationships/image" Target="../media/image20.jpeg"/><Relationship Id="rId16" Type="http://schemas.microsoft.com/office/2007/relationships/hdphoto" Target="../media/hdphoto4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29.jpe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condair.com/humidifiers-for-nursing-retirement-home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Sales Opportunities and Tools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Market Trends and Sales Tools</a:t>
            </a:r>
          </a:p>
        </p:txBody>
      </p:sp>
      <p:pic>
        <p:nvPicPr>
          <p:cNvPr id="9" name="Picture Placeholder 8" descr="A building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76EA8BB-E553-7E9E-988F-55DE60FD08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418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B95F7CB-5039-C24B-AE15-7D039EB4B293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Industry and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91E4-744F-012C-C58D-3485974D251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46857" y="1631116"/>
            <a:ext cx="7463858" cy="43195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Construction of new factories in North America</a:t>
            </a:r>
          </a:p>
          <a:p>
            <a:pPr marL="0" indent="0">
              <a:buNone/>
            </a:pPr>
            <a:r>
              <a:rPr lang="en-US" sz="2400" b="1" dirty="0"/>
              <a:t>Drivers</a:t>
            </a:r>
            <a:r>
              <a:rPr lang="en-US" sz="2400" dirty="0"/>
              <a:t>:</a:t>
            </a:r>
          </a:p>
          <a:p>
            <a:r>
              <a:rPr lang="en-US" sz="2400" dirty="0"/>
              <a:t>Reshoring Initiatives</a:t>
            </a:r>
          </a:p>
          <a:p>
            <a:r>
              <a:rPr lang="en-US" sz="2400" dirty="0"/>
              <a:t>USA CHIPS and Science Act</a:t>
            </a:r>
          </a:p>
          <a:p>
            <a:pPr lvl="1"/>
            <a:r>
              <a:rPr lang="en-US" sz="2400" dirty="0"/>
              <a:t>$52B in subsidies for semi-conductor manufacturing</a:t>
            </a:r>
          </a:p>
          <a:p>
            <a:pPr lvl="1"/>
            <a:r>
              <a:rPr lang="en-US" sz="2400" dirty="0"/>
              <a:t>Tens of billions for Federal R&amp;D + Regional Startups</a:t>
            </a:r>
          </a:p>
          <a:p>
            <a:r>
              <a:rPr lang="en-US" sz="2400" dirty="0"/>
              <a:t>Friendly Supply Chains</a:t>
            </a:r>
          </a:p>
          <a:p>
            <a:pPr lvl="1"/>
            <a:r>
              <a:rPr lang="en-US" sz="2400" dirty="0"/>
              <a:t>Reduction of reliance on hostile countries</a:t>
            </a:r>
          </a:p>
          <a:p>
            <a:pPr lvl="1"/>
            <a:r>
              <a:rPr lang="en-US" sz="2400" dirty="0"/>
              <a:t>Ethical sourcing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7F829E-FF93-5019-D88B-2A87C1E7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5443-DDA7-D2E4-A021-92B936D95B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09EB4-35C2-7777-FC72-020E44DD361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Neon computer chips">
            <a:extLst>
              <a:ext uri="{FF2B5EF4-FFF2-40B4-BE49-F238E27FC236}">
                <a16:creationId xmlns:a16="http://schemas.microsoft.com/office/drawing/2014/main" id="{176FD97C-D273-AB62-51F7-51F2AEAB5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r="15183"/>
          <a:stretch/>
        </p:blipFill>
        <p:spPr>
          <a:xfrm>
            <a:off x="281285" y="1631116"/>
            <a:ext cx="3822970" cy="407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0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B95F7CB-5039-C24B-AE15-7D039EB4B293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Data Centers and Cooling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91E4-744F-012C-C58D-3485974D251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98423" y="1537201"/>
            <a:ext cx="6769690" cy="4319587"/>
          </a:xfrm>
        </p:spPr>
        <p:txBody>
          <a:bodyPr/>
          <a:lstStyle/>
          <a:p>
            <a:r>
              <a:rPr lang="en-US" sz="2000" dirty="0"/>
              <a:t>Data Center construction continues to boom</a:t>
            </a:r>
          </a:p>
          <a:p>
            <a:pPr lvl="1"/>
            <a:r>
              <a:rPr lang="en-US" sz="2000" dirty="0"/>
              <a:t>IoT / Smart Device Infrastructure</a:t>
            </a:r>
          </a:p>
          <a:p>
            <a:pPr lvl="1"/>
            <a:r>
              <a:rPr lang="en-US" sz="2000" dirty="0"/>
              <a:t>Increasing demand for cloud and streamed content</a:t>
            </a:r>
          </a:p>
          <a:p>
            <a:pPr lvl="1"/>
            <a:r>
              <a:rPr lang="en-US" sz="2000" dirty="0"/>
              <a:t>Edge computing trends</a:t>
            </a:r>
          </a:p>
          <a:p>
            <a:r>
              <a:rPr lang="en-US" sz="2000" dirty="0"/>
              <a:t>Consider evaporative cooling solutions</a:t>
            </a:r>
          </a:p>
          <a:p>
            <a:pPr lvl="1"/>
            <a:r>
              <a:rPr lang="en-US" sz="2000" dirty="0"/>
              <a:t>ME / MC / DL / HP</a:t>
            </a:r>
          </a:p>
          <a:p>
            <a:pPr lvl="1"/>
            <a:r>
              <a:rPr lang="en-US" sz="2000" dirty="0"/>
              <a:t>Many other cooling applications</a:t>
            </a:r>
          </a:p>
          <a:p>
            <a:r>
              <a:rPr lang="en-US" sz="2000" dirty="0"/>
              <a:t>Note: Water consumption becomes major topic in some areas</a:t>
            </a:r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7F829E-FF93-5019-D88B-2A87C1E7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5443-DDA7-D2E4-A021-92B936D95B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09EB4-35C2-7777-FC72-020E44DD361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Illuminated server room panel">
            <a:extLst>
              <a:ext uri="{FF2B5EF4-FFF2-40B4-BE49-F238E27FC236}">
                <a16:creationId xmlns:a16="http://schemas.microsoft.com/office/drawing/2014/main" id="{E6FE81F7-FBC5-C458-992C-F5B7E18FC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22"/>
          <a:stretch/>
        </p:blipFill>
        <p:spPr>
          <a:xfrm>
            <a:off x="305312" y="1631115"/>
            <a:ext cx="3909637" cy="41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3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E774825-6B6B-6EEE-3893-82394D51B55D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Government Investments in Healthy and Resilient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3001-2044-60DA-7B38-5D9E21E1FE6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84940" y="1530799"/>
            <a:ext cx="6726147" cy="4319587"/>
          </a:xfrm>
        </p:spPr>
        <p:txBody>
          <a:bodyPr/>
          <a:lstStyle/>
          <a:p>
            <a:r>
              <a:rPr lang="en-US" sz="2000" dirty="0"/>
              <a:t>United States</a:t>
            </a:r>
          </a:p>
          <a:p>
            <a:pPr lvl="1"/>
            <a:r>
              <a:rPr lang="en-US" sz="2000" dirty="0"/>
              <a:t>Build Back Better Framework – Significant Investments in Sustainable Constructions</a:t>
            </a:r>
          </a:p>
          <a:p>
            <a:pPr lvl="1"/>
            <a:r>
              <a:rPr lang="en-US" sz="2000" dirty="0"/>
              <a:t>Most funding through American Rescue Plan</a:t>
            </a:r>
          </a:p>
          <a:p>
            <a:pPr lvl="1"/>
            <a:r>
              <a:rPr lang="en-US" sz="2000" dirty="0"/>
              <a:t>~$10 Billion funding for HVAC + Healthy Building Upgrades</a:t>
            </a:r>
          </a:p>
          <a:p>
            <a:pPr lvl="1"/>
            <a:r>
              <a:rPr lang="en-US" sz="1400" dirty="0">
                <a:hlinkClick r:id="rId2"/>
              </a:rPr>
              <a:t>https://event.on24.com/wcc/r/3840057/3602B7DB55080DCC1E6F9DD90FF40FBC</a:t>
            </a:r>
            <a:r>
              <a:rPr lang="en-US" sz="1400" dirty="0"/>
              <a:t> </a:t>
            </a:r>
          </a:p>
          <a:p>
            <a:r>
              <a:rPr lang="en-US" sz="2000" dirty="0"/>
              <a:t>Canada</a:t>
            </a:r>
          </a:p>
          <a:p>
            <a:pPr lvl="1"/>
            <a:r>
              <a:rPr lang="en-US" sz="2000" dirty="0"/>
              <a:t>~$3.3 Billion Investing in Canada Infrastructure Program</a:t>
            </a:r>
          </a:p>
          <a:p>
            <a:pPr lvl="1"/>
            <a:r>
              <a:rPr lang="en-US" sz="2000" dirty="0"/>
              <a:t>$1.5 Billion Green and Inclusive Community Buildings program</a:t>
            </a:r>
          </a:p>
          <a:p>
            <a:pPr lvl="1"/>
            <a:r>
              <a:rPr lang="en-US" sz="1400" dirty="0">
                <a:hlinkClick r:id="rId3"/>
              </a:rPr>
              <a:t>https://www.infrastructure.gc.ca/partners-partenaires-eng.html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0415A2-FD56-6AAC-5063-458F4562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Initiatives and Federal Funding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BE729-6B5F-6B6D-6436-7441589F4D7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4CCF2-70D3-1D1B-32AE-33798D8480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Exterior of an elementary school">
            <a:extLst>
              <a:ext uri="{FF2B5EF4-FFF2-40B4-BE49-F238E27FC236}">
                <a16:creationId xmlns:a16="http://schemas.microsoft.com/office/drawing/2014/main" id="{52AE336D-4DF1-3F79-BB78-3D841B988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r="2550"/>
          <a:stretch/>
        </p:blipFill>
        <p:spPr>
          <a:xfrm>
            <a:off x="623887" y="1400434"/>
            <a:ext cx="4639900" cy="44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8580D7C-9B8B-F2AF-05B7-79DB26C8DE79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B8B5E-D767-C8F2-82E0-E8134D7D6DA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68389" y="1665287"/>
            <a:ext cx="6499724" cy="4319587"/>
          </a:xfrm>
        </p:spPr>
        <p:txBody>
          <a:bodyPr/>
          <a:lstStyle/>
          <a:p>
            <a:r>
              <a:rPr lang="en-US" sz="2000" dirty="0"/>
              <a:t>Global Trends lead to challenges and opportunities</a:t>
            </a:r>
          </a:p>
          <a:p>
            <a:pPr lvl="1"/>
            <a:r>
              <a:rPr lang="en-US" sz="2000" dirty="0"/>
              <a:t>Data Centers</a:t>
            </a:r>
          </a:p>
          <a:p>
            <a:pPr lvl="1"/>
            <a:r>
              <a:rPr lang="en-US" sz="2000" dirty="0"/>
              <a:t>Long Term Care</a:t>
            </a:r>
          </a:p>
          <a:p>
            <a:pPr lvl="1"/>
            <a:r>
              <a:rPr lang="en-US" sz="2000" dirty="0"/>
              <a:t>Industry</a:t>
            </a:r>
          </a:p>
          <a:p>
            <a:pPr lvl="1"/>
            <a:r>
              <a:rPr lang="en-US" sz="2000" dirty="0"/>
              <a:t>Electrification </a:t>
            </a:r>
          </a:p>
          <a:p>
            <a:pPr lvl="1"/>
            <a:r>
              <a:rPr lang="en-US" sz="2000" dirty="0"/>
              <a:t>Government Incentives</a:t>
            </a:r>
          </a:p>
          <a:p>
            <a:r>
              <a:rPr lang="en-US" sz="2000" dirty="0"/>
              <a:t>Condair is well positioned for the future</a:t>
            </a:r>
          </a:p>
          <a:p>
            <a:r>
              <a:rPr lang="en-US" sz="2000" dirty="0"/>
              <a:t>Introduce your engineers to adiabatic and electric solutions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30F496-CD85-D9C1-B251-F14DC7A9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Summary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06306-7F55-3ADF-2C46-B37FEC32FE4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AC647-70BE-E663-1549-99F735080F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Worktools on blueprint">
            <a:extLst>
              <a:ext uri="{FF2B5EF4-FFF2-40B4-BE49-F238E27FC236}">
                <a16:creationId xmlns:a16="http://schemas.microsoft.com/office/drawing/2014/main" id="{D90FDA59-1CE3-A236-CFA4-B16E9125F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/>
          <a:stretch/>
        </p:blipFill>
        <p:spPr>
          <a:xfrm>
            <a:off x="335606" y="1420237"/>
            <a:ext cx="4444727" cy="443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D749996-C64D-4687-953F-BD83F7C81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/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9FB56-11FD-4DE3-84BF-5903974D1958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gray">
          <a:xfrm>
            <a:off x="9848382" y="421200"/>
            <a:ext cx="1722438" cy="331788"/>
            <a:chOff x="10052050" y="1195388"/>
            <a:chExt cx="1722438" cy="33178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8E62940-5AA0-4D02-825C-A078908AA8F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0052050" y="1343025"/>
              <a:ext cx="387350" cy="101600"/>
            </a:xfrm>
            <a:custGeom>
              <a:avLst/>
              <a:gdLst>
                <a:gd name="T0" fmla="*/ 136 w 441"/>
                <a:gd name="T1" fmla="*/ 22 h 117"/>
                <a:gd name="T2" fmla="*/ 312 w 441"/>
                <a:gd name="T3" fmla="*/ 57 h 117"/>
                <a:gd name="T4" fmla="*/ 441 w 441"/>
                <a:gd name="T5" fmla="*/ 0 h 117"/>
                <a:gd name="T6" fmla="*/ 382 w 441"/>
                <a:gd name="T7" fmla="*/ 81 h 117"/>
                <a:gd name="T8" fmla="*/ 270 w 441"/>
                <a:gd name="T9" fmla="*/ 117 h 117"/>
                <a:gd name="T10" fmla="*/ 108 w 441"/>
                <a:gd name="T11" fmla="*/ 80 h 117"/>
                <a:gd name="T12" fmla="*/ 0 w 441"/>
                <a:gd name="T13" fmla="*/ 116 h 117"/>
                <a:gd name="T14" fmla="*/ 136 w 441"/>
                <a:gd name="T15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1" h="117">
                  <a:moveTo>
                    <a:pt x="136" y="22"/>
                  </a:moveTo>
                  <a:cubicBezTo>
                    <a:pt x="216" y="22"/>
                    <a:pt x="225" y="57"/>
                    <a:pt x="312" y="57"/>
                  </a:cubicBezTo>
                  <a:cubicBezTo>
                    <a:pt x="394" y="57"/>
                    <a:pt x="434" y="9"/>
                    <a:pt x="441" y="0"/>
                  </a:cubicBezTo>
                  <a:cubicBezTo>
                    <a:pt x="429" y="32"/>
                    <a:pt x="405" y="63"/>
                    <a:pt x="382" y="81"/>
                  </a:cubicBezTo>
                  <a:cubicBezTo>
                    <a:pt x="351" y="106"/>
                    <a:pt x="312" y="117"/>
                    <a:pt x="270" y="117"/>
                  </a:cubicBezTo>
                  <a:cubicBezTo>
                    <a:pt x="211" y="117"/>
                    <a:pt x="171" y="80"/>
                    <a:pt x="108" y="80"/>
                  </a:cubicBezTo>
                  <a:cubicBezTo>
                    <a:pt x="55" y="80"/>
                    <a:pt x="17" y="100"/>
                    <a:pt x="0" y="116"/>
                  </a:cubicBezTo>
                  <a:cubicBezTo>
                    <a:pt x="8" y="91"/>
                    <a:pt x="40" y="22"/>
                    <a:pt x="136" y="22"/>
                  </a:cubicBezTo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1298610-D95C-49F1-83C5-0FB715FABC5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0094913" y="1268413"/>
              <a:ext cx="388938" cy="101600"/>
            </a:xfrm>
            <a:custGeom>
              <a:avLst/>
              <a:gdLst>
                <a:gd name="T0" fmla="*/ 136 w 441"/>
                <a:gd name="T1" fmla="*/ 22 h 117"/>
                <a:gd name="T2" fmla="*/ 312 w 441"/>
                <a:gd name="T3" fmla="*/ 57 h 117"/>
                <a:gd name="T4" fmla="*/ 441 w 441"/>
                <a:gd name="T5" fmla="*/ 0 h 117"/>
                <a:gd name="T6" fmla="*/ 382 w 441"/>
                <a:gd name="T7" fmla="*/ 82 h 117"/>
                <a:gd name="T8" fmla="*/ 270 w 441"/>
                <a:gd name="T9" fmla="*/ 117 h 117"/>
                <a:gd name="T10" fmla="*/ 107 w 441"/>
                <a:gd name="T11" fmla="*/ 81 h 117"/>
                <a:gd name="T12" fmla="*/ 0 w 441"/>
                <a:gd name="T13" fmla="*/ 116 h 117"/>
                <a:gd name="T14" fmla="*/ 136 w 441"/>
                <a:gd name="T15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1" h="117">
                  <a:moveTo>
                    <a:pt x="136" y="22"/>
                  </a:moveTo>
                  <a:cubicBezTo>
                    <a:pt x="216" y="22"/>
                    <a:pt x="224" y="57"/>
                    <a:pt x="312" y="57"/>
                  </a:cubicBezTo>
                  <a:cubicBezTo>
                    <a:pt x="393" y="57"/>
                    <a:pt x="434" y="9"/>
                    <a:pt x="441" y="0"/>
                  </a:cubicBezTo>
                  <a:cubicBezTo>
                    <a:pt x="428" y="33"/>
                    <a:pt x="404" y="63"/>
                    <a:pt x="382" y="82"/>
                  </a:cubicBezTo>
                  <a:cubicBezTo>
                    <a:pt x="351" y="106"/>
                    <a:pt x="312" y="117"/>
                    <a:pt x="270" y="117"/>
                  </a:cubicBezTo>
                  <a:cubicBezTo>
                    <a:pt x="211" y="117"/>
                    <a:pt x="171" y="81"/>
                    <a:pt x="107" y="81"/>
                  </a:cubicBezTo>
                  <a:cubicBezTo>
                    <a:pt x="55" y="81"/>
                    <a:pt x="17" y="100"/>
                    <a:pt x="0" y="116"/>
                  </a:cubicBezTo>
                  <a:cubicBezTo>
                    <a:pt x="8" y="91"/>
                    <a:pt x="40" y="22"/>
                    <a:pt x="136" y="22"/>
                  </a:cubicBezTo>
                </a:path>
              </a:pathLst>
            </a:custGeom>
            <a:solidFill>
              <a:srgbClr val="8AB2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6A2CEF-028F-4793-8F82-F11AD4D96AB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0136188" y="1195388"/>
              <a:ext cx="387350" cy="101600"/>
            </a:xfrm>
            <a:custGeom>
              <a:avLst/>
              <a:gdLst>
                <a:gd name="T0" fmla="*/ 136 w 441"/>
                <a:gd name="T1" fmla="*/ 22 h 117"/>
                <a:gd name="T2" fmla="*/ 312 w 441"/>
                <a:gd name="T3" fmla="*/ 57 h 117"/>
                <a:gd name="T4" fmla="*/ 441 w 441"/>
                <a:gd name="T5" fmla="*/ 0 h 117"/>
                <a:gd name="T6" fmla="*/ 382 w 441"/>
                <a:gd name="T7" fmla="*/ 82 h 117"/>
                <a:gd name="T8" fmla="*/ 271 w 441"/>
                <a:gd name="T9" fmla="*/ 117 h 117"/>
                <a:gd name="T10" fmla="*/ 108 w 441"/>
                <a:gd name="T11" fmla="*/ 80 h 117"/>
                <a:gd name="T12" fmla="*/ 0 w 441"/>
                <a:gd name="T13" fmla="*/ 116 h 117"/>
                <a:gd name="T14" fmla="*/ 136 w 441"/>
                <a:gd name="T15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1" h="117">
                  <a:moveTo>
                    <a:pt x="136" y="22"/>
                  </a:moveTo>
                  <a:cubicBezTo>
                    <a:pt x="216" y="22"/>
                    <a:pt x="225" y="57"/>
                    <a:pt x="312" y="57"/>
                  </a:cubicBezTo>
                  <a:cubicBezTo>
                    <a:pt x="394" y="57"/>
                    <a:pt x="434" y="9"/>
                    <a:pt x="441" y="0"/>
                  </a:cubicBezTo>
                  <a:cubicBezTo>
                    <a:pt x="429" y="33"/>
                    <a:pt x="405" y="63"/>
                    <a:pt x="382" y="82"/>
                  </a:cubicBezTo>
                  <a:cubicBezTo>
                    <a:pt x="351" y="106"/>
                    <a:pt x="312" y="117"/>
                    <a:pt x="271" y="117"/>
                  </a:cubicBezTo>
                  <a:cubicBezTo>
                    <a:pt x="211" y="117"/>
                    <a:pt x="171" y="80"/>
                    <a:pt x="108" y="80"/>
                  </a:cubicBezTo>
                  <a:cubicBezTo>
                    <a:pt x="55" y="80"/>
                    <a:pt x="17" y="100"/>
                    <a:pt x="0" y="116"/>
                  </a:cubicBezTo>
                  <a:cubicBezTo>
                    <a:pt x="8" y="91"/>
                    <a:pt x="40" y="22"/>
                    <a:pt x="136" y="22"/>
                  </a:cubicBezTo>
                </a:path>
              </a:pathLst>
            </a:custGeom>
            <a:solidFill>
              <a:srgbClr val="CFE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20EE72B-1E79-46B2-95E5-BFDC79BC47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0461625" y="1300163"/>
              <a:ext cx="184150" cy="227013"/>
            </a:xfrm>
            <a:custGeom>
              <a:avLst/>
              <a:gdLst>
                <a:gd name="T0" fmla="*/ 175 w 209"/>
                <a:gd name="T1" fmla="*/ 227 h 258"/>
                <a:gd name="T2" fmla="*/ 159 w 209"/>
                <a:gd name="T3" fmla="*/ 248 h 258"/>
                <a:gd name="T4" fmla="*/ 104 w 209"/>
                <a:gd name="T5" fmla="*/ 258 h 258"/>
                <a:gd name="T6" fmla="*/ 0 w 209"/>
                <a:gd name="T7" fmla="*/ 153 h 258"/>
                <a:gd name="T8" fmla="*/ 138 w 209"/>
                <a:gd name="T9" fmla="*/ 0 h 258"/>
                <a:gd name="T10" fmla="*/ 196 w 209"/>
                <a:gd name="T11" fmla="*/ 14 h 258"/>
                <a:gd name="T12" fmla="*/ 209 w 209"/>
                <a:gd name="T13" fmla="*/ 30 h 258"/>
                <a:gd name="T14" fmla="*/ 206 w 209"/>
                <a:gd name="T15" fmla="*/ 38 h 258"/>
                <a:gd name="T16" fmla="*/ 189 w 209"/>
                <a:gd name="T17" fmla="*/ 64 h 258"/>
                <a:gd name="T18" fmla="*/ 176 w 209"/>
                <a:gd name="T19" fmla="*/ 73 h 258"/>
                <a:gd name="T20" fmla="*/ 160 w 209"/>
                <a:gd name="T21" fmla="*/ 68 h 258"/>
                <a:gd name="T22" fmla="*/ 138 w 209"/>
                <a:gd name="T23" fmla="*/ 63 h 258"/>
                <a:gd name="T24" fmla="*/ 77 w 209"/>
                <a:gd name="T25" fmla="*/ 149 h 258"/>
                <a:gd name="T26" fmla="*/ 120 w 209"/>
                <a:gd name="T27" fmla="*/ 194 h 258"/>
                <a:gd name="T28" fmla="*/ 144 w 209"/>
                <a:gd name="T29" fmla="*/ 190 h 258"/>
                <a:gd name="T30" fmla="*/ 166 w 209"/>
                <a:gd name="T31" fmla="*/ 198 h 258"/>
                <a:gd name="T32" fmla="*/ 175 w 209"/>
                <a:gd name="T33" fmla="*/ 22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9" h="258">
                  <a:moveTo>
                    <a:pt x="175" y="227"/>
                  </a:moveTo>
                  <a:cubicBezTo>
                    <a:pt x="179" y="241"/>
                    <a:pt x="165" y="245"/>
                    <a:pt x="159" y="248"/>
                  </a:cubicBezTo>
                  <a:cubicBezTo>
                    <a:pt x="142" y="255"/>
                    <a:pt x="123" y="258"/>
                    <a:pt x="104" y="258"/>
                  </a:cubicBezTo>
                  <a:cubicBezTo>
                    <a:pt x="31" y="258"/>
                    <a:pt x="0" y="209"/>
                    <a:pt x="0" y="153"/>
                  </a:cubicBezTo>
                  <a:cubicBezTo>
                    <a:pt x="0" y="76"/>
                    <a:pt x="56" y="0"/>
                    <a:pt x="138" y="0"/>
                  </a:cubicBezTo>
                  <a:cubicBezTo>
                    <a:pt x="161" y="0"/>
                    <a:pt x="181" y="6"/>
                    <a:pt x="196" y="14"/>
                  </a:cubicBezTo>
                  <a:cubicBezTo>
                    <a:pt x="204" y="18"/>
                    <a:pt x="209" y="24"/>
                    <a:pt x="209" y="30"/>
                  </a:cubicBezTo>
                  <a:cubicBezTo>
                    <a:pt x="209" y="33"/>
                    <a:pt x="208" y="35"/>
                    <a:pt x="206" y="38"/>
                  </a:cubicBezTo>
                  <a:cubicBezTo>
                    <a:pt x="189" y="64"/>
                    <a:pt x="189" y="64"/>
                    <a:pt x="189" y="64"/>
                  </a:cubicBezTo>
                  <a:cubicBezTo>
                    <a:pt x="185" y="70"/>
                    <a:pt x="181" y="73"/>
                    <a:pt x="176" y="73"/>
                  </a:cubicBezTo>
                  <a:cubicBezTo>
                    <a:pt x="170" y="73"/>
                    <a:pt x="167" y="70"/>
                    <a:pt x="160" y="68"/>
                  </a:cubicBezTo>
                  <a:cubicBezTo>
                    <a:pt x="154" y="66"/>
                    <a:pt x="149" y="63"/>
                    <a:pt x="138" y="63"/>
                  </a:cubicBezTo>
                  <a:cubicBezTo>
                    <a:pt x="109" y="63"/>
                    <a:pt x="77" y="94"/>
                    <a:pt x="77" y="149"/>
                  </a:cubicBezTo>
                  <a:cubicBezTo>
                    <a:pt x="77" y="182"/>
                    <a:pt x="95" y="194"/>
                    <a:pt x="120" y="194"/>
                  </a:cubicBezTo>
                  <a:cubicBezTo>
                    <a:pt x="127" y="194"/>
                    <a:pt x="135" y="193"/>
                    <a:pt x="144" y="190"/>
                  </a:cubicBezTo>
                  <a:cubicBezTo>
                    <a:pt x="150" y="189"/>
                    <a:pt x="162" y="184"/>
                    <a:pt x="166" y="198"/>
                  </a:cubicBezTo>
                  <a:lnTo>
                    <a:pt x="175" y="227"/>
                  </a:ln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B5CC1C8-1A5A-4206-8F97-E4C6AADF80A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0633075" y="1300163"/>
              <a:ext cx="217488" cy="227013"/>
            </a:xfrm>
            <a:custGeom>
              <a:avLst/>
              <a:gdLst>
                <a:gd name="T0" fmla="*/ 112 w 248"/>
                <a:gd name="T1" fmla="*/ 195 h 258"/>
                <a:gd name="T2" fmla="*/ 78 w 248"/>
                <a:gd name="T3" fmla="*/ 150 h 258"/>
                <a:gd name="T4" fmla="*/ 137 w 248"/>
                <a:gd name="T5" fmla="*/ 63 h 258"/>
                <a:gd name="T6" fmla="*/ 170 w 248"/>
                <a:gd name="T7" fmla="*/ 109 h 258"/>
                <a:gd name="T8" fmla="*/ 112 w 248"/>
                <a:gd name="T9" fmla="*/ 195 h 258"/>
                <a:gd name="T10" fmla="*/ 143 w 248"/>
                <a:gd name="T11" fmla="*/ 0 h 258"/>
                <a:gd name="T12" fmla="*/ 1 w 248"/>
                <a:gd name="T13" fmla="*/ 155 h 258"/>
                <a:gd name="T14" fmla="*/ 105 w 248"/>
                <a:gd name="T15" fmla="*/ 258 h 258"/>
                <a:gd name="T16" fmla="*/ 247 w 248"/>
                <a:gd name="T17" fmla="*/ 103 h 258"/>
                <a:gd name="T18" fmla="*/ 143 w 248"/>
                <a:gd name="T1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58">
                  <a:moveTo>
                    <a:pt x="112" y="195"/>
                  </a:moveTo>
                  <a:cubicBezTo>
                    <a:pt x="88" y="195"/>
                    <a:pt x="78" y="177"/>
                    <a:pt x="78" y="150"/>
                  </a:cubicBezTo>
                  <a:cubicBezTo>
                    <a:pt x="79" y="102"/>
                    <a:pt x="104" y="63"/>
                    <a:pt x="137" y="63"/>
                  </a:cubicBezTo>
                  <a:cubicBezTo>
                    <a:pt x="160" y="63"/>
                    <a:pt x="170" y="81"/>
                    <a:pt x="170" y="109"/>
                  </a:cubicBezTo>
                  <a:cubicBezTo>
                    <a:pt x="169" y="159"/>
                    <a:pt x="144" y="195"/>
                    <a:pt x="112" y="195"/>
                  </a:cubicBezTo>
                  <a:moveTo>
                    <a:pt x="143" y="0"/>
                  </a:moveTo>
                  <a:cubicBezTo>
                    <a:pt x="56" y="0"/>
                    <a:pt x="3" y="73"/>
                    <a:pt x="1" y="155"/>
                  </a:cubicBezTo>
                  <a:cubicBezTo>
                    <a:pt x="0" y="213"/>
                    <a:pt x="36" y="258"/>
                    <a:pt x="105" y="258"/>
                  </a:cubicBezTo>
                  <a:cubicBezTo>
                    <a:pt x="196" y="258"/>
                    <a:pt x="245" y="185"/>
                    <a:pt x="247" y="103"/>
                  </a:cubicBezTo>
                  <a:cubicBezTo>
                    <a:pt x="248" y="45"/>
                    <a:pt x="212" y="0"/>
                    <a:pt x="143" y="0"/>
                  </a:cubicBezTo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7841CCD-28DD-4726-9357-39D98072B9C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0853738" y="1300163"/>
              <a:ext cx="230188" cy="222250"/>
            </a:xfrm>
            <a:custGeom>
              <a:avLst/>
              <a:gdLst>
                <a:gd name="T0" fmla="*/ 79 w 261"/>
                <a:gd name="T1" fmla="*/ 233 h 252"/>
                <a:gd name="T2" fmla="*/ 59 w 261"/>
                <a:gd name="T3" fmla="*/ 252 h 252"/>
                <a:gd name="T4" fmla="*/ 16 w 261"/>
                <a:gd name="T5" fmla="*/ 252 h 252"/>
                <a:gd name="T6" fmla="*/ 3 w 261"/>
                <a:gd name="T7" fmla="*/ 235 h 252"/>
                <a:gd name="T8" fmla="*/ 37 w 261"/>
                <a:gd name="T9" fmla="*/ 54 h 252"/>
                <a:gd name="T10" fmla="*/ 63 w 261"/>
                <a:gd name="T11" fmla="*/ 21 h 252"/>
                <a:gd name="T12" fmla="*/ 159 w 261"/>
                <a:gd name="T13" fmla="*/ 0 h 252"/>
                <a:gd name="T14" fmla="*/ 249 w 261"/>
                <a:gd name="T15" fmla="*/ 114 h 252"/>
                <a:gd name="T16" fmla="*/ 228 w 261"/>
                <a:gd name="T17" fmla="*/ 233 h 252"/>
                <a:gd name="T18" fmla="*/ 208 w 261"/>
                <a:gd name="T19" fmla="*/ 252 h 252"/>
                <a:gd name="T20" fmla="*/ 165 w 261"/>
                <a:gd name="T21" fmla="*/ 252 h 252"/>
                <a:gd name="T22" fmla="*/ 152 w 261"/>
                <a:gd name="T23" fmla="*/ 235 h 252"/>
                <a:gd name="T24" fmla="*/ 174 w 261"/>
                <a:gd name="T25" fmla="*/ 108 h 252"/>
                <a:gd name="T26" fmla="*/ 175 w 261"/>
                <a:gd name="T27" fmla="*/ 94 h 252"/>
                <a:gd name="T28" fmla="*/ 148 w 261"/>
                <a:gd name="T29" fmla="*/ 65 h 252"/>
                <a:gd name="T30" fmla="*/ 126 w 261"/>
                <a:gd name="T31" fmla="*/ 67 h 252"/>
                <a:gd name="T32" fmla="*/ 105 w 261"/>
                <a:gd name="T33" fmla="*/ 87 h 252"/>
                <a:gd name="T34" fmla="*/ 79 w 261"/>
                <a:gd name="T35" fmla="*/ 23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1" h="252">
                  <a:moveTo>
                    <a:pt x="79" y="233"/>
                  </a:moveTo>
                  <a:cubicBezTo>
                    <a:pt x="76" y="245"/>
                    <a:pt x="70" y="252"/>
                    <a:pt x="59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6" y="252"/>
                    <a:pt x="0" y="246"/>
                    <a:pt x="3" y="235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41" y="33"/>
                    <a:pt x="51" y="27"/>
                    <a:pt x="63" y="21"/>
                  </a:cubicBezTo>
                  <a:cubicBezTo>
                    <a:pt x="88" y="8"/>
                    <a:pt x="126" y="0"/>
                    <a:pt x="159" y="0"/>
                  </a:cubicBezTo>
                  <a:cubicBezTo>
                    <a:pt x="236" y="0"/>
                    <a:pt x="261" y="50"/>
                    <a:pt x="249" y="114"/>
                  </a:cubicBezTo>
                  <a:cubicBezTo>
                    <a:pt x="228" y="233"/>
                    <a:pt x="228" y="233"/>
                    <a:pt x="228" y="233"/>
                  </a:cubicBezTo>
                  <a:cubicBezTo>
                    <a:pt x="226" y="245"/>
                    <a:pt x="220" y="252"/>
                    <a:pt x="208" y="252"/>
                  </a:cubicBezTo>
                  <a:cubicBezTo>
                    <a:pt x="165" y="252"/>
                    <a:pt x="165" y="252"/>
                    <a:pt x="165" y="252"/>
                  </a:cubicBezTo>
                  <a:cubicBezTo>
                    <a:pt x="155" y="252"/>
                    <a:pt x="150" y="246"/>
                    <a:pt x="152" y="235"/>
                  </a:cubicBezTo>
                  <a:cubicBezTo>
                    <a:pt x="174" y="108"/>
                    <a:pt x="174" y="108"/>
                    <a:pt x="174" y="108"/>
                  </a:cubicBezTo>
                  <a:cubicBezTo>
                    <a:pt x="175" y="103"/>
                    <a:pt x="175" y="98"/>
                    <a:pt x="175" y="94"/>
                  </a:cubicBezTo>
                  <a:cubicBezTo>
                    <a:pt x="175" y="77"/>
                    <a:pt x="168" y="65"/>
                    <a:pt x="148" y="65"/>
                  </a:cubicBezTo>
                  <a:cubicBezTo>
                    <a:pt x="140" y="65"/>
                    <a:pt x="132" y="66"/>
                    <a:pt x="126" y="67"/>
                  </a:cubicBezTo>
                  <a:cubicBezTo>
                    <a:pt x="112" y="69"/>
                    <a:pt x="108" y="74"/>
                    <a:pt x="105" y="87"/>
                  </a:cubicBezTo>
                  <a:lnTo>
                    <a:pt x="79" y="233"/>
                  </a:ln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76EF095-AB5D-491E-BDB8-99505EBBCC2C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1095038" y="1206500"/>
              <a:ext cx="241300" cy="320675"/>
            </a:xfrm>
            <a:custGeom>
              <a:avLst/>
              <a:gdLst>
                <a:gd name="T0" fmla="*/ 154 w 274"/>
                <a:gd name="T1" fmla="*/ 262 h 364"/>
                <a:gd name="T2" fmla="*/ 110 w 274"/>
                <a:gd name="T3" fmla="*/ 302 h 364"/>
                <a:gd name="T4" fmla="*/ 75 w 274"/>
                <a:gd name="T5" fmla="*/ 257 h 364"/>
                <a:gd name="T6" fmla="*/ 139 w 274"/>
                <a:gd name="T7" fmla="*/ 169 h 364"/>
                <a:gd name="T8" fmla="*/ 170 w 274"/>
                <a:gd name="T9" fmla="*/ 174 h 364"/>
                <a:gd name="T10" fmla="*/ 154 w 274"/>
                <a:gd name="T11" fmla="*/ 262 h 364"/>
                <a:gd name="T12" fmla="*/ 259 w 274"/>
                <a:gd name="T13" fmla="*/ 1 h 364"/>
                <a:gd name="T14" fmla="*/ 216 w 274"/>
                <a:gd name="T15" fmla="*/ 7 h 364"/>
                <a:gd name="T16" fmla="*/ 196 w 274"/>
                <a:gd name="T17" fmla="*/ 24 h 364"/>
                <a:gd name="T18" fmla="*/ 181 w 274"/>
                <a:gd name="T19" fmla="*/ 114 h 364"/>
                <a:gd name="T20" fmla="*/ 142 w 274"/>
                <a:gd name="T21" fmla="*/ 107 h 364"/>
                <a:gd name="T22" fmla="*/ 0 w 274"/>
                <a:gd name="T23" fmla="*/ 265 h 364"/>
                <a:gd name="T24" fmla="*/ 102 w 274"/>
                <a:gd name="T25" fmla="*/ 364 h 364"/>
                <a:gd name="T26" fmla="*/ 228 w 274"/>
                <a:gd name="T27" fmla="*/ 266 h 364"/>
                <a:gd name="T28" fmla="*/ 273 w 274"/>
                <a:gd name="T29" fmla="*/ 15 h 364"/>
                <a:gd name="T30" fmla="*/ 259 w 274"/>
                <a:gd name="T31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4" h="364">
                  <a:moveTo>
                    <a:pt x="154" y="262"/>
                  </a:moveTo>
                  <a:cubicBezTo>
                    <a:pt x="148" y="293"/>
                    <a:pt x="129" y="302"/>
                    <a:pt x="110" y="302"/>
                  </a:cubicBezTo>
                  <a:cubicBezTo>
                    <a:pt x="92" y="302"/>
                    <a:pt x="75" y="287"/>
                    <a:pt x="75" y="257"/>
                  </a:cubicBezTo>
                  <a:cubicBezTo>
                    <a:pt x="75" y="222"/>
                    <a:pt x="91" y="169"/>
                    <a:pt x="139" y="169"/>
                  </a:cubicBezTo>
                  <a:cubicBezTo>
                    <a:pt x="152" y="169"/>
                    <a:pt x="162" y="170"/>
                    <a:pt x="170" y="174"/>
                  </a:cubicBezTo>
                  <a:lnTo>
                    <a:pt x="154" y="262"/>
                  </a:lnTo>
                  <a:close/>
                  <a:moveTo>
                    <a:pt x="259" y="1"/>
                  </a:moveTo>
                  <a:cubicBezTo>
                    <a:pt x="245" y="2"/>
                    <a:pt x="230" y="4"/>
                    <a:pt x="216" y="7"/>
                  </a:cubicBezTo>
                  <a:cubicBezTo>
                    <a:pt x="209" y="8"/>
                    <a:pt x="199" y="10"/>
                    <a:pt x="196" y="24"/>
                  </a:cubicBezTo>
                  <a:cubicBezTo>
                    <a:pt x="181" y="114"/>
                    <a:pt x="181" y="114"/>
                    <a:pt x="181" y="114"/>
                  </a:cubicBezTo>
                  <a:cubicBezTo>
                    <a:pt x="170" y="110"/>
                    <a:pt x="156" y="107"/>
                    <a:pt x="142" y="107"/>
                  </a:cubicBezTo>
                  <a:cubicBezTo>
                    <a:pt x="56" y="107"/>
                    <a:pt x="0" y="179"/>
                    <a:pt x="0" y="265"/>
                  </a:cubicBezTo>
                  <a:cubicBezTo>
                    <a:pt x="0" y="332"/>
                    <a:pt x="50" y="364"/>
                    <a:pt x="102" y="364"/>
                  </a:cubicBezTo>
                  <a:cubicBezTo>
                    <a:pt x="173" y="364"/>
                    <a:pt x="217" y="331"/>
                    <a:pt x="228" y="266"/>
                  </a:cubicBezTo>
                  <a:cubicBezTo>
                    <a:pt x="273" y="15"/>
                    <a:pt x="273" y="15"/>
                    <a:pt x="273" y="15"/>
                  </a:cubicBezTo>
                  <a:cubicBezTo>
                    <a:pt x="274" y="4"/>
                    <a:pt x="267" y="0"/>
                    <a:pt x="259" y="1"/>
                  </a:cubicBezTo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7B1F303F-F0DB-4EA8-B41B-853394E0DDF5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1314113" y="1300163"/>
              <a:ext cx="200025" cy="227013"/>
            </a:xfrm>
            <a:custGeom>
              <a:avLst/>
              <a:gdLst>
                <a:gd name="T0" fmla="*/ 146 w 227"/>
                <a:gd name="T1" fmla="*/ 168 h 258"/>
                <a:gd name="T2" fmla="*/ 99 w 227"/>
                <a:gd name="T3" fmla="*/ 200 h 258"/>
                <a:gd name="T4" fmla="*/ 71 w 227"/>
                <a:gd name="T5" fmla="*/ 177 h 258"/>
                <a:gd name="T6" fmla="*/ 119 w 227"/>
                <a:gd name="T7" fmla="*/ 146 h 258"/>
                <a:gd name="T8" fmla="*/ 149 w 227"/>
                <a:gd name="T9" fmla="*/ 149 h 258"/>
                <a:gd name="T10" fmla="*/ 146 w 227"/>
                <a:gd name="T11" fmla="*/ 168 h 258"/>
                <a:gd name="T12" fmla="*/ 130 w 227"/>
                <a:gd name="T13" fmla="*/ 0 h 258"/>
                <a:gd name="T14" fmla="*/ 51 w 227"/>
                <a:gd name="T15" fmla="*/ 16 h 258"/>
                <a:gd name="T16" fmla="*/ 41 w 227"/>
                <a:gd name="T17" fmla="*/ 39 h 258"/>
                <a:gd name="T18" fmla="*/ 51 w 227"/>
                <a:gd name="T19" fmla="*/ 63 h 258"/>
                <a:gd name="T20" fmla="*/ 73 w 227"/>
                <a:gd name="T21" fmla="*/ 70 h 258"/>
                <a:gd name="T22" fmla="*/ 119 w 227"/>
                <a:gd name="T23" fmla="*/ 59 h 258"/>
                <a:gd name="T24" fmla="*/ 159 w 227"/>
                <a:gd name="T25" fmla="*/ 94 h 258"/>
                <a:gd name="T26" fmla="*/ 158 w 227"/>
                <a:gd name="T27" fmla="*/ 100 h 258"/>
                <a:gd name="T28" fmla="*/ 120 w 227"/>
                <a:gd name="T29" fmla="*/ 97 h 258"/>
                <a:gd name="T30" fmla="*/ 4 w 227"/>
                <a:gd name="T31" fmla="*/ 189 h 258"/>
                <a:gd name="T32" fmla="*/ 91 w 227"/>
                <a:gd name="T33" fmla="*/ 258 h 258"/>
                <a:gd name="T34" fmla="*/ 214 w 227"/>
                <a:gd name="T35" fmla="*/ 171 h 258"/>
                <a:gd name="T36" fmla="*/ 225 w 227"/>
                <a:gd name="T37" fmla="*/ 108 h 258"/>
                <a:gd name="T38" fmla="*/ 227 w 227"/>
                <a:gd name="T39" fmla="*/ 84 h 258"/>
                <a:gd name="T40" fmla="*/ 130 w 227"/>
                <a:gd name="T41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7" h="258">
                  <a:moveTo>
                    <a:pt x="146" y="168"/>
                  </a:moveTo>
                  <a:cubicBezTo>
                    <a:pt x="143" y="189"/>
                    <a:pt x="124" y="200"/>
                    <a:pt x="99" y="200"/>
                  </a:cubicBezTo>
                  <a:cubicBezTo>
                    <a:pt x="81" y="200"/>
                    <a:pt x="71" y="191"/>
                    <a:pt x="71" y="177"/>
                  </a:cubicBezTo>
                  <a:cubicBezTo>
                    <a:pt x="71" y="153"/>
                    <a:pt x="95" y="146"/>
                    <a:pt x="119" y="146"/>
                  </a:cubicBezTo>
                  <a:cubicBezTo>
                    <a:pt x="130" y="146"/>
                    <a:pt x="141" y="148"/>
                    <a:pt x="149" y="149"/>
                  </a:cubicBezTo>
                  <a:lnTo>
                    <a:pt x="146" y="168"/>
                  </a:lnTo>
                  <a:close/>
                  <a:moveTo>
                    <a:pt x="130" y="0"/>
                  </a:moveTo>
                  <a:cubicBezTo>
                    <a:pt x="99" y="0"/>
                    <a:pt x="77" y="6"/>
                    <a:pt x="51" y="16"/>
                  </a:cubicBezTo>
                  <a:cubicBezTo>
                    <a:pt x="44" y="19"/>
                    <a:pt x="35" y="25"/>
                    <a:pt x="41" y="3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7" y="77"/>
                    <a:pt x="67" y="73"/>
                    <a:pt x="73" y="70"/>
                  </a:cubicBezTo>
                  <a:cubicBezTo>
                    <a:pt x="86" y="65"/>
                    <a:pt x="103" y="59"/>
                    <a:pt x="119" y="59"/>
                  </a:cubicBezTo>
                  <a:cubicBezTo>
                    <a:pt x="148" y="59"/>
                    <a:pt x="162" y="71"/>
                    <a:pt x="159" y="94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45" y="98"/>
                    <a:pt x="133" y="97"/>
                    <a:pt x="120" y="97"/>
                  </a:cubicBezTo>
                  <a:cubicBezTo>
                    <a:pt x="60" y="97"/>
                    <a:pt x="0" y="120"/>
                    <a:pt x="4" y="189"/>
                  </a:cubicBezTo>
                  <a:cubicBezTo>
                    <a:pt x="5" y="234"/>
                    <a:pt x="46" y="258"/>
                    <a:pt x="91" y="258"/>
                  </a:cubicBezTo>
                  <a:cubicBezTo>
                    <a:pt x="161" y="258"/>
                    <a:pt x="204" y="228"/>
                    <a:pt x="214" y="171"/>
                  </a:cubicBezTo>
                  <a:cubicBezTo>
                    <a:pt x="225" y="108"/>
                    <a:pt x="225" y="108"/>
                    <a:pt x="225" y="108"/>
                  </a:cubicBezTo>
                  <a:cubicBezTo>
                    <a:pt x="226" y="99"/>
                    <a:pt x="227" y="91"/>
                    <a:pt x="227" y="84"/>
                  </a:cubicBezTo>
                  <a:cubicBezTo>
                    <a:pt x="227" y="31"/>
                    <a:pt x="191" y="0"/>
                    <a:pt x="130" y="0"/>
                  </a:cubicBezTo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2FD941E4-FC03-48AB-B8A8-F74C5283D85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1517313" y="1301750"/>
              <a:ext cx="104775" cy="220663"/>
            </a:xfrm>
            <a:custGeom>
              <a:avLst/>
              <a:gdLst>
                <a:gd name="T0" fmla="*/ 39 w 118"/>
                <a:gd name="T1" fmla="*/ 24 h 250"/>
                <a:gd name="T2" fmla="*/ 59 w 118"/>
                <a:gd name="T3" fmla="*/ 6 h 250"/>
                <a:gd name="T4" fmla="*/ 103 w 118"/>
                <a:gd name="T5" fmla="*/ 1 h 250"/>
                <a:gd name="T6" fmla="*/ 117 w 118"/>
                <a:gd name="T7" fmla="*/ 15 h 250"/>
                <a:gd name="T8" fmla="*/ 79 w 118"/>
                <a:gd name="T9" fmla="*/ 231 h 250"/>
                <a:gd name="T10" fmla="*/ 59 w 118"/>
                <a:gd name="T11" fmla="*/ 250 h 250"/>
                <a:gd name="T12" fmla="*/ 15 w 118"/>
                <a:gd name="T13" fmla="*/ 250 h 250"/>
                <a:gd name="T14" fmla="*/ 2 w 118"/>
                <a:gd name="T15" fmla="*/ 233 h 250"/>
                <a:gd name="T16" fmla="*/ 39 w 118"/>
                <a:gd name="T17" fmla="*/ 2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250">
                  <a:moveTo>
                    <a:pt x="39" y="24"/>
                  </a:moveTo>
                  <a:cubicBezTo>
                    <a:pt x="42" y="10"/>
                    <a:pt x="52" y="8"/>
                    <a:pt x="59" y="6"/>
                  </a:cubicBezTo>
                  <a:cubicBezTo>
                    <a:pt x="73" y="4"/>
                    <a:pt x="89" y="1"/>
                    <a:pt x="103" y="1"/>
                  </a:cubicBezTo>
                  <a:cubicBezTo>
                    <a:pt x="112" y="0"/>
                    <a:pt x="118" y="4"/>
                    <a:pt x="117" y="15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77" y="243"/>
                    <a:pt x="71" y="250"/>
                    <a:pt x="59" y="250"/>
                  </a:cubicBezTo>
                  <a:cubicBezTo>
                    <a:pt x="15" y="250"/>
                    <a:pt x="15" y="250"/>
                    <a:pt x="15" y="250"/>
                  </a:cubicBezTo>
                  <a:cubicBezTo>
                    <a:pt x="6" y="250"/>
                    <a:pt x="0" y="244"/>
                    <a:pt x="2" y="233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AC6F36B6-0835-444D-AF0F-68F11EC7EE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1553825" y="1206500"/>
              <a:ext cx="84138" cy="73025"/>
            </a:xfrm>
            <a:custGeom>
              <a:avLst/>
              <a:gdLst>
                <a:gd name="T0" fmla="*/ 53 w 95"/>
                <a:gd name="T1" fmla="*/ 0 h 83"/>
                <a:gd name="T2" fmla="*/ 92 w 95"/>
                <a:gd name="T3" fmla="*/ 44 h 83"/>
                <a:gd name="T4" fmla="*/ 44 w 95"/>
                <a:gd name="T5" fmla="*/ 83 h 83"/>
                <a:gd name="T6" fmla="*/ 4 w 95"/>
                <a:gd name="T7" fmla="*/ 39 h 83"/>
                <a:gd name="T8" fmla="*/ 53 w 9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3">
                  <a:moveTo>
                    <a:pt x="53" y="0"/>
                  </a:moveTo>
                  <a:cubicBezTo>
                    <a:pt x="78" y="0"/>
                    <a:pt x="95" y="19"/>
                    <a:pt x="92" y="44"/>
                  </a:cubicBezTo>
                  <a:cubicBezTo>
                    <a:pt x="88" y="65"/>
                    <a:pt x="71" y="83"/>
                    <a:pt x="44" y="83"/>
                  </a:cubicBezTo>
                  <a:cubicBezTo>
                    <a:pt x="19" y="83"/>
                    <a:pt x="0" y="65"/>
                    <a:pt x="4" y="39"/>
                  </a:cubicBezTo>
                  <a:cubicBezTo>
                    <a:pt x="7" y="19"/>
                    <a:pt x="27" y="0"/>
                    <a:pt x="53" y="0"/>
                  </a:cubicBezTo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E0FD33E-4815-493F-BB37-6597C9C0115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1615738" y="1301750"/>
              <a:ext cx="158750" cy="220663"/>
            </a:xfrm>
            <a:custGeom>
              <a:avLst/>
              <a:gdLst>
                <a:gd name="T0" fmla="*/ 29 w 180"/>
                <a:gd name="T1" fmla="*/ 78 h 251"/>
                <a:gd name="T2" fmla="*/ 127 w 180"/>
                <a:gd name="T3" fmla="*/ 1 h 251"/>
                <a:gd name="T4" fmla="*/ 165 w 180"/>
                <a:gd name="T5" fmla="*/ 2 h 251"/>
                <a:gd name="T6" fmla="*/ 178 w 180"/>
                <a:gd name="T7" fmla="*/ 20 h 251"/>
                <a:gd name="T8" fmla="*/ 172 w 180"/>
                <a:gd name="T9" fmla="*/ 52 h 251"/>
                <a:gd name="T10" fmla="*/ 152 w 180"/>
                <a:gd name="T11" fmla="*/ 63 h 251"/>
                <a:gd name="T12" fmla="*/ 143 w 180"/>
                <a:gd name="T13" fmla="*/ 63 h 251"/>
                <a:gd name="T14" fmla="*/ 102 w 180"/>
                <a:gd name="T15" fmla="*/ 98 h 251"/>
                <a:gd name="T16" fmla="*/ 79 w 180"/>
                <a:gd name="T17" fmla="*/ 232 h 251"/>
                <a:gd name="T18" fmla="*/ 59 w 180"/>
                <a:gd name="T19" fmla="*/ 251 h 251"/>
                <a:gd name="T20" fmla="*/ 15 w 180"/>
                <a:gd name="T21" fmla="*/ 251 h 251"/>
                <a:gd name="T22" fmla="*/ 2 w 180"/>
                <a:gd name="T23" fmla="*/ 234 h 251"/>
                <a:gd name="T24" fmla="*/ 29 w 180"/>
                <a:gd name="T2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251">
                  <a:moveTo>
                    <a:pt x="29" y="78"/>
                  </a:moveTo>
                  <a:cubicBezTo>
                    <a:pt x="40" y="20"/>
                    <a:pt x="81" y="1"/>
                    <a:pt x="127" y="1"/>
                  </a:cubicBezTo>
                  <a:cubicBezTo>
                    <a:pt x="139" y="1"/>
                    <a:pt x="151" y="0"/>
                    <a:pt x="165" y="2"/>
                  </a:cubicBezTo>
                  <a:cubicBezTo>
                    <a:pt x="176" y="4"/>
                    <a:pt x="180" y="10"/>
                    <a:pt x="178" y="20"/>
                  </a:cubicBezTo>
                  <a:cubicBezTo>
                    <a:pt x="172" y="52"/>
                    <a:pt x="172" y="52"/>
                    <a:pt x="172" y="52"/>
                  </a:cubicBezTo>
                  <a:cubicBezTo>
                    <a:pt x="170" y="63"/>
                    <a:pt x="162" y="63"/>
                    <a:pt x="152" y="63"/>
                  </a:cubicBezTo>
                  <a:cubicBezTo>
                    <a:pt x="143" y="63"/>
                    <a:pt x="143" y="63"/>
                    <a:pt x="143" y="63"/>
                  </a:cubicBezTo>
                  <a:cubicBezTo>
                    <a:pt x="118" y="63"/>
                    <a:pt x="107" y="73"/>
                    <a:pt x="102" y="98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7" y="244"/>
                    <a:pt x="71" y="251"/>
                    <a:pt x="59" y="251"/>
                  </a:cubicBezTo>
                  <a:cubicBezTo>
                    <a:pt x="15" y="251"/>
                    <a:pt x="15" y="251"/>
                    <a:pt x="15" y="251"/>
                  </a:cubicBezTo>
                  <a:cubicBezTo>
                    <a:pt x="6" y="251"/>
                    <a:pt x="0" y="245"/>
                    <a:pt x="2" y="234"/>
                  </a:cubicBezTo>
                  <a:lnTo>
                    <a:pt x="29" y="78"/>
                  </a:lnTo>
                  <a:close/>
                </a:path>
              </a:pathLst>
            </a:custGeom>
            <a:solidFill>
              <a:srgbClr val="006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ED3AEB98-E5D7-498F-8AFE-02BB64890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Sales Tools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808CEEEB-D6B5-4F27-8481-28A033021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Apps and Devices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E66FD9-A0C8-F7F6-A0B2-BC7B54A34C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14.09.2022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92007-4CE5-6B4A-FAC0-111B7B3043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BEE78-66EB-4E32-A333-B3B3AEDD09B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1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For Indirect Evaporative Cooling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Tool: </a:t>
            </a:r>
            <a:r>
              <a:rPr lang="en-US" dirty="0" err="1"/>
              <a:t>myCoolblue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48BA8-C185-6B76-6672-EA62BBB5BEE4}"/>
              </a:ext>
            </a:extLst>
          </p:cNvPr>
          <p:cNvSpPr txBox="1"/>
          <p:nvPr/>
        </p:nvSpPr>
        <p:spPr>
          <a:xfrm>
            <a:off x="5495471" y="2345704"/>
            <a:ext cx="40059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Developed by Condair Germany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Indirect Evaporative Cooling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Hourly energy simulation and analysis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Detailed report outputs</a:t>
            </a:r>
          </a:p>
        </p:txBody>
      </p:sp>
      <p:pic>
        <p:nvPicPr>
          <p:cNvPr id="10" name="SH2 Video Kreuzstrom_110329.wmv">
            <a:hlinkClick r:id="" action="ppaction://media"/>
            <a:extLst>
              <a:ext uri="{FF2B5EF4-FFF2-40B4-BE49-F238E27FC236}">
                <a16:creationId xmlns:a16="http://schemas.microsoft.com/office/drawing/2014/main" id="{8158C9A7-E1C4-C501-7440-DA12435EA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/>
          </a:blip>
          <a:srcRect t="92" b="7861"/>
          <a:stretch/>
        </p:blipFill>
        <p:spPr>
          <a:xfrm>
            <a:off x="909246" y="1817139"/>
            <a:ext cx="4868591" cy="2994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" name="Grafik 3">
            <a:extLst>
              <a:ext uri="{FF2B5EF4-FFF2-40B4-BE49-F238E27FC236}">
                <a16:creationId xmlns:a16="http://schemas.microsoft.com/office/drawing/2014/main" id="{23298EE7-6AC0-7F31-A737-F31260518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521" y="1439974"/>
            <a:ext cx="889807" cy="88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hteck 13">
            <a:extLst>
              <a:ext uri="{FF2B5EF4-FFF2-40B4-BE49-F238E27FC236}">
                <a16:creationId xmlns:a16="http://schemas.microsoft.com/office/drawing/2014/main" id="{0D88ABD3-F740-6D43-DD94-2E8F946B3011}"/>
              </a:ext>
            </a:extLst>
          </p:cNvPr>
          <p:cNvSpPr/>
          <p:nvPr/>
        </p:nvSpPr>
        <p:spPr>
          <a:xfrm>
            <a:off x="3152507" y="2005128"/>
            <a:ext cx="1631675" cy="217195"/>
          </a:xfrm>
          <a:prstGeom prst="rect">
            <a:avLst/>
          </a:prstGeom>
        </p:spPr>
        <p:txBody>
          <a:bodyPr wrap="square" lIns="77934" tIns="38967" rIns="77934" bIns="38967">
            <a:spAutoFit/>
          </a:bodyPr>
          <a:lstStyle/>
          <a:p>
            <a:pPr algn="ctr"/>
            <a:r>
              <a:rPr lang="de-DE" sz="9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Condair ME Series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19">
            <a:extLst>
              <a:ext uri="{FF2B5EF4-FFF2-40B4-BE49-F238E27FC236}">
                <a16:creationId xmlns:a16="http://schemas.microsoft.com/office/drawing/2014/main" id="{3A143777-BDDA-7234-26C6-D0CE69459839}"/>
              </a:ext>
            </a:extLst>
          </p:cNvPr>
          <p:cNvCxnSpPr>
            <a:cxnSpLocks/>
          </p:cNvCxnSpPr>
          <p:nvPr/>
        </p:nvCxnSpPr>
        <p:spPr bwMode="auto">
          <a:xfrm>
            <a:off x="3819071" y="2200112"/>
            <a:ext cx="0" cy="48212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6FAA72-DE21-F9A9-333E-A4C7C832C14B}"/>
              </a:ext>
            </a:extLst>
          </p:cNvPr>
          <p:cNvSpPr txBox="1"/>
          <p:nvPr/>
        </p:nvSpPr>
        <p:spPr>
          <a:xfrm>
            <a:off x="3526957" y="4418159"/>
            <a:ext cx="505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www.myCoolblue.com</a:t>
            </a:r>
            <a:r>
              <a:rPr lang="en-US" dirty="0"/>
              <a:t> / iOS App Store (iPad only)</a:t>
            </a:r>
            <a:endParaRPr lang="en-CA" dirty="0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A1FD9E03-C399-AA26-22B4-66AF28E73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60016"/>
            <a:ext cx="1260000" cy="1260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A83D87D-D64D-6B19-57F3-02493BFAE4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80" y="4681307"/>
            <a:ext cx="480000" cy="2700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DD5E791-F2F0-B100-A40F-9FC356545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94" y="4705209"/>
            <a:ext cx="270000" cy="270000"/>
          </a:xfrm>
          <a:prstGeom prst="rect">
            <a:avLst/>
          </a:prstGeom>
        </p:spPr>
      </p:pic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B4640443-5D05-54A0-9542-81F95788B7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95" y="495130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For Indirect Evaporative Cooling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Tool: </a:t>
            </a:r>
            <a:r>
              <a:rPr lang="en-US" dirty="0" err="1"/>
              <a:t>myCoolblue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2DBD04-7C80-FBFB-6CBD-81FA3BF51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4" y="1809000"/>
            <a:ext cx="4320000" cy="3240000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AE787B88-718E-7775-05DF-96727317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24" y="180900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For Direct Room Industrial Applications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Tool: Condair Industrial Energy App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3D898-D48F-E031-6FAA-55D035979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34" y="2194086"/>
            <a:ext cx="1622069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00F33-D023-6C4B-BAA0-1732F8F1B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72" y="2194086"/>
            <a:ext cx="1622069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3D50E-DBBC-251B-ED6A-B21EA2F68102}"/>
              </a:ext>
            </a:extLst>
          </p:cNvPr>
          <p:cNvSpPr txBox="1"/>
          <p:nvPr/>
        </p:nvSpPr>
        <p:spPr>
          <a:xfrm>
            <a:off x="6184117" y="2130445"/>
            <a:ext cx="4343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Freely available on iOS and Android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Ideal for industrial waste heat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Calculates cooling with direct fogging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Useful for estimating savings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87D991-BC88-152F-23F2-7CA7307F4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17" y="1193434"/>
            <a:ext cx="838200" cy="8382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7DEFD06-E39B-87DC-5DCF-3ECC5A06E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97" y="4669086"/>
            <a:ext cx="480000" cy="270000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low confidence">
            <a:extLst>
              <a:ext uri="{FF2B5EF4-FFF2-40B4-BE49-F238E27FC236}">
                <a16:creationId xmlns:a16="http://schemas.microsoft.com/office/drawing/2014/main" id="{6EC5133A-52F9-B603-298B-3EE0BAE25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19" y="4939086"/>
            <a:ext cx="244688" cy="270000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68CA4E9D-6A66-52A1-E4FD-2B12E5B5D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41914"/>
            <a:ext cx="1260000" cy="126000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BC7409DD-9F1B-5BA2-4C6F-C8F1F5F5E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30" y="4650105"/>
            <a:ext cx="244688" cy="270000"/>
          </a:xfrm>
          <a:prstGeom prst="rect">
            <a:avLst/>
          </a:prstGeom>
        </p:spPr>
      </p:pic>
      <p:pic>
        <p:nvPicPr>
          <p:cNvPr id="21" name="Picture 20" descr="Qr code&#10;&#10;Description automatically generated">
            <a:extLst>
              <a:ext uri="{FF2B5EF4-FFF2-40B4-BE49-F238E27FC236}">
                <a16:creationId xmlns:a16="http://schemas.microsoft.com/office/drawing/2014/main" id="{DFB595BB-78B9-0B2E-0F66-802D99197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63723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Helpful Promotional Tools for iOS and Android Devices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Apps: Psychrometric / </a:t>
            </a:r>
            <a:r>
              <a:rPr lang="en-US" dirty="0" err="1"/>
              <a:t>H,x</a:t>
            </a:r>
            <a:r>
              <a:rPr lang="en-US" dirty="0"/>
              <a:t> Apps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3AE94-3630-E9B7-AD51-5FAE31E74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 r="8059" b="27712"/>
          <a:stretch/>
        </p:blipFill>
        <p:spPr>
          <a:xfrm>
            <a:off x="3308267" y="1744309"/>
            <a:ext cx="2471378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703F0-7298-2A93-5108-30BDE3375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28" y="2189841"/>
            <a:ext cx="72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648AA-6923-07E1-4B05-39A9E047A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48" y="4258909"/>
            <a:ext cx="720000" cy="7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E82C9-702A-CA62-FAE6-36EA3DF9FE53}"/>
              </a:ext>
            </a:extLst>
          </p:cNvPr>
          <p:cNvSpPr txBox="1"/>
          <p:nvPr/>
        </p:nvSpPr>
        <p:spPr>
          <a:xfrm>
            <a:off x="6385469" y="2887309"/>
            <a:ext cx="33366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Psychrometric or </a:t>
            </a:r>
            <a:r>
              <a:rPr lang="en-US" dirty="0" err="1"/>
              <a:t>H,x</a:t>
            </a:r>
            <a:r>
              <a:rPr lang="en-US" dirty="0"/>
              <a:t> Diagrams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Visualize processes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Email PDF Results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36FA2-C7B7-B227-8EFB-A816297EB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35590" r="10811" b="25472"/>
          <a:stretch/>
        </p:blipFill>
        <p:spPr>
          <a:xfrm>
            <a:off x="3400238" y="3718305"/>
            <a:ext cx="2418873" cy="2133600"/>
          </a:xfrm>
          <a:prstGeom prst="rect">
            <a:avLst/>
          </a:prstGeom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074AC7A-A7E5-BEEE-A307-905EBE60D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00" y="4932991"/>
            <a:ext cx="1260000" cy="12600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1CD54A4-6C4B-ECC8-25AA-1538FF770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4" y="4607246"/>
            <a:ext cx="476089" cy="267800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819B4EAC-B3F2-4936-D04D-A9F8D62FA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41914"/>
            <a:ext cx="1260000" cy="1260000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15833E8E-8AAF-5758-6F4C-AC198F50C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30" y="4650105"/>
            <a:ext cx="244688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2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Helpful Promotional Tools for iOS and Android Devices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Apps: Humidity Checker App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E82C9-702A-CA62-FAE6-36EA3DF9FE53}"/>
              </a:ext>
            </a:extLst>
          </p:cNvPr>
          <p:cNvSpPr txBox="1"/>
          <p:nvPr/>
        </p:nvSpPr>
        <p:spPr>
          <a:xfrm>
            <a:off x="6385469" y="2887309"/>
            <a:ext cx="360964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Enter Room Parameters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Humidity revel recommendations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Promotes 40 – 60% RH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D0321A5-8DE2-6AFA-453F-2E501E55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32992"/>
            <a:ext cx="1260000" cy="126000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47404B96-400D-55E8-AA49-8DD78B82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30" y="4618284"/>
            <a:ext cx="244688" cy="270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E14581E1-16EC-7362-62AE-03360A0A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59" y="2168336"/>
            <a:ext cx="1333500" cy="2819400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7C730A4-4AF9-25C7-19A1-C2C051DA7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20" y="2168336"/>
            <a:ext cx="1333500" cy="28194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453366D-B4BF-F440-65AB-8B549DDFC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4" y="4607246"/>
            <a:ext cx="476089" cy="267800"/>
          </a:xfrm>
          <a:prstGeom prst="rect">
            <a:avLst/>
          </a:prstGeom>
        </p:spPr>
      </p:pic>
      <p:pic>
        <p:nvPicPr>
          <p:cNvPr id="20" name="Picture 19" descr="Qr code&#10;&#10;Description automatically generated">
            <a:extLst>
              <a:ext uri="{FF2B5EF4-FFF2-40B4-BE49-F238E27FC236}">
                <a16:creationId xmlns:a16="http://schemas.microsoft.com/office/drawing/2014/main" id="{502DD177-391E-B8ED-6652-F013E58D1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00" y="4932990"/>
            <a:ext cx="1260000" cy="12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2D401-E9BC-247D-29A7-F16A399320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1081073"/>
            <a:ext cx="841298" cy="84129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862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6227" y="1349138"/>
            <a:ext cx="5474908" cy="43195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Global Trends to Watch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Macro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HVAC + Building Industry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Emerging Markets and Applications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Selling Condair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Apps and Devices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Web + Social Tools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3CBE3-B6B1-5442-5A9D-D7097EB277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AEAF88F-6A6D-4A27-95DD-4450BE9E30F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BA968-771B-92B2-E7A6-06FD568080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047FD-89DC-D01B-7B6F-705E6BE7DB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39" y="2101390"/>
            <a:ext cx="2590561" cy="26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Quick Dehumidification Calculations in Your Pocket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Apps: Dehumidification App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E82C9-702A-CA62-FAE6-36EA3DF9FE53}"/>
              </a:ext>
            </a:extLst>
          </p:cNvPr>
          <p:cNvSpPr txBox="1"/>
          <p:nvPr/>
        </p:nvSpPr>
        <p:spPr>
          <a:xfrm>
            <a:off x="6096000" y="1964937"/>
            <a:ext cx="42930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Simple dehumidification calculations for:</a:t>
            </a:r>
          </a:p>
          <a:p>
            <a:pPr marL="742939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Storage</a:t>
            </a:r>
          </a:p>
          <a:p>
            <a:pPr marL="742939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Industry</a:t>
            </a:r>
          </a:p>
          <a:p>
            <a:pPr marL="742939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Pools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Metric units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7046AD-2186-BA49-59D2-B10B63F4E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3716"/>
          <a:stretch/>
        </p:blipFill>
        <p:spPr>
          <a:xfrm>
            <a:off x="3343421" y="1593395"/>
            <a:ext cx="2204928" cy="4320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304946-ECD9-1225-1DDE-2A9336A4C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 b="3533"/>
          <a:stretch/>
        </p:blipFill>
        <p:spPr>
          <a:xfrm>
            <a:off x="869120" y="1593395"/>
            <a:ext cx="2204928" cy="4320000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C89E781D-2CB2-235D-7127-3E44ABD23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21570"/>
            <a:ext cx="1260000" cy="12600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0D265354-CEA5-1BD9-6EBE-170F6F24F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1062114"/>
            <a:ext cx="703217" cy="703217"/>
          </a:xfrm>
          <a:prstGeom prst="rect">
            <a:avLst/>
          </a:prstGeom>
        </p:spPr>
      </p:pic>
      <p:pic>
        <p:nvPicPr>
          <p:cNvPr id="20" name="Picture 19" descr="Qr code&#10;&#10;Description automatically generated">
            <a:extLst>
              <a:ext uri="{FF2B5EF4-FFF2-40B4-BE49-F238E27FC236}">
                <a16:creationId xmlns:a16="http://schemas.microsoft.com/office/drawing/2014/main" id="{42985608-832F-5832-10FE-E91CE51B8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00" y="4908332"/>
            <a:ext cx="1260000" cy="1260000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CCAE3903-01DE-9D58-5274-9A0718D16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30" y="4618284"/>
            <a:ext cx="244688" cy="2700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3532E1F-9944-8E8A-334E-25E622976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4" y="4607246"/>
            <a:ext cx="476089" cy="2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30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Indoor Air Quality in Your Pocket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Tool: Condair Cube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4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85869A9F-5076-B2E6-69CB-B65525D13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" y="1408582"/>
            <a:ext cx="11270804" cy="3381833"/>
          </a:xfrm>
          <a:prstGeom prst="rect">
            <a:avLst/>
          </a:prstGeom>
        </p:spPr>
      </p:pic>
      <p:pic>
        <p:nvPicPr>
          <p:cNvPr id="7" name="Content Placeholder 3" descr="Qr code&#10;&#10;Description automatically generated">
            <a:extLst>
              <a:ext uri="{FF2B5EF4-FFF2-40B4-BE49-F238E27FC236}">
                <a16:creationId xmlns:a16="http://schemas.microsoft.com/office/drawing/2014/main" id="{D994FF4B-1E4D-5A73-ACB4-2331DAF2FABF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65837"/>
            <a:ext cx="1260000" cy="1260000"/>
          </a:xfr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F33B88-6FAA-8867-F882-56C048592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93" y="5040902"/>
            <a:ext cx="27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1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Temperature, Humidity, CO</a:t>
            </a:r>
            <a:r>
              <a:rPr lang="en-US" baseline="-25000" dirty="0"/>
              <a:t>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Tool: Condair Cube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graphicFrame>
        <p:nvGraphicFramePr>
          <p:cNvPr id="2" name="Table 21">
            <a:extLst>
              <a:ext uri="{FF2B5EF4-FFF2-40B4-BE49-F238E27FC236}">
                <a16:creationId xmlns:a16="http://schemas.microsoft.com/office/drawing/2014/main" id="{02AC44F1-50C2-96FD-CED1-823C75C97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267182"/>
              </p:ext>
            </p:extLst>
          </p:nvPr>
        </p:nvGraphicFramePr>
        <p:xfrm>
          <a:off x="1789420" y="1737366"/>
          <a:ext cx="8613159" cy="3723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605">
                  <a:extLst>
                    <a:ext uri="{9D8B030D-6E8A-4147-A177-3AD203B41FA5}">
                      <a16:colId xmlns:a16="http://schemas.microsoft.com/office/drawing/2014/main" val="2110767415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007346085"/>
                    </a:ext>
                  </a:extLst>
                </a:gridCol>
                <a:gridCol w="2038554">
                  <a:extLst>
                    <a:ext uri="{9D8B030D-6E8A-4147-A177-3AD203B41FA5}">
                      <a16:colId xmlns:a16="http://schemas.microsoft.com/office/drawing/2014/main" val="3771951682"/>
                    </a:ext>
                  </a:extLst>
                </a:gridCol>
                <a:gridCol w="3708000">
                  <a:extLst>
                    <a:ext uri="{9D8B030D-6E8A-4147-A177-3AD203B41FA5}">
                      <a16:colId xmlns:a16="http://schemas.microsoft.com/office/drawing/2014/main" val="2971202727"/>
                    </a:ext>
                  </a:extLst>
                </a:gridCol>
              </a:tblGrid>
              <a:tr h="374931">
                <a:tc gridSpan="2"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8232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20°</a:t>
                      </a:r>
                      <a:r>
                        <a:rPr lang="en-US" baseline="30000" dirty="0"/>
                        <a:t>C</a:t>
                      </a:r>
                      <a:r>
                        <a:rPr lang="en-US" dirty="0"/>
                        <a:t> – 23°</a:t>
                      </a:r>
                      <a:r>
                        <a:rPr lang="en-US" baseline="30000" dirty="0"/>
                        <a:t>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Thermal comfort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Minimize environmental stress for occupants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55517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Relative Humidity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– 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Health / immune system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Reduce particle float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Reduce particle infectiousness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1076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Carbon Dioxide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 – 1000 ppm</a:t>
                      </a:r>
                    </a:p>
                    <a:p>
                      <a:pPr algn="ctr"/>
                      <a:r>
                        <a:rPr lang="en-US" dirty="0"/>
                        <a:t>(Maximum)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Surrogate for exhaled particles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Baseline 400 ppm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Exhaled air ~40,000ppm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+400 ppm ~ 1% of exhaled air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735001"/>
                  </a:ext>
                </a:extLst>
              </a:tr>
            </a:tbl>
          </a:graphicData>
        </a:graphic>
      </p:graphicFrame>
      <p:pic>
        <p:nvPicPr>
          <p:cNvPr id="7" name="Graphic 6" descr="Water with solid fill">
            <a:extLst>
              <a:ext uri="{FF2B5EF4-FFF2-40B4-BE49-F238E27FC236}">
                <a16:creationId xmlns:a16="http://schemas.microsoft.com/office/drawing/2014/main" id="{7AEE6CF1-688F-E428-B6D5-05FE121B5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3921" y="3268725"/>
            <a:ext cx="914400" cy="914400"/>
          </a:xfrm>
          <a:prstGeom prst="rect">
            <a:avLst/>
          </a:prstGeom>
        </p:spPr>
      </p:pic>
      <p:pic>
        <p:nvPicPr>
          <p:cNvPr id="9" name="Graphic 8" descr="Speedometer Low with solid fill">
            <a:extLst>
              <a:ext uri="{FF2B5EF4-FFF2-40B4-BE49-F238E27FC236}">
                <a16:creationId xmlns:a16="http://schemas.microsoft.com/office/drawing/2014/main" id="{54447741-C286-C2EF-BCD7-6817D110D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3921" y="4365553"/>
            <a:ext cx="914400" cy="914400"/>
          </a:xfrm>
          <a:prstGeom prst="rect">
            <a:avLst/>
          </a:prstGeom>
        </p:spPr>
      </p:pic>
      <p:pic>
        <p:nvPicPr>
          <p:cNvPr id="10" name="Graphic 9" descr="Thermometer with solid fill">
            <a:extLst>
              <a:ext uri="{FF2B5EF4-FFF2-40B4-BE49-F238E27FC236}">
                <a16:creationId xmlns:a16="http://schemas.microsoft.com/office/drawing/2014/main" id="{83098D21-4A0D-E625-B2E9-8EEA70123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3921" y="21718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4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Condair Playbook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Tool: Condair Playbook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4D85AF-D46D-005C-9259-A90D4C39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47" y="1945532"/>
            <a:ext cx="8439491" cy="365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907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F3FAA7E-9B32-4DFD-95A5-E0801DBB46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/>
        </p:blipFill>
        <p:spPr/>
      </p:pic>
      <p:grpSp>
        <p:nvGrpSpPr>
          <p:cNvPr id="26" name="Graphic 3">
            <a:extLst>
              <a:ext uri="{FF2B5EF4-FFF2-40B4-BE49-F238E27FC236}">
                <a16:creationId xmlns:a16="http://schemas.microsoft.com/office/drawing/2014/main" id="{7EA1292D-D245-4657-8D34-AD96D1B2B449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gray">
          <a:xfrm>
            <a:off x="9848382" y="421200"/>
            <a:ext cx="1722787" cy="330356"/>
            <a:chOff x="9848382" y="421200"/>
            <a:chExt cx="1722787" cy="330356"/>
          </a:xfrm>
          <a:solidFill>
            <a:srgbClr val="FFFFFF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8FC660-9E09-464B-9612-206A45851FC0}"/>
                </a:ext>
              </a:extLst>
            </p:cNvPr>
            <p:cNvSpPr/>
            <p:nvPr/>
          </p:nvSpPr>
          <p:spPr bwMode="gray">
            <a:xfrm>
              <a:off x="9848382" y="567675"/>
              <a:ext cx="388341" cy="102400"/>
            </a:xfrm>
            <a:custGeom>
              <a:avLst/>
              <a:gdLst>
                <a:gd name="connsiteX0" fmla="*/ 120113 w 388341"/>
                <a:gd name="connsiteY0" fmla="*/ 19453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316 w 388341"/>
                <a:gd name="connsiteY3" fmla="*/ 71457 h 102400"/>
                <a:gd name="connsiteX4" fmla="*/ 238218 w 388341"/>
                <a:gd name="connsiteY4" fmla="*/ 102400 h 102400"/>
                <a:gd name="connsiteX5" fmla="*/ 94893 w 388341"/>
                <a:gd name="connsiteY5" fmla="*/ 70269 h 102400"/>
                <a:gd name="connsiteX6" fmla="*/ 0 w 388341"/>
                <a:gd name="connsiteY6" fmla="*/ 101492 h 102400"/>
                <a:gd name="connsiteX7" fmla="*/ 120113 w 388341"/>
                <a:gd name="connsiteY7" fmla="*/ 19314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53"/>
                  </a:moveTo>
                  <a:cubicBezTo>
                    <a:pt x="190173" y="19453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53" y="27733"/>
                    <a:pt x="359373" y="52291"/>
                    <a:pt x="336316" y="71457"/>
                  </a:cubicBezTo>
                  <a:cubicBezTo>
                    <a:pt x="309475" y="92901"/>
                    <a:pt x="275062" y="102400"/>
                    <a:pt x="238218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33" y="70269"/>
                    <a:pt x="15217" y="87313"/>
                    <a:pt x="0" y="101492"/>
                  </a:cubicBezTo>
                  <a:cubicBezTo>
                    <a:pt x="7221" y="79245"/>
                    <a:pt x="35646" y="19314"/>
                    <a:pt x="120113" y="19314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C315C7-305C-4E29-9850-ECF326A0A927}"/>
                </a:ext>
              </a:extLst>
            </p:cNvPr>
            <p:cNvSpPr/>
            <p:nvPr/>
          </p:nvSpPr>
          <p:spPr bwMode="gray">
            <a:xfrm>
              <a:off x="9891213" y="493844"/>
              <a:ext cx="388376" cy="102400"/>
            </a:xfrm>
            <a:custGeom>
              <a:avLst/>
              <a:gdLst>
                <a:gd name="connsiteX0" fmla="*/ 120113 w 388376"/>
                <a:gd name="connsiteY0" fmla="*/ 19453 h 102400"/>
                <a:gd name="connsiteX1" fmla="*/ 274674 w 388376"/>
                <a:gd name="connsiteY1" fmla="*/ 50013 h 102400"/>
                <a:gd name="connsiteX2" fmla="*/ 388376 w 388376"/>
                <a:gd name="connsiteY2" fmla="*/ 0 h 102400"/>
                <a:gd name="connsiteX3" fmla="*/ 336316 w 388376"/>
                <a:gd name="connsiteY3" fmla="*/ 71457 h 102400"/>
                <a:gd name="connsiteX4" fmla="*/ 238253 w 388376"/>
                <a:gd name="connsiteY4" fmla="*/ 102400 h 102400"/>
                <a:gd name="connsiteX5" fmla="*/ 94893 w 388376"/>
                <a:gd name="connsiteY5" fmla="*/ 70269 h 102400"/>
                <a:gd name="connsiteX6" fmla="*/ 0 w 388376"/>
                <a:gd name="connsiteY6" fmla="*/ 101702 h 102400"/>
                <a:gd name="connsiteX7" fmla="*/ 120113 w 388376"/>
                <a:gd name="connsiteY7" fmla="*/ 1955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76" h="102400">
                  <a:moveTo>
                    <a:pt x="120113" y="19453"/>
                  </a:moveTo>
                  <a:cubicBezTo>
                    <a:pt x="190208" y="19453"/>
                    <a:pt x="197781" y="50013"/>
                    <a:pt x="274674" y="50013"/>
                  </a:cubicBezTo>
                  <a:cubicBezTo>
                    <a:pt x="346742" y="50013"/>
                    <a:pt x="382353" y="8103"/>
                    <a:pt x="388376" y="0"/>
                  </a:cubicBezTo>
                  <a:cubicBezTo>
                    <a:pt x="377263" y="27728"/>
                    <a:pt x="359373" y="52283"/>
                    <a:pt x="336316" y="71457"/>
                  </a:cubicBezTo>
                  <a:cubicBezTo>
                    <a:pt x="309405" y="92901"/>
                    <a:pt x="275062" y="102400"/>
                    <a:pt x="238253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68" y="70269"/>
                    <a:pt x="15217" y="87313"/>
                    <a:pt x="0" y="101702"/>
                  </a:cubicBezTo>
                  <a:cubicBezTo>
                    <a:pt x="7221" y="79489"/>
                    <a:pt x="35646" y="19558"/>
                    <a:pt x="120113" y="1955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A12C71-E63B-48F9-B5A7-6D383A45BF68}"/>
                </a:ext>
              </a:extLst>
            </p:cNvPr>
            <p:cNvSpPr/>
            <p:nvPr/>
          </p:nvSpPr>
          <p:spPr bwMode="gray">
            <a:xfrm>
              <a:off x="9932073" y="421200"/>
              <a:ext cx="388341" cy="102400"/>
            </a:xfrm>
            <a:custGeom>
              <a:avLst/>
              <a:gdLst>
                <a:gd name="connsiteX0" fmla="*/ 120113 w 388341"/>
                <a:gd name="connsiteY0" fmla="*/ 19418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281 w 388341"/>
                <a:gd name="connsiteY3" fmla="*/ 71457 h 102400"/>
                <a:gd name="connsiteX4" fmla="*/ 238218 w 388341"/>
                <a:gd name="connsiteY4" fmla="*/ 102400 h 102400"/>
                <a:gd name="connsiteX5" fmla="*/ 94857 w 388341"/>
                <a:gd name="connsiteY5" fmla="*/ 70234 h 102400"/>
                <a:gd name="connsiteX6" fmla="*/ 0 w 388341"/>
                <a:gd name="connsiteY6" fmla="*/ 101667 h 102400"/>
                <a:gd name="connsiteX7" fmla="*/ 120113 w 388341"/>
                <a:gd name="connsiteY7" fmla="*/ 1948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18"/>
                  </a:moveTo>
                  <a:cubicBezTo>
                    <a:pt x="190173" y="19418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42" y="27735"/>
                    <a:pt x="359348" y="52293"/>
                    <a:pt x="336281" y="71457"/>
                  </a:cubicBezTo>
                  <a:cubicBezTo>
                    <a:pt x="309475" y="92901"/>
                    <a:pt x="275027" y="102400"/>
                    <a:pt x="238218" y="102400"/>
                  </a:cubicBezTo>
                  <a:cubicBezTo>
                    <a:pt x="185770" y="102400"/>
                    <a:pt x="150933" y="70234"/>
                    <a:pt x="94857" y="70234"/>
                  </a:cubicBezTo>
                  <a:cubicBezTo>
                    <a:pt x="48433" y="70234"/>
                    <a:pt x="15217" y="87313"/>
                    <a:pt x="0" y="101667"/>
                  </a:cubicBezTo>
                  <a:cubicBezTo>
                    <a:pt x="7045" y="79454"/>
                    <a:pt x="35611" y="19488"/>
                    <a:pt x="120113" y="1948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D8A8043-4DEC-49DF-9797-9A4B974DAC7F}"/>
                </a:ext>
              </a:extLst>
            </p:cNvPr>
            <p:cNvSpPr/>
            <p:nvPr/>
          </p:nvSpPr>
          <p:spPr bwMode="gray">
            <a:xfrm>
              <a:off x="10257540" y="526385"/>
              <a:ext cx="184149" cy="225076"/>
            </a:xfrm>
            <a:custGeom>
              <a:avLst/>
              <a:gdLst>
                <a:gd name="connsiteX0" fmla="*/ 154421 w 184149"/>
                <a:gd name="connsiteY0" fmla="*/ 198103 h 225076"/>
                <a:gd name="connsiteX1" fmla="*/ 140014 w 184149"/>
                <a:gd name="connsiteY1" fmla="*/ 216334 h 225076"/>
                <a:gd name="connsiteX2" fmla="*/ 91582 w 184149"/>
                <a:gd name="connsiteY2" fmla="*/ 225066 h 225076"/>
                <a:gd name="connsiteX3" fmla="*/ 0 w 184149"/>
                <a:gd name="connsiteY3" fmla="*/ 133387 h 225076"/>
                <a:gd name="connsiteX4" fmla="*/ 122085 w 184149"/>
                <a:gd name="connsiteY4" fmla="*/ 9 h 225076"/>
                <a:gd name="connsiteX5" fmla="*/ 172948 w 184149"/>
                <a:gd name="connsiteY5" fmla="*/ 12302 h 225076"/>
                <a:gd name="connsiteX6" fmla="*/ 184149 w 184149"/>
                <a:gd name="connsiteY6" fmla="*/ 26272 h 225076"/>
                <a:gd name="connsiteX7" fmla="*/ 181754 w 184149"/>
                <a:gd name="connsiteY7" fmla="*/ 33013 h 225076"/>
                <a:gd name="connsiteX8" fmla="*/ 166538 w 184149"/>
                <a:gd name="connsiteY8" fmla="*/ 56028 h 225076"/>
                <a:gd name="connsiteX9" fmla="*/ 155336 w 184149"/>
                <a:gd name="connsiteY9" fmla="*/ 63013 h 225076"/>
                <a:gd name="connsiteX10" fmla="*/ 141247 w 184149"/>
                <a:gd name="connsiteY10" fmla="*/ 58648 h 225076"/>
                <a:gd name="connsiteX11" fmla="*/ 121627 w 184149"/>
                <a:gd name="connsiteY11" fmla="*/ 55155 h 225076"/>
                <a:gd name="connsiteX12" fmla="*/ 67982 w 184149"/>
                <a:gd name="connsiteY12" fmla="*/ 129825 h 225076"/>
                <a:gd name="connsiteX13" fmla="*/ 105601 w 184149"/>
                <a:gd name="connsiteY13" fmla="*/ 169500 h 225076"/>
                <a:gd name="connsiteX14" fmla="*/ 126735 w 184149"/>
                <a:gd name="connsiteY14" fmla="*/ 166007 h 225076"/>
                <a:gd name="connsiteX15" fmla="*/ 146742 w 184149"/>
                <a:gd name="connsiteY15" fmla="*/ 172364 h 2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149" h="225076">
                  <a:moveTo>
                    <a:pt x="154421" y="198103"/>
                  </a:moveTo>
                  <a:cubicBezTo>
                    <a:pt x="157943" y="209978"/>
                    <a:pt x="145615" y="213959"/>
                    <a:pt x="140014" y="216334"/>
                  </a:cubicBezTo>
                  <a:cubicBezTo>
                    <a:pt x="124590" y="222318"/>
                    <a:pt x="108144" y="225284"/>
                    <a:pt x="91582" y="225066"/>
                  </a:cubicBezTo>
                  <a:cubicBezTo>
                    <a:pt x="27087" y="225066"/>
                    <a:pt x="0" y="182597"/>
                    <a:pt x="0" y="133387"/>
                  </a:cubicBezTo>
                  <a:cubicBezTo>
                    <a:pt x="0" y="66296"/>
                    <a:pt x="49630" y="9"/>
                    <a:pt x="122085" y="9"/>
                  </a:cubicBezTo>
                  <a:cubicBezTo>
                    <a:pt x="139813" y="-217"/>
                    <a:pt x="157312" y="4012"/>
                    <a:pt x="172948" y="12302"/>
                  </a:cubicBezTo>
                  <a:cubicBezTo>
                    <a:pt x="179746" y="15795"/>
                    <a:pt x="184149" y="20649"/>
                    <a:pt x="184149" y="26272"/>
                  </a:cubicBezTo>
                  <a:cubicBezTo>
                    <a:pt x="184079" y="28711"/>
                    <a:pt x="183241" y="31067"/>
                    <a:pt x="181754" y="33013"/>
                  </a:cubicBezTo>
                  <a:lnTo>
                    <a:pt x="166538" y="56028"/>
                  </a:lnTo>
                  <a:cubicBezTo>
                    <a:pt x="164357" y="60197"/>
                    <a:pt x="160071" y="62870"/>
                    <a:pt x="155336" y="63013"/>
                  </a:cubicBezTo>
                  <a:cubicBezTo>
                    <a:pt x="150123" y="63013"/>
                    <a:pt x="147693" y="60638"/>
                    <a:pt x="141247" y="58648"/>
                  </a:cubicBezTo>
                  <a:cubicBezTo>
                    <a:pt x="134991" y="56260"/>
                    <a:pt x="128330" y="55075"/>
                    <a:pt x="121627" y="55155"/>
                  </a:cubicBezTo>
                  <a:cubicBezTo>
                    <a:pt x="96407" y="55155"/>
                    <a:pt x="67982" y="81768"/>
                    <a:pt x="67982" y="129825"/>
                  </a:cubicBezTo>
                  <a:cubicBezTo>
                    <a:pt x="67982" y="158778"/>
                    <a:pt x="83586" y="169500"/>
                    <a:pt x="105601" y="169500"/>
                  </a:cubicBezTo>
                  <a:cubicBezTo>
                    <a:pt x="112783" y="169391"/>
                    <a:pt x="119905" y="168214"/>
                    <a:pt x="126735" y="166007"/>
                  </a:cubicBezTo>
                  <a:cubicBezTo>
                    <a:pt x="132335" y="164401"/>
                    <a:pt x="143149" y="160070"/>
                    <a:pt x="146742" y="172364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936F6B-2C60-43D6-86A5-D98671200FB4}"/>
                </a:ext>
              </a:extLst>
            </p:cNvPr>
            <p:cNvSpPr/>
            <p:nvPr/>
          </p:nvSpPr>
          <p:spPr bwMode="gray">
            <a:xfrm>
              <a:off x="10430870" y="526394"/>
              <a:ext cx="216259" cy="225057"/>
            </a:xfrm>
            <a:custGeom>
              <a:avLst/>
              <a:gdLst>
                <a:gd name="connsiteX0" fmla="*/ 96941 w 216259"/>
                <a:gd name="connsiteY0" fmla="*/ 170295 h 225057"/>
                <a:gd name="connsiteX1" fmla="*/ 67706 w 216259"/>
                <a:gd name="connsiteY1" fmla="*/ 131004 h 225057"/>
                <a:gd name="connsiteX2" fmla="*/ 118956 w 216259"/>
                <a:gd name="connsiteY2" fmla="*/ 54762 h 225057"/>
                <a:gd name="connsiteX3" fmla="*/ 148192 w 216259"/>
                <a:gd name="connsiteY3" fmla="*/ 94472 h 225057"/>
                <a:gd name="connsiteX4" fmla="*/ 96941 w 216259"/>
                <a:gd name="connsiteY4" fmla="*/ 170295 h 225057"/>
                <a:gd name="connsiteX5" fmla="*/ 124557 w 216259"/>
                <a:gd name="connsiteY5" fmla="*/ 0 h 225057"/>
                <a:gd name="connsiteX6" fmla="*/ 41 w 216259"/>
                <a:gd name="connsiteY6" fmla="*/ 134985 h 225057"/>
                <a:gd name="connsiteX7" fmla="*/ 91341 w 216259"/>
                <a:gd name="connsiteY7" fmla="*/ 225057 h 225057"/>
                <a:gd name="connsiteX8" fmla="*/ 216244 w 216259"/>
                <a:gd name="connsiteY8" fmla="*/ 89303 h 225057"/>
                <a:gd name="connsiteX9" fmla="*/ 124662 w 216259"/>
                <a:gd name="connsiteY9" fmla="*/ 0 h 2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259" h="225057">
                  <a:moveTo>
                    <a:pt x="96941" y="170295"/>
                  </a:moveTo>
                  <a:cubicBezTo>
                    <a:pt x="76124" y="170295"/>
                    <a:pt x="67318" y="154404"/>
                    <a:pt x="67706" y="131004"/>
                  </a:cubicBezTo>
                  <a:cubicBezTo>
                    <a:pt x="68516" y="89094"/>
                    <a:pt x="90531" y="54762"/>
                    <a:pt x="118956" y="54762"/>
                  </a:cubicBezTo>
                  <a:cubicBezTo>
                    <a:pt x="139773" y="54762"/>
                    <a:pt x="148579" y="70653"/>
                    <a:pt x="148192" y="94472"/>
                  </a:cubicBezTo>
                  <a:cubicBezTo>
                    <a:pt x="147382" y="138129"/>
                    <a:pt x="125367" y="170295"/>
                    <a:pt x="96941" y="170295"/>
                  </a:cubicBezTo>
                  <a:moveTo>
                    <a:pt x="124557" y="0"/>
                  </a:moveTo>
                  <a:cubicBezTo>
                    <a:pt x="48086" y="0"/>
                    <a:pt x="1661" y="63110"/>
                    <a:pt x="41" y="134985"/>
                  </a:cubicBezTo>
                  <a:cubicBezTo>
                    <a:pt x="-1297" y="185382"/>
                    <a:pt x="30087" y="225057"/>
                    <a:pt x="91341" y="225057"/>
                  </a:cubicBezTo>
                  <a:cubicBezTo>
                    <a:pt x="171404" y="225057"/>
                    <a:pt x="214624" y="161179"/>
                    <a:pt x="216244" y="89303"/>
                  </a:cubicBezTo>
                  <a:cubicBezTo>
                    <a:pt x="217054" y="39291"/>
                    <a:pt x="185423" y="0"/>
                    <a:pt x="124662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C10108A-97A2-4658-9886-2C491674C446}"/>
                </a:ext>
              </a:extLst>
            </p:cNvPr>
            <p:cNvSpPr/>
            <p:nvPr/>
          </p:nvSpPr>
          <p:spPr bwMode="gray">
            <a:xfrm>
              <a:off x="10653528" y="526394"/>
              <a:ext cx="219821" cy="219923"/>
            </a:xfrm>
            <a:custGeom>
              <a:avLst/>
              <a:gdLst>
                <a:gd name="connsiteX0" fmla="*/ 67274 w 219821"/>
                <a:gd name="connsiteY0" fmla="*/ 202845 h 219923"/>
                <a:gd name="connsiteX1" fmla="*/ 49662 w 219821"/>
                <a:gd name="connsiteY1" fmla="*/ 219923 h 219923"/>
                <a:gd name="connsiteX2" fmla="*/ 12043 w 219821"/>
                <a:gd name="connsiteY2" fmla="*/ 219923 h 219923"/>
                <a:gd name="connsiteX3" fmla="*/ 419 w 219821"/>
                <a:gd name="connsiteY3" fmla="*/ 204835 h 219923"/>
                <a:gd name="connsiteX4" fmla="*/ 30852 w 219821"/>
                <a:gd name="connsiteY4" fmla="*/ 46450 h 219923"/>
                <a:gd name="connsiteX5" fmla="*/ 53677 w 219821"/>
                <a:gd name="connsiteY5" fmla="*/ 17847 h 219923"/>
                <a:gd name="connsiteX6" fmla="*/ 138214 w 219821"/>
                <a:gd name="connsiteY6" fmla="*/ 0 h 219923"/>
                <a:gd name="connsiteX7" fmla="*/ 217503 w 219821"/>
                <a:gd name="connsiteY7" fmla="*/ 98838 h 219923"/>
                <a:gd name="connsiteX8" fmla="*/ 198728 w 219821"/>
                <a:gd name="connsiteY8" fmla="*/ 202845 h 219923"/>
                <a:gd name="connsiteX9" fmla="*/ 181116 w 219821"/>
                <a:gd name="connsiteY9" fmla="*/ 219923 h 219923"/>
                <a:gd name="connsiteX10" fmla="*/ 143321 w 219821"/>
                <a:gd name="connsiteY10" fmla="*/ 219923 h 219923"/>
                <a:gd name="connsiteX11" fmla="*/ 131698 w 219821"/>
                <a:gd name="connsiteY11" fmla="*/ 204835 h 219923"/>
                <a:gd name="connsiteX12" fmla="*/ 151317 w 219821"/>
                <a:gd name="connsiteY12" fmla="*/ 93669 h 219923"/>
                <a:gd name="connsiteX13" fmla="*/ 152550 w 219821"/>
                <a:gd name="connsiteY13" fmla="*/ 82179 h 219923"/>
                <a:gd name="connsiteX14" fmla="*/ 128528 w 219821"/>
                <a:gd name="connsiteY14" fmla="*/ 56753 h 219923"/>
                <a:gd name="connsiteX15" fmla="*/ 109295 w 219821"/>
                <a:gd name="connsiteY15" fmla="*/ 58360 h 219923"/>
                <a:gd name="connsiteX16" fmla="*/ 90486 w 219821"/>
                <a:gd name="connsiteY16" fmla="*/ 75403 h 2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821" h="219923">
                  <a:moveTo>
                    <a:pt x="67274" y="202845"/>
                  </a:moveTo>
                  <a:cubicBezTo>
                    <a:pt x="65266" y="213567"/>
                    <a:pt x="60053" y="219923"/>
                    <a:pt x="49662" y="219923"/>
                  </a:cubicBezTo>
                  <a:lnTo>
                    <a:pt x="12043" y="219923"/>
                  </a:lnTo>
                  <a:cubicBezTo>
                    <a:pt x="3624" y="219923"/>
                    <a:pt x="-1554" y="214754"/>
                    <a:pt x="419" y="204835"/>
                  </a:cubicBezTo>
                  <a:lnTo>
                    <a:pt x="30852" y="46450"/>
                  </a:lnTo>
                  <a:cubicBezTo>
                    <a:pt x="34375" y="28569"/>
                    <a:pt x="43251" y="23016"/>
                    <a:pt x="53677" y="17847"/>
                  </a:cubicBezTo>
                  <a:cubicBezTo>
                    <a:pt x="75692" y="6741"/>
                    <a:pt x="109331" y="0"/>
                    <a:pt x="138214" y="0"/>
                  </a:cubicBezTo>
                  <a:cubicBezTo>
                    <a:pt x="205879" y="0"/>
                    <a:pt x="227506" y="43656"/>
                    <a:pt x="217503" y="98838"/>
                  </a:cubicBezTo>
                  <a:lnTo>
                    <a:pt x="198728" y="202845"/>
                  </a:lnTo>
                  <a:cubicBezTo>
                    <a:pt x="196721" y="213567"/>
                    <a:pt x="191684" y="219923"/>
                    <a:pt x="181116" y="219923"/>
                  </a:cubicBezTo>
                  <a:lnTo>
                    <a:pt x="143321" y="219923"/>
                  </a:lnTo>
                  <a:cubicBezTo>
                    <a:pt x="134903" y="219923"/>
                    <a:pt x="130113" y="214754"/>
                    <a:pt x="131698" y="204835"/>
                  </a:cubicBezTo>
                  <a:lnTo>
                    <a:pt x="151317" y="93669"/>
                  </a:lnTo>
                  <a:cubicBezTo>
                    <a:pt x="152067" y="89882"/>
                    <a:pt x="152480" y="86037"/>
                    <a:pt x="152550" y="82179"/>
                  </a:cubicBezTo>
                  <a:cubicBezTo>
                    <a:pt x="152550" y="67091"/>
                    <a:pt x="145717" y="56753"/>
                    <a:pt x="128528" y="56753"/>
                  </a:cubicBezTo>
                  <a:cubicBezTo>
                    <a:pt x="122085" y="56802"/>
                    <a:pt x="115657" y="57339"/>
                    <a:pt x="109295" y="58360"/>
                  </a:cubicBezTo>
                  <a:cubicBezTo>
                    <a:pt x="96474" y="60316"/>
                    <a:pt x="92881" y="64297"/>
                    <a:pt x="90486" y="75403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D172D4-267D-4705-8045-FD164D5EFDB9}"/>
                </a:ext>
              </a:extLst>
            </p:cNvPr>
            <p:cNvSpPr/>
            <p:nvPr/>
          </p:nvSpPr>
          <p:spPr bwMode="gray">
            <a:xfrm>
              <a:off x="10892552" y="434264"/>
              <a:ext cx="240374" cy="317187"/>
            </a:xfrm>
            <a:custGeom>
              <a:avLst/>
              <a:gdLst>
                <a:gd name="connsiteX0" fmla="*/ 135823 w 240374"/>
                <a:gd name="connsiteY0" fmla="*/ 227919 h 317187"/>
                <a:gd name="connsiteX1" fmla="*/ 97393 w 240374"/>
                <a:gd name="connsiteY1" fmla="*/ 262844 h 317187"/>
                <a:gd name="connsiteX2" fmla="*/ 66150 w 240374"/>
                <a:gd name="connsiteY2" fmla="*/ 223972 h 317187"/>
                <a:gd name="connsiteX3" fmla="*/ 123001 w 240374"/>
                <a:gd name="connsiteY3" fmla="*/ 146543 h 317187"/>
                <a:gd name="connsiteX4" fmla="*/ 149912 w 240374"/>
                <a:gd name="connsiteY4" fmla="*/ 151293 h 317187"/>
                <a:gd name="connsiteX5" fmla="*/ 228179 w 240374"/>
                <a:gd name="connsiteY5" fmla="*/ 33 h 317187"/>
                <a:gd name="connsiteX6" fmla="*/ 190560 w 240374"/>
                <a:gd name="connsiteY6" fmla="*/ 5202 h 317187"/>
                <a:gd name="connsiteX7" fmla="*/ 172948 w 240374"/>
                <a:gd name="connsiteY7" fmla="*/ 20674 h 317187"/>
                <a:gd name="connsiteX8" fmla="*/ 159352 w 240374"/>
                <a:gd name="connsiteY8" fmla="*/ 98487 h 317187"/>
                <a:gd name="connsiteX9" fmla="*/ 124903 w 240374"/>
                <a:gd name="connsiteY9" fmla="*/ 92933 h 317187"/>
                <a:gd name="connsiteX10" fmla="*/ 0 w 240374"/>
                <a:gd name="connsiteY10" fmla="*/ 230259 h 317187"/>
                <a:gd name="connsiteX11" fmla="*/ 90490 w 240374"/>
                <a:gd name="connsiteY11" fmla="*/ 317187 h 317187"/>
                <a:gd name="connsiteX12" fmla="*/ 201374 w 240374"/>
                <a:gd name="connsiteY12" fmla="*/ 231446 h 317187"/>
                <a:gd name="connsiteX13" fmla="*/ 240120 w 240374"/>
                <a:gd name="connsiteY13" fmla="*/ 12746 h 317187"/>
                <a:gd name="connsiteX14" fmla="*/ 228073 w 240374"/>
                <a:gd name="connsiteY14" fmla="*/ 33 h 3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374" h="317187">
                  <a:moveTo>
                    <a:pt x="135823" y="227919"/>
                  </a:moveTo>
                  <a:cubicBezTo>
                    <a:pt x="131032" y="254916"/>
                    <a:pt x="113808" y="263263"/>
                    <a:pt x="97393" y="262844"/>
                  </a:cubicBezTo>
                  <a:cubicBezTo>
                    <a:pt x="80979" y="262425"/>
                    <a:pt x="66150" y="250166"/>
                    <a:pt x="66150" y="223972"/>
                  </a:cubicBezTo>
                  <a:cubicBezTo>
                    <a:pt x="66150" y="193378"/>
                    <a:pt x="80240" y="146543"/>
                    <a:pt x="123001" y="146543"/>
                  </a:cubicBezTo>
                  <a:cubicBezTo>
                    <a:pt x="132212" y="146179"/>
                    <a:pt x="141395" y="147800"/>
                    <a:pt x="149912" y="151293"/>
                  </a:cubicBezTo>
                  <a:close/>
                  <a:moveTo>
                    <a:pt x="228179" y="33"/>
                  </a:moveTo>
                  <a:cubicBezTo>
                    <a:pt x="215541" y="951"/>
                    <a:pt x="202973" y="2678"/>
                    <a:pt x="190560" y="5202"/>
                  </a:cubicBezTo>
                  <a:cubicBezTo>
                    <a:pt x="184149" y="6354"/>
                    <a:pt x="175343" y="7961"/>
                    <a:pt x="172948" y="20674"/>
                  </a:cubicBezTo>
                  <a:lnTo>
                    <a:pt x="159352" y="98487"/>
                  </a:lnTo>
                  <a:cubicBezTo>
                    <a:pt x="148193" y="95025"/>
                    <a:pt x="136594" y="93155"/>
                    <a:pt x="124903" y="92933"/>
                  </a:cubicBezTo>
                  <a:cubicBezTo>
                    <a:pt x="49243" y="92933"/>
                    <a:pt x="0" y="155624"/>
                    <a:pt x="0" y="230259"/>
                  </a:cubicBezTo>
                  <a:cubicBezTo>
                    <a:pt x="0" y="289003"/>
                    <a:pt x="44030" y="317187"/>
                    <a:pt x="90490" y="317187"/>
                  </a:cubicBezTo>
                  <a:cubicBezTo>
                    <a:pt x="152519" y="317187"/>
                    <a:pt x="191370" y="288619"/>
                    <a:pt x="201374" y="231446"/>
                  </a:cubicBezTo>
                  <a:lnTo>
                    <a:pt x="240120" y="12746"/>
                  </a:lnTo>
                  <a:cubicBezTo>
                    <a:pt x="241705" y="3176"/>
                    <a:pt x="235682" y="-386"/>
                    <a:pt x="228073" y="33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45F4316-9177-4BE9-91F2-6BE02F89BB94}"/>
                </a:ext>
              </a:extLst>
            </p:cNvPr>
            <p:cNvSpPr/>
            <p:nvPr/>
          </p:nvSpPr>
          <p:spPr bwMode="gray">
            <a:xfrm>
              <a:off x="11114249" y="526568"/>
              <a:ext cx="197077" cy="224987"/>
            </a:xfrm>
            <a:custGeom>
              <a:avLst/>
              <a:gdLst>
                <a:gd name="connsiteX0" fmla="*/ 125468 w 197077"/>
                <a:gd name="connsiteY0" fmla="*/ 146092 h 224987"/>
                <a:gd name="connsiteX1" fmla="*/ 84256 w 197077"/>
                <a:gd name="connsiteY1" fmla="*/ 174241 h 224987"/>
                <a:gd name="connsiteX2" fmla="*/ 59600 w 197077"/>
                <a:gd name="connsiteY2" fmla="*/ 154019 h 224987"/>
                <a:gd name="connsiteX3" fmla="*/ 101868 w 197077"/>
                <a:gd name="connsiteY3" fmla="*/ 127407 h 224987"/>
                <a:gd name="connsiteX4" fmla="*/ 128286 w 197077"/>
                <a:gd name="connsiteY4" fmla="*/ 129816 h 224987"/>
                <a:gd name="connsiteX5" fmla="*/ 111378 w 197077"/>
                <a:gd name="connsiteY5" fmla="*/ 0 h 224987"/>
                <a:gd name="connsiteX6" fmla="*/ 42093 w 197077"/>
                <a:gd name="connsiteY6" fmla="*/ 13970 h 224987"/>
                <a:gd name="connsiteX7" fmla="*/ 32900 w 197077"/>
                <a:gd name="connsiteY7" fmla="*/ 34227 h 224987"/>
                <a:gd name="connsiteX8" fmla="*/ 42093 w 197077"/>
                <a:gd name="connsiteY8" fmla="*/ 55182 h 224987"/>
                <a:gd name="connsiteX9" fmla="*/ 60903 w 197077"/>
                <a:gd name="connsiteY9" fmla="*/ 61154 h 224987"/>
                <a:gd name="connsiteX10" fmla="*/ 101340 w 197077"/>
                <a:gd name="connsiteY10" fmla="*/ 51654 h 224987"/>
                <a:gd name="connsiteX11" fmla="*/ 136563 w 197077"/>
                <a:gd name="connsiteY11" fmla="*/ 82214 h 224987"/>
                <a:gd name="connsiteX12" fmla="*/ 135824 w 197077"/>
                <a:gd name="connsiteY12" fmla="*/ 86719 h 224987"/>
                <a:gd name="connsiteX13" fmla="*/ 102995 w 197077"/>
                <a:gd name="connsiteY13" fmla="*/ 84344 h 224987"/>
                <a:gd name="connsiteX14" fmla="*/ 107 w 197077"/>
                <a:gd name="connsiteY14" fmla="*/ 164672 h 224987"/>
                <a:gd name="connsiteX15" fmla="*/ 76965 w 197077"/>
                <a:gd name="connsiteY15" fmla="*/ 224987 h 224987"/>
                <a:gd name="connsiteX16" fmla="*/ 185066 w 197077"/>
                <a:gd name="connsiteY16" fmla="*/ 148781 h 224987"/>
                <a:gd name="connsiteX17" fmla="*/ 195070 w 197077"/>
                <a:gd name="connsiteY17" fmla="*/ 93599 h 224987"/>
                <a:gd name="connsiteX18" fmla="*/ 197078 w 197077"/>
                <a:gd name="connsiteY18" fmla="*/ 72644 h 224987"/>
                <a:gd name="connsiteX19" fmla="*/ 111414 w 197077"/>
                <a:gd name="connsiteY19" fmla="*/ 0 h 2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77" h="224987">
                  <a:moveTo>
                    <a:pt x="125468" y="146092"/>
                  </a:moveTo>
                  <a:cubicBezTo>
                    <a:pt x="122685" y="165126"/>
                    <a:pt x="105848" y="174241"/>
                    <a:pt x="84256" y="174241"/>
                  </a:cubicBezTo>
                  <a:cubicBezTo>
                    <a:pt x="68617" y="174241"/>
                    <a:pt x="59600" y="166732"/>
                    <a:pt x="59600" y="154019"/>
                  </a:cubicBezTo>
                  <a:cubicBezTo>
                    <a:pt x="59600" y="133064"/>
                    <a:pt x="81227" y="127407"/>
                    <a:pt x="101868" y="127407"/>
                  </a:cubicBezTo>
                  <a:cubicBezTo>
                    <a:pt x="110727" y="127491"/>
                    <a:pt x="119561" y="128297"/>
                    <a:pt x="128286" y="129816"/>
                  </a:cubicBezTo>
                  <a:close/>
                  <a:moveTo>
                    <a:pt x="111378" y="0"/>
                  </a:moveTo>
                  <a:cubicBezTo>
                    <a:pt x="84151" y="0"/>
                    <a:pt x="64918" y="5134"/>
                    <a:pt x="42093" y="13970"/>
                  </a:cubicBezTo>
                  <a:cubicBezTo>
                    <a:pt x="35683" y="16345"/>
                    <a:pt x="27300" y="21514"/>
                    <a:pt x="32900" y="34227"/>
                  </a:cubicBezTo>
                  <a:lnTo>
                    <a:pt x="42093" y="55182"/>
                  </a:lnTo>
                  <a:cubicBezTo>
                    <a:pt x="47307" y="66707"/>
                    <a:pt x="56183" y="63144"/>
                    <a:pt x="60903" y="61154"/>
                  </a:cubicBezTo>
                  <a:cubicBezTo>
                    <a:pt x="72527" y="56788"/>
                    <a:pt x="87743" y="51654"/>
                    <a:pt x="101340" y="51654"/>
                  </a:cubicBezTo>
                  <a:cubicBezTo>
                    <a:pt x="126983" y="51654"/>
                    <a:pt x="139769" y="62132"/>
                    <a:pt x="136563" y="82214"/>
                  </a:cubicBezTo>
                  <a:lnTo>
                    <a:pt x="135824" y="86719"/>
                  </a:lnTo>
                  <a:cubicBezTo>
                    <a:pt x="124954" y="85129"/>
                    <a:pt x="113982" y="84336"/>
                    <a:pt x="102995" y="84344"/>
                  </a:cubicBezTo>
                  <a:cubicBezTo>
                    <a:pt x="49350" y="84344"/>
                    <a:pt x="-2676" y="104181"/>
                    <a:pt x="107" y="164672"/>
                  </a:cubicBezTo>
                  <a:cubicBezTo>
                    <a:pt x="1692" y="203578"/>
                    <a:pt x="37726" y="224987"/>
                    <a:pt x="76965" y="224987"/>
                  </a:cubicBezTo>
                  <a:cubicBezTo>
                    <a:pt x="139029" y="224987"/>
                    <a:pt x="176261" y="198793"/>
                    <a:pt x="185066" y="148781"/>
                  </a:cubicBezTo>
                  <a:lnTo>
                    <a:pt x="195070" y="93599"/>
                  </a:lnTo>
                  <a:cubicBezTo>
                    <a:pt x="196310" y="86679"/>
                    <a:pt x="196983" y="79671"/>
                    <a:pt x="197078" y="72644"/>
                  </a:cubicBezTo>
                  <a:cubicBezTo>
                    <a:pt x="197078" y="26997"/>
                    <a:pt x="165376" y="0"/>
                    <a:pt x="111414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F7EA41F-E79A-4D86-9ECA-B4218920F31F}"/>
                </a:ext>
              </a:extLst>
            </p:cNvPr>
            <p:cNvSpPr/>
            <p:nvPr/>
          </p:nvSpPr>
          <p:spPr bwMode="gray">
            <a:xfrm>
              <a:off x="11317014" y="528322"/>
              <a:ext cx="101367" cy="217995"/>
            </a:xfrm>
            <a:custGeom>
              <a:avLst/>
              <a:gdLst>
                <a:gd name="connsiteX0" fmla="*/ 32742 w 101367"/>
                <a:gd name="connsiteY0" fmla="*/ 20703 h 217995"/>
                <a:gd name="connsiteX1" fmla="*/ 50354 w 101367"/>
                <a:gd name="connsiteY1" fmla="*/ 5197 h 217995"/>
                <a:gd name="connsiteX2" fmla="*/ 89100 w 101367"/>
                <a:gd name="connsiteY2" fmla="*/ 28 h 217995"/>
                <a:gd name="connsiteX3" fmla="*/ 101111 w 101367"/>
                <a:gd name="connsiteY3" fmla="*/ 12741 h 217995"/>
                <a:gd name="connsiteX4" fmla="*/ 67966 w 101367"/>
                <a:gd name="connsiteY4" fmla="*/ 200917 h 217995"/>
                <a:gd name="connsiteX5" fmla="*/ 50354 w 101367"/>
                <a:gd name="connsiteY5" fmla="*/ 217995 h 217995"/>
                <a:gd name="connsiteX6" fmla="*/ 11925 w 101367"/>
                <a:gd name="connsiteY6" fmla="*/ 217995 h 217995"/>
                <a:gd name="connsiteX7" fmla="*/ 301 w 101367"/>
                <a:gd name="connsiteY7" fmla="*/ 202907 h 21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67" h="217995">
                  <a:moveTo>
                    <a:pt x="32742" y="20703"/>
                  </a:moveTo>
                  <a:cubicBezTo>
                    <a:pt x="35137" y="7991"/>
                    <a:pt x="43943" y="6384"/>
                    <a:pt x="50354" y="5197"/>
                  </a:cubicBezTo>
                  <a:cubicBezTo>
                    <a:pt x="63154" y="2704"/>
                    <a:pt x="76092" y="978"/>
                    <a:pt x="89100" y="28"/>
                  </a:cubicBezTo>
                  <a:cubicBezTo>
                    <a:pt x="96708" y="-356"/>
                    <a:pt x="102696" y="3206"/>
                    <a:pt x="101111" y="12741"/>
                  </a:cubicBezTo>
                  <a:lnTo>
                    <a:pt x="67966" y="200917"/>
                  </a:lnTo>
                  <a:cubicBezTo>
                    <a:pt x="65993" y="211639"/>
                    <a:pt x="60921" y="217995"/>
                    <a:pt x="50354" y="217995"/>
                  </a:cubicBezTo>
                  <a:lnTo>
                    <a:pt x="11925" y="217995"/>
                  </a:lnTo>
                  <a:cubicBezTo>
                    <a:pt x="3506" y="217995"/>
                    <a:pt x="-1284" y="212826"/>
                    <a:pt x="301" y="202907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54B04D-F370-4CD3-9788-7A482E21F676}"/>
                </a:ext>
              </a:extLst>
            </p:cNvPr>
            <p:cNvSpPr/>
            <p:nvPr/>
          </p:nvSpPr>
          <p:spPr bwMode="gray">
            <a:xfrm>
              <a:off x="11354598" y="433493"/>
              <a:ext cx="78368" cy="72259"/>
            </a:xfrm>
            <a:custGeom>
              <a:avLst/>
              <a:gdLst>
                <a:gd name="connsiteX0" fmla="*/ 43626 w 78368"/>
                <a:gd name="connsiteY0" fmla="*/ 0 h 72259"/>
                <a:gd name="connsiteX1" fmla="*/ 78039 w 78368"/>
                <a:gd name="connsiteY1" fmla="*/ 38103 h 72259"/>
                <a:gd name="connsiteX2" fmla="*/ 36018 w 78368"/>
                <a:gd name="connsiteY2" fmla="*/ 72260 h 72259"/>
                <a:gd name="connsiteX3" fmla="*/ 371 w 78368"/>
                <a:gd name="connsiteY3" fmla="*/ 34157 h 72259"/>
                <a:gd name="connsiteX4" fmla="*/ 43626 w 78368"/>
                <a:gd name="connsiteY4" fmla="*/ 0 h 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8" h="72259">
                  <a:moveTo>
                    <a:pt x="43626" y="0"/>
                  </a:moveTo>
                  <a:cubicBezTo>
                    <a:pt x="65641" y="0"/>
                    <a:pt x="80822" y="16275"/>
                    <a:pt x="78039" y="38103"/>
                  </a:cubicBezTo>
                  <a:cubicBezTo>
                    <a:pt x="74834" y="57172"/>
                    <a:pt x="59618" y="72260"/>
                    <a:pt x="36018" y="72260"/>
                  </a:cubicBezTo>
                  <a:cubicBezTo>
                    <a:pt x="13968" y="72260"/>
                    <a:pt x="-2728" y="57172"/>
                    <a:pt x="371" y="34157"/>
                  </a:cubicBezTo>
                  <a:cubicBezTo>
                    <a:pt x="3189" y="16275"/>
                    <a:pt x="20378" y="0"/>
                    <a:pt x="43626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DC382B7-3A5A-4CA0-8CF2-EE223DBA6A16}"/>
                </a:ext>
              </a:extLst>
            </p:cNvPr>
            <p:cNvSpPr/>
            <p:nvPr/>
          </p:nvSpPr>
          <p:spPr bwMode="gray">
            <a:xfrm>
              <a:off x="11415524" y="527448"/>
              <a:ext cx="155645" cy="218868"/>
            </a:xfrm>
            <a:custGeom>
              <a:avLst/>
              <a:gdLst>
                <a:gd name="connsiteX0" fmla="*/ 24334 w 155645"/>
                <a:gd name="connsiteY0" fmla="*/ 67608 h 218868"/>
                <a:gd name="connsiteX1" fmla="*/ 110808 w 155645"/>
                <a:gd name="connsiteY1" fmla="*/ 133 h 218868"/>
                <a:gd name="connsiteX2" fmla="*/ 143637 w 155645"/>
                <a:gd name="connsiteY2" fmla="*/ 1705 h 218868"/>
                <a:gd name="connsiteX3" fmla="*/ 155260 w 155645"/>
                <a:gd name="connsiteY3" fmla="*/ 16792 h 218868"/>
                <a:gd name="connsiteX4" fmla="*/ 150047 w 155645"/>
                <a:gd name="connsiteY4" fmla="*/ 45012 h 218868"/>
                <a:gd name="connsiteX5" fmla="*/ 132436 w 155645"/>
                <a:gd name="connsiteY5" fmla="*/ 54896 h 218868"/>
                <a:gd name="connsiteX6" fmla="*/ 124475 w 155645"/>
                <a:gd name="connsiteY6" fmla="*/ 54896 h 218868"/>
                <a:gd name="connsiteX7" fmla="*/ 88406 w 155645"/>
                <a:gd name="connsiteY7" fmla="*/ 85490 h 218868"/>
                <a:gd name="connsiteX8" fmla="*/ 67976 w 155645"/>
                <a:gd name="connsiteY8" fmla="*/ 201790 h 218868"/>
                <a:gd name="connsiteX9" fmla="*/ 50364 w 155645"/>
                <a:gd name="connsiteY9" fmla="*/ 218869 h 218868"/>
                <a:gd name="connsiteX10" fmla="*/ 11900 w 155645"/>
                <a:gd name="connsiteY10" fmla="*/ 218869 h 218868"/>
                <a:gd name="connsiteX11" fmla="*/ 311 w 155645"/>
                <a:gd name="connsiteY11" fmla="*/ 203781 h 21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645" h="218868">
                  <a:moveTo>
                    <a:pt x="24334" y="67608"/>
                  </a:moveTo>
                  <a:cubicBezTo>
                    <a:pt x="33527" y="16792"/>
                    <a:pt x="69949" y="133"/>
                    <a:pt x="110808" y="133"/>
                  </a:cubicBezTo>
                  <a:cubicBezTo>
                    <a:pt x="121777" y="-274"/>
                    <a:pt x="132760" y="252"/>
                    <a:pt x="143637" y="1705"/>
                  </a:cubicBezTo>
                  <a:cubicBezTo>
                    <a:pt x="153640" y="3311"/>
                    <a:pt x="156846" y="8480"/>
                    <a:pt x="155260" y="16792"/>
                  </a:cubicBezTo>
                  <a:lnTo>
                    <a:pt x="150047" y="45012"/>
                  </a:lnTo>
                  <a:cubicBezTo>
                    <a:pt x="148427" y="54512"/>
                    <a:pt x="140819" y="54896"/>
                    <a:pt x="132436" y="54896"/>
                  </a:cubicBezTo>
                  <a:lnTo>
                    <a:pt x="124475" y="54896"/>
                  </a:lnTo>
                  <a:cubicBezTo>
                    <a:pt x="102812" y="54896"/>
                    <a:pt x="92421" y="63243"/>
                    <a:pt x="88406" y="85490"/>
                  </a:cubicBezTo>
                  <a:lnTo>
                    <a:pt x="67976" y="201790"/>
                  </a:lnTo>
                  <a:cubicBezTo>
                    <a:pt x="66004" y="212512"/>
                    <a:pt x="60931" y="218869"/>
                    <a:pt x="50364" y="218869"/>
                  </a:cubicBezTo>
                  <a:lnTo>
                    <a:pt x="11900" y="218869"/>
                  </a:lnTo>
                  <a:cubicBezTo>
                    <a:pt x="3517" y="218869"/>
                    <a:pt x="-1309" y="213700"/>
                    <a:pt x="311" y="203781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itle 22">
            <a:extLst>
              <a:ext uri="{FF2B5EF4-FFF2-40B4-BE49-F238E27FC236}">
                <a16:creationId xmlns:a16="http://schemas.microsoft.com/office/drawing/2014/main" id="{0E55D956-C841-4CAF-823A-F7B05051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Sales Tools</a:t>
            </a:r>
          </a:p>
        </p:txBody>
      </p:sp>
      <p:sp>
        <p:nvSpPr>
          <p:cNvPr id="24" name="Subtitle 23">
            <a:extLst>
              <a:ext uri="{FF2B5EF4-FFF2-40B4-BE49-F238E27FC236}">
                <a16:creationId xmlns:a16="http://schemas.microsoft.com/office/drawing/2014/main" id="{936E7CA1-EDD2-4039-A13D-2A2E3FC43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Web and Social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AFFC4D-5F50-C674-3D54-E044EA3BF4F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14.09.2022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EF37E-B893-68B9-009C-1B54FAD87C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CE355C5-F98A-4B6A-8530-F19D31F2044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7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References and Resources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5E232-4F91-46B7-7C87-27EECBF93048}"/>
              </a:ext>
            </a:extLst>
          </p:cNvPr>
          <p:cNvSpPr txBox="1"/>
          <p:nvPr/>
        </p:nvSpPr>
        <p:spPr>
          <a:xfrm>
            <a:off x="6096000" y="1917137"/>
            <a:ext cx="32077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hlinkClick r:id="rId2"/>
              </a:rPr>
              <a:t>www.Condair.com</a:t>
            </a:r>
            <a:r>
              <a:rPr lang="en-US" dirty="0"/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Application know-how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Sales brochures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Links to tools and software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“Condair’s World” references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92E377-F6A4-4644-BCF5-CC89607D0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51" y="1770120"/>
            <a:ext cx="4322040" cy="3706732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9C19B6A0-16D1-7E7E-5A84-8185C9923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921570"/>
            <a:ext cx="1260000" cy="1260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19CC3D6-BEEA-4285-B861-235DD4DF9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651570"/>
            <a:ext cx="270000" cy="27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7787E7-C119-DA02-0381-7D5FB89E75BD}"/>
              </a:ext>
            </a:extLst>
          </p:cNvPr>
          <p:cNvSpPr txBox="1"/>
          <p:nvPr/>
        </p:nvSpPr>
        <p:spPr>
          <a:xfrm>
            <a:off x="10675394" y="4672347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Condair’s World</a:t>
            </a:r>
          </a:p>
        </p:txBody>
      </p:sp>
    </p:spTree>
    <p:extLst>
      <p:ext uri="{BB962C8B-B14F-4D97-AF65-F5344CB8AC3E}">
        <p14:creationId xmlns:p14="http://schemas.microsoft.com/office/powerpoint/2010/main" val="21296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1F6F417B-E2FA-35F8-571F-8845BBF4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5" y="4921570"/>
            <a:ext cx="1260000" cy="12600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Selection Software and Ordering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 Help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5E232-4F91-46B7-7C87-27EECBF93048}"/>
              </a:ext>
            </a:extLst>
          </p:cNvPr>
          <p:cNvSpPr txBox="1"/>
          <p:nvPr/>
        </p:nvSpPr>
        <p:spPr>
          <a:xfrm>
            <a:off x="6888559" y="1590615"/>
            <a:ext cx="431998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Sizing and selection tools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Pricing and submittals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Complete product catalog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Application knowledge tool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Resources and key documents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Electronic ordering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C5CB4A1-1CFB-ECB4-37D4-C296648A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651570"/>
            <a:ext cx="270000" cy="27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E5DD8-E971-465C-A57D-B236C116A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1631116"/>
            <a:ext cx="6170457" cy="34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95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0ADFDA5D-3285-BCBA-1D45-9CED5BA34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5" y="4921570"/>
            <a:ext cx="1260000" cy="12600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Parts are only a click away!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CondairParts.com / CondairParts.ca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5E232-4F91-46B7-7C87-27EECBF93048}"/>
              </a:ext>
            </a:extLst>
          </p:cNvPr>
          <p:cNvSpPr txBox="1"/>
          <p:nvPr/>
        </p:nvSpPr>
        <p:spPr>
          <a:xfrm>
            <a:off x="5861742" y="1526700"/>
            <a:ext cx="431998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Spare Parts with 3D views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Exploded Views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What’s in the Box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Compatible with mobile devices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Leads + Commission for end-user sales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Register to order with terms!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1A2A1CA-6F26-F72B-2795-98BF2AD1D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27" y="4892539"/>
            <a:ext cx="1260000" cy="126000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9B79725C-A9B8-27F4-2E52-369CEEC47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373" y="4607246"/>
            <a:ext cx="512658" cy="270000"/>
          </a:xfrm>
          <a:prstGeom prst="rect">
            <a:avLst/>
          </a:prstGeom>
        </p:spPr>
      </p:pic>
      <p:pic>
        <p:nvPicPr>
          <p:cNvPr id="13" name="Picture 12" descr="A red and white flag&#10;&#10;Description automatically generated">
            <a:extLst>
              <a:ext uri="{FF2B5EF4-FFF2-40B4-BE49-F238E27FC236}">
                <a16:creationId xmlns:a16="http://schemas.microsoft.com/office/drawing/2014/main" id="{365C618C-9640-FF31-DE4D-619A34D7D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5" y="4622539"/>
            <a:ext cx="537891" cy="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311032-3154-03C2-B28B-0B4A8F80C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6" y="1631116"/>
            <a:ext cx="4824827" cy="33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5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013B381-2901-275A-3606-7E6EA71E4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5" y="4921570"/>
            <a:ext cx="1260000" cy="12600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Parts are only a click away!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/ Revit / 3D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5E232-4F91-46B7-7C87-27EECBF93048}"/>
              </a:ext>
            </a:extLst>
          </p:cNvPr>
          <p:cNvSpPr txBox="1"/>
          <p:nvPr/>
        </p:nvSpPr>
        <p:spPr>
          <a:xfrm>
            <a:off x="5861742" y="1526700"/>
            <a:ext cx="4319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Hosted by BIMObject.com for easy access in common BIM tools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Detailed 3D BIM models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2D CAD blocks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Performance and other useful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9EAD8-CB5A-5086-5A9C-63CC062FD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529883"/>
            <a:ext cx="4930518" cy="309265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40C4D65-17B8-B61D-14CB-8FA719E0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651570"/>
            <a:ext cx="27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Expert Video Content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 on YouTube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CEF51DBF-D0A0-6028-4066-D96E04130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86" y="1631116"/>
            <a:ext cx="1260000" cy="12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A1D618-0BDF-BF80-E899-30B15325D02B}"/>
              </a:ext>
            </a:extLst>
          </p:cNvPr>
          <p:cNvSpPr txBox="1"/>
          <p:nvPr/>
        </p:nvSpPr>
        <p:spPr>
          <a:xfrm>
            <a:off x="8002786" y="1489573"/>
            <a:ext cx="1263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 North America</a:t>
            </a: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3E2F78D8-4D2C-22FD-9C08-2F4989AB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92" y="1641791"/>
            <a:ext cx="1260000" cy="12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831AD9-AD1C-AFAE-576C-8A457591EEC9}"/>
              </a:ext>
            </a:extLst>
          </p:cNvPr>
          <p:cNvSpPr txBox="1"/>
          <p:nvPr/>
        </p:nvSpPr>
        <p:spPr>
          <a:xfrm>
            <a:off x="9599392" y="1481137"/>
            <a:ext cx="9973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 </a:t>
            </a:r>
            <a:r>
              <a:rPr lang="en-US" sz="900" dirty="0" err="1"/>
              <a:t>HumiLife</a:t>
            </a:r>
            <a:endParaRPr lang="en-US" sz="900" dirty="0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271878A8-1F36-B13C-33B7-6AB81DD61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86" y="3712734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1FB37F-F8FC-B5EA-8E01-3649E478B869}"/>
              </a:ext>
            </a:extLst>
          </p:cNvPr>
          <p:cNvSpPr txBox="1"/>
          <p:nvPr/>
        </p:nvSpPr>
        <p:spPr>
          <a:xfrm>
            <a:off x="8002786" y="3540268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 Group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6C632E-3B02-30BE-7D51-746BAB0AD07D}"/>
              </a:ext>
            </a:extLst>
          </p:cNvPr>
          <p:cNvSpPr txBox="1"/>
          <p:nvPr/>
        </p:nvSpPr>
        <p:spPr>
          <a:xfrm>
            <a:off x="8002786" y="4938045"/>
            <a:ext cx="10021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Corporate Videos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3310B-B16F-FB61-CC0F-AEEB3DD00847}"/>
              </a:ext>
            </a:extLst>
          </p:cNvPr>
          <p:cNvSpPr txBox="1"/>
          <p:nvPr/>
        </p:nvSpPr>
        <p:spPr>
          <a:xfrm>
            <a:off x="9599392" y="2843725"/>
            <a:ext cx="1107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Residential Content</a:t>
            </a:r>
          </a:p>
        </p:txBody>
      </p:sp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8157BEE4-3EEF-FDB4-31D1-9E431AB21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92" y="3725396"/>
            <a:ext cx="1260000" cy="12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596DF2-77ED-879F-E602-939940F1BE3A}"/>
              </a:ext>
            </a:extLst>
          </p:cNvPr>
          <p:cNvSpPr txBox="1"/>
          <p:nvPr/>
        </p:nvSpPr>
        <p:spPr>
          <a:xfrm>
            <a:off x="9599392" y="3575590"/>
            <a:ext cx="875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 </a:t>
            </a:r>
            <a:r>
              <a:rPr lang="en-US" sz="900" dirty="0" err="1"/>
              <a:t>GmBH</a:t>
            </a:r>
            <a:endParaRPr lang="en-US" sz="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D255C-1098-6F0C-2EE0-6FEF89987BA9}"/>
              </a:ext>
            </a:extLst>
          </p:cNvPr>
          <p:cNvSpPr txBox="1"/>
          <p:nvPr/>
        </p:nvSpPr>
        <p:spPr>
          <a:xfrm>
            <a:off x="9599392" y="4938045"/>
            <a:ext cx="1226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Great technical videos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EEF1D2-8012-E9C0-4605-FDCC723C6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6" y="1456518"/>
            <a:ext cx="6798439" cy="37384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46299F-09B7-6336-D6D3-430E59951006}"/>
              </a:ext>
            </a:extLst>
          </p:cNvPr>
          <p:cNvSpPr txBox="1"/>
          <p:nvPr/>
        </p:nvSpPr>
        <p:spPr>
          <a:xfrm>
            <a:off x="8002786" y="2796275"/>
            <a:ext cx="1263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Condair North America</a:t>
            </a:r>
          </a:p>
        </p:txBody>
      </p:sp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3AD49E26-9089-2D30-544A-B67D8B77A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3" y="387652"/>
            <a:ext cx="477060" cy="3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Global Economic Drivers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Macro Trends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0387" y="1389149"/>
            <a:ext cx="5570390" cy="4741679"/>
          </a:xfrm>
        </p:spPr>
        <p:txBody>
          <a:bodyPr/>
          <a:lstStyle/>
          <a:p>
            <a:r>
              <a:rPr lang="en-US" dirty="0"/>
              <a:t>Sustainable Supply Chains</a:t>
            </a:r>
          </a:p>
          <a:p>
            <a:pPr lvl="2"/>
            <a:r>
              <a:rPr lang="en-US" dirty="0"/>
              <a:t>Decarbonization</a:t>
            </a:r>
          </a:p>
          <a:p>
            <a:pPr lvl="2"/>
            <a:r>
              <a:rPr lang="en-US" dirty="0"/>
              <a:t>Resilience</a:t>
            </a:r>
          </a:p>
          <a:p>
            <a:pPr lvl="2"/>
            <a:r>
              <a:rPr lang="en-US" dirty="0"/>
              <a:t>Rapid Investment in Reshoring</a:t>
            </a:r>
          </a:p>
          <a:p>
            <a:r>
              <a:rPr lang="en-US" dirty="0"/>
              <a:t>Geopolitical Issues</a:t>
            </a:r>
          </a:p>
          <a:p>
            <a:pPr lvl="2"/>
            <a:r>
              <a:rPr lang="en-US" dirty="0"/>
              <a:t>Inflation / Monetary Policy</a:t>
            </a:r>
          </a:p>
          <a:p>
            <a:pPr lvl="2"/>
            <a:r>
              <a:rPr lang="en-US" dirty="0"/>
              <a:t>Economic and Military Conflict</a:t>
            </a:r>
          </a:p>
          <a:p>
            <a:r>
              <a:rPr lang="en-US" dirty="0"/>
              <a:t>Population Trends</a:t>
            </a:r>
          </a:p>
          <a:p>
            <a:pPr lvl="2"/>
            <a:r>
              <a:rPr lang="en-US" dirty="0"/>
              <a:t>Boomer Retirement / Great Resignation</a:t>
            </a:r>
          </a:p>
          <a:p>
            <a:pPr lvl="2"/>
            <a:r>
              <a:rPr lang="en-US" dirty="0"/>
              <a:t>Widening gap between rich and poor</a:t>
            </a:r>
          </a:p>
          <a:p>
            <a:pPr marL="4320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AEF9F-8412-4657-8DB7-254FBFA0AF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87BDDF8-CE4E-4F9A-934D-B5186AC7A982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83B84-3A70-4675-8191-F7815029D4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28.02.2022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07CCFC-41AB-5C24-7687-E1AB8A60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1" y="1422101"/>
            <a:ext cx="5191628" cy="2676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0F22E6-3F23-CBFC-1D5D-812FE87048E7}"/>
              </a:ext>
            </a:extLst>
          </p:cNvPr>
          <p:cNvSpPr txBox="1"/>
          <p:nvPr/>
        </p:nvSpPr>
        <p:spPr>
          <a:xfrm>
            <a:off x="4998722" y="6508304"/>
            <a:ext cx="5634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https://assets.kpmg/content/dam/kpmg/cn/pdf/en/2021/12/2022-ten-macroeconomic-trends.pdf</a:t>
            </a:r>
            <a:r>
              <a:rPr lang="en-US" sz="1050" dirty="0"/>
              <a:t> </a:t>
            </a:r>
          </a:p>
        </p:txBody>
      </p:sp>
      <p:pic>
        <p:nvPicPr>
          <p:cNvPr id="8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976E1DE-5D8E-EB1E-7EFA-C74DA3CBF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6"/>
          <a:stretch/>
        </p:blipFill>
        <p:spPr>
          <a:xfrm>
            <a:off x="3823064" y="4213727"/>
            <a:ext cx="1954716" cy="1735563"/>
          </a:xfrm>
          <a:prstGeom prst="rect">
            <a:avLst/>
          </a:prstGeom>
        </p:spPr>
      </p:pic>
      <p:pic>
        <p:nvPicPr>
          <p:cNvPr id="12" name="Picture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D9D63A-7329-D116-AA46-8ABA580E4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1" y="4213727"/>
            <a:ext cx="3117669" cy="17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2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Stay in Touch!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 on LinkedIn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4A685-9013-4A6A-A228-DE8E7662B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626" y="1254990"/>
            <a:ext cx="4514190" cy="4654731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78184E73-274D-677E-E64D-F1A59196A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5" y="4921570"/>
            <a:ext cx="1260000" cy="1260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D014E9D-D89A-37BC-1285-DA95680FB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651570"/>
            <a:ext cx="270000" cy="27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4E5427-B083-989F-827E-6D669E930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19" y="4651570"/>
            <a:ext cx="27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2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Your Contact List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Condair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780AD91-0B45-0AAB-0DFB-62BFD27F0995}"/>
              </a:ext>
            </a:extLst>
          </p:cNvPr>
          <p:cNvSpPr txBox="1">
            <a:spLocks/>
          </p:cNvSpPr>
          <p:nvPr/>
        </p:nvSpPr>
        <p:spPr>
          <a:xfrm>
            <a:off x="6778787" y="1436191"/>
            <a:ext cx="3839056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94963-4E63-BE3E-C245-20B7FD00DEFE}"/>
              </a:ext>
            </a:extLst>
          </p:cNvPr>
          <p:cNvSpPr txBox="1"/>
          <p:nvPr/>
        </p:nvSpPr>
        <p:spPr>
          <a:xfrm>
            <a:off x="6778787" y="1921771"/>
            <a:ext cx="3003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Pre-sales Support and Advice</a:t>
            </a:r>
            <a:br>
              <a:rPr lang="en-US" dirty="0"/>
            </a:br>
            <a:r>
              <a:rPr lang="en-US" dirty="0">
                <a:hlinkClick r:id="rId2"/>
              </a:rPr>
              <a:t>na.applications@condair.com</a:t>
            </a:r>
            <a:r>
              <a:rPr lang="en-US" dirty="0"/>
              <a:t>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0DE0A24-1F17-D9A5-D610-019780645101}"/>
              </a:ext>
            </a:extLst>
          </p:cNvPr>
          <p:cNvSpPr txBox="1">
            <a:spLocks/>
          </p:cNvSpPr>
          <p:nvPr/>
        </p:nvSpPr>
        <p:spPr>
          <a:xfrm>
            <a:off x="6778787" y="2760441"/>
            <a:ext cx="3839056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A8DA3-CD1E-E5E4-2D3A-1290F6705D13}"/>
              </a:ext>
            </a:extLst>
          </p:cNvPr>
          <p:cNvSpPr txBox="1"/>
          <p:nvPr/>
        </p:nvSpPr>
        <p:spPr>
          <a:xfrm>
            <a:off x="6778787" y="3243435"/>
            <a:ext cx="362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After Sales Support, Troubleshooting</a:t>
            </a:r>
          </a:p>
          <a:p>
            <a:r>
              <a:rPr lang="en-US" dirty="0">
                <a:hlinkClick r:id="rId3"/>
              </a:rPr>
              <a:t>na.Support@condair.com</a:t>
            </a:r>
            <a:r>
              <a:rPr lang="en-US" dirty="0"/>
              <a:t>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D7A9A5A4-CB3F-DAB6-046B-F72E7F65464A}"/>
              </a:ext>
            </a:extLst>
          </p:cNvPr>
          <p:cNvSpPr txBox="1">
            <a:spLocks/>
          </p:cNvSpPr>
          <p:nvPr/>
        </p:nvSpPr>
        <p:spPr>
          <a:xfrm>
            <a:off x="6778787" y="4203869"/>
            <a:ext cx="3839056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Customer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8BB02-0F6B-D03F-3A08-0412D2F5084A}"/>
              </a:ext>
            </a:extLst>
          </p:cNvPr>
          <p:cNvSpPr txBox="1"/>
          <p:nvPr/>
        </p:nvSpPr>
        <p:spPr>
          <a:xfrm>
            <a:off x="6778787" y="4632971"/>
            <a:ext cx="4457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General Inquiries, Orders, Billing</a:t>
            </a:r>
          </a:p>
          <a:p>
            <a:r>
              <a:rPr lang="en-US" dirty="0">
                <a:hlinkClick r:id="rId4"/>
              </a:rPr>
              <a:t>na.inquiries@condair.com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na.orders@condair.com</a:t>
            </a:r>
            <a:r>
              <a:rPr lang="en-US" dirty="0"/>
              <a:t>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7709572-AA98-DABE-5382-55388937E637}"/>
              </a:ext>
            </a:extLst>
          </p:cNvPr>
          <p:cNvSpPr txBox="1">
            <a:spLocks/>
          </p:cNvSpPr>
          <p:nvPr/>
        </p:nvSpPr>
        <p:spPr>
          <a:xfrm>
            <a:off x="623887" y="1509192"/>
            <a:ext cx="3839056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Regional Sales Managers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2B88A-0713-E627-0FF3-454BA987305E}"/>
              </a:ext>
            </a:extLst>
          </p:cNvPr>
          <p:cNvSpPr txBox="1"/>
          <p:nvPr/>
        </p:nvSpPr>
        <p:spPr>
          <a:xfrm>
            <a:off x="580830" y="1992186"/>
            <a:ext cx="413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Account Management, Training, Discounts</a:t>
            </a: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64A9D07D-9610-89B9-CEA3-AE4F24EDA5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6" b="96944" l="417" r="98646">
                        <a14:foregroundMark x1="2188" y1="37083" x2="12188" y2="56389"/>
                        <a14:foregroundMark x1="12188" y1="56389" x2="61875" y2="75417"/>
                        <a14:foregroundMark x1="61875" y1="75417" x2="95313" y2="71944"/>
                        <a14:foregroundMark x1="95313" y1="71944" x2="96563" y2="73056"/>
                        <a14:foregroundMark x1="91293" y1="87921" x2="7292" y2="85417"/>
                        <a14:foregroundMark x1="95833" y1="88056" x2="94996" y2="88031"/>
                        <a14:foregroundMark x1="7292" y1="85417" x2="3646" y2="27639"/>
                        <a14:foregroundMark x1="3646" y1="27639" x2="4135" y2="25396"/>
                        <a14:foregroundMark x1="37406" y1="7580" x2="74271" y2="13194"/>
                        <a14:foregroundMark x1="34659" y1="7162" x2="37312" y2="7566"/>
                        <a14:foregroundMark x1="74271" y1="13194" x2="91146" y2="23750"/>
                        <a14:foregroundMark x1="91146" y1="23750" x2="96146" y2="63750"/>
                        <a14:foregroundMark x1="96146" y1="63750" x2="95002" y2="75809"/>
                        <a14:foregroundMark x1="95058" y1="87783" x2="95833" y2="88472"/>
                        <a14:foregroundMark x1="82500" y1="71528" x2="6250" y2="32500"/>
                        <a14:foregroundMark x1="6250" y1="32500" x2="3831" y2="25560"/>
                        <a14:foregroundMark x1="25008" y1="17918" x2="67500" y2="34028"/>
                        <a14:foregroundMark x1="97424" y1="22129" x2="95938" y2="63750"/>
                        <a14:foregroundMark x1="97813" y1="11250" x2="97618" y2="16697"/>
                        <a14:foregroundMark x1="95938" y1="63750" x2="97833" y2="74635"/>
                        <a14:foregroundMark x1="98646" y1="79306" x2="97813" y2="88056"/>
                        <a14:foregroundMark x1="47604" y1="96528" x2="41458" y2="91389"/>
                        <a14:foregroundMark x1="41458" y1="91389" x2="41458" y2="91389"/>
                        <a14:foregroundMark x1="60625" y1="93056" x2="71771" y2="92778"/>
                        <a14:foregroundMark x1="48542" y1="95000" x2="51875" y2="97222"/>
                        <a14:foregroundMark x1="80417" y1="91250" x2="85938" y2="93750"/>
                        <a14:foregroundMark x1="27604" y1="22778" x2="17396" y2="39028"/>
                        <a14:foregroundMark x1="31979" y1="19444" x2="39375" y2="17083"/>
                        <a14:foregroundMark x1="24271" y1="21944" x2="14896" y2="37083"/>
                        <a14:foregroundMark x1="66042" y1="13056" x2="72292" y2="6944"/>
                        <a14:foregroundMark x1="77083" y1="12778" x2="75833" y2="6806"/>
                        <a14:foregroundMark x1="70208" y1="26250" x2="77396" y2="52639"/>
                        <a14:foregroundMark x1="3542" y1="83194" x2="1771" y2="64444"/>
                        <a14:foregroundMark x1="2292" y1="85833" x2="8333" y2="85417"/>
                        <a14:foregroundMark x1="417" y1="83472" x2="1458" y2="78472"/>
                        <a14:foregroundMark x1="1563" y1="84583" x2="1563" y2="86250"/>
                        <a14:foregroundMark x1="4896" y1="77222" x2="49896" y2="67778"/>
                        <a14:foregroundMark x1="12604" y1="50000" x2="55417" y2="48056"/>
                        <a14:foregroundMark x1="9063" y1="69167" x2="49896" y2="68056"/>
                        <a14:foregroundMark x1="53542" y1="84167" x2="61771" y2="92500"/>
                        <a14:foregroundMark x1="93333" y1="80833" x2="82604" y2="85972"/>
                        <a14:foregroundMark x1="75938" y1="92361" x2="85104" y2="92500"/>
                        <a14:foregroundMark x1="11563" y1="56806" x2="22917" y2="69028"/>
                        <a14:foregroundMark x1="66354" y1="30000" x2="75938" y2="32222"/>
                        <a14:backgroundMark x1="11146" y1="92500" x2="18229" y2="94167"/>
                        <a14:backgroundMark x1="24271" y1="94583" x2="32604" y2="94444"/>
                        <a14:backgroundMark x1="32604" y1="94444" x2="36146" y2="94444"/>
                        <a14:backgroundMark x1="38021" y1="95972" x2="46458" y2="99722"/>
                        <a14:backgroundMark x1="98750" y1="89444" x2="95104" y2="99861"/>
                        <a14:backgroundMark x1="94456" y1="82669" x2="90208" y2="99861"/>
                        <a14:backgroundMark x1="96042" y1="76250" x2="94458" y2="82662"/>
                        <a14:backgroundMark x1="99583" y1="71250" x2="99688" y2="88056"/>
                        <a14:backgroundMark x1="93750" y1="15972" x2="99688" y2="21389"/>
                        <a14:backgroundMark x1="99688" y1="21389" x2="99688" y2="21389"/>
                        <a14:backgroundMark x1="38438" y1="9444" x2="6563" y2="18750"/>
                        <a14:backgroundMark x1="8021" y1="9722" x2="2396" y2="13750"/>
                        <a14:backgroundMark x1="1250" y1="25278" x2="34583" y2="7361"/>
                        <a14:backgroundMark x1="34583" y1="7361" x2="34583" y2="7222"/>
                        <a14:backgroundMark x1="9688" y1="6667" x2="4688" y2="10000"/>
                        <a14:backgroundMark x1="2083" y1="18611" x2="19271" y2="9444"/>
                        <a14:backgroundMark x1="32813" y1="11667" x2="12188" y2="12639"/>
                        <a14:backgroundMark x1="11042" y1="11389" x2="32813" y2="6528"/>
                        <a14:backgroundMark x1="32813" y1="6528" x2="32813" y2="6528"/>
                        <a14:backgroundMark x1="15313" y1="7361" x2="5104" y2="17917"/>
                        <a14:backgroundMark x1="3125" y1="31528" x2="3229" y2="9583"/>
                        <a14:backgroundMark x1="625" y1="23333" x2="729" y2="14583"/>
                        <a14:backgroundMark x1="729" y1="14583" x2="3958" y2="8472"/>
                        <a14:backgroundMark x1="2083" y1="9861" x2="20313" y2="7778"/>
                        <a14:backgroundMark x1="20313" y1="7778" x2="20104" y2="7778"/>
                        <a14:backgroundMark x1="16458" y1="8333" x2="1042" y2="23611"/>
                        <a14:backgroundMark x1="1042" y1="23611" x2="208" y2="23750"/>
                        <a14:backgroundMark x1="28542" y1="13472" x2="18229" y2="19306"/>
                        <a14:backgroundMark x1="521" y1="18194" x2="3021" y2="1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26" b="1176"/>
          <a:stretch/>
        </p:blipFill>
        <p:spPr>
          <a:xfrm>
            <a:off x="208161" y="2321237"/>
            <a:ext cx="5887839" cy="410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4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06193" y="1450557"/>
            <a:ext cx="6500002" cy="4319587"/>
          </a:xfrm>
        </p:spPr>
        <p:txBody>
          <a:bodyPr/>
          <a:lstStyle/>
          <a:p>
            <a:r>
              <a:rPr lang="en-US" sz="2000" dirty="0"/>
              <a:t>Leverage Sales tools to drive business</a:t>
            </a:r>
          </a:p>
          <a:p>
            <a:pPr lvl="1"/>
            <a:r>
              <a:rPr lang="en-US" sz="2000" dirty="0"/>
              <a:t>Mobile apps are great sales tools on the go</a:t>
            </a:r>
          </a:p>
          <a:p>
            <a:pPr lvl="1"/>
            <a:r>
              <a:rPr lang="en-US" sz="2000" dirty="0"/>
              <a:t>Consult the reference guide!</a:t>
            </a:r>
          </a:p>
          <a:p>
            <a:r>
              <a:rPr lang="en-US" sz="2000" dirty="0"/>
              <a:t>Condair Web content: </a:t>
            </a:r>
          </a:p>
          <a:p>
            <a:pPr lvl="1"/>
            <a:r>
              <a:rPr lang="en-US" sz="2000" dirty="0"/>
              <a:t>Simplifies applications</a:t>
            </a:r>
          </a:p>
          <a:p>
            <a:pPr lvl="1"/>
            <a:r>
              <a:rPr lang="en-US" sz="2000" dirty="0"/>
              <a:t>Explains important concepts</a:t>
            </a:r>
          </a:p>
          <a:p>
            <a:pPr lvl="1"/>
            <a:r>
              <a:rPr lang="en-US" sz="2000" dirty="0"/>
              <a:t>Simplifies work for engineers and consultants</a:t>
            </a:r>
          </a:p>
          <a:p>
            <a:r>
              <a:rPr lang="en-US" sz="2000" dirty="0"/>
              <a:t>We are here to help you grow your business!</a:t>
            </a:r>
          </a:p>
          <a:p>
            <a:pPr lvl="1"/>
            <a:r>
              <a:rPr lang="en-US" sz="2000" dirty="0"/>
              <a:t>RSMs</a:t>
            </a:r>
          </a:p>
          <a:p>
            <a:pPr lvl="1"/>
            <a:r>
              <a:rPr lang="en-US" sz="2000" dirty="0"/>
              <a:t>Technical Support</a:t>
            </a:r>
          </a:p>
          <a:p>
            <a:pPr lvl="1"/>
            <a:r>
              <a:rPr lang="en-US" sz="2000" dirty="0"/>
              <a:t>Application Engineering</a:t>
            </a:r>
          </a:p>
          <a:p>
            <a:pPr lvl="1"/>
            <a:r>
              <a:rPr lang="en-US" sz="2000" dirty="0"/>
              <a:t>Customer Service</a:t>
            </a:r>
          </a:p>
          <a:p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Tools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10" name="Picture 9" descr="Business people shaking hands">
            <a:extLst>
              <a:ext uri="{FF2B5EF4-FFF2-40B4-BE49-F238E27FC236}">
                <a16:creationId xmlns:a16="http://schemas.microsoft.com/office/drawing/2014/main" id="{3DDAE4A9-25A9-E6D2-E8FE-0CB3910FC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r="26868"/>
          <a:stretch/>
        </p:blipFill>
        <p:spPr>
          <a:xfrm>
            <a:off x="434095" y="1450557"/>
            <a:ext cx="4254635" cy="43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4">
            <a:extLst>
              <a:ext uri="{FF2B5EF4-FFF2-40B4-BE49-F238E27FC236}">
                <a16:creationId xmlns:a16="http://schemas.microsoft.com/office/drawing/2014/main" id="{68A716A8-838E-4DE3-B11E-274A8BAC512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85" r="26" b="-1"/>
          <a:stretch/>
        </p:blipFill>
        <p:spPr>
          <a:xfrm>
            <a:off x="0" y="824892"/>
            <a:ext cx="12192000" cy="6033108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962CEE-0B9F-5B6A-B20C-144A04812C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 sz="2200" i="1">
                <a:solidFill>
                  <a:schemeClr val="bg1"/>
                </a:solidFill>
              </a:rPr>
              <a:t>Humidity for a better life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DCDE8764-EFF2-461F-9ED9-F5A4B3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Thank-you for joining us!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EA7460-62FE-16DA-3B22-0048669B2C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85CCFB3-A644-42A4-8CE7-D8875F0B078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AFD687-C675-5975-CC3E-BD56572951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9832AE-60AC-7CA2-9301-37CABDF0A7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Global Economic Drivers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Macro Trends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0387" y="1345609"/>
            <a:ext cx="5570390" cy="4741679"/>
          </a:xfrm>
        </p:spPr>
        <p:txBody>
          <a:bodyPr/>
          <a:lstStyle/>
          <a:p>
            <a:r>
              <a:rPr lang="en-US" dirty="0"/>
              <a:t>Disruptive Business </a:t>
            </a:r>
          </a:p>
          <a:p>
            <a:pPr lvl="2"/>
            <a:r>
              <a:rPr lang="en-US" dirty="0"/>
              <a:t>Consolidation of small businesses</a:t>
            </a:r>
          </a:p>
          <a:p>
            <a:pPr lvl="2"/>
            <a:r>
              <a:rPr lang="en-US" dirty="0"/>
              <a:t>Democratization of currency</a:t>
            </a:r>
          </a:p>
          <a:p>
            <a:pPr lvl="2"/>
            <a:r>
              <a:rPr lang="en-US" dirty="0"/>
              <a:t>ESG as a core focus of business</a:t>
            </a:r>
          </a:p>
          <a:p>
            <a:pPr lvl="2"/>
            <a:r>
              <a:rPr lang="en-US" dirty="0"/>
              <a:t>Decarbonization as marker driver</a:t>
            </a:r>
          </a:p>
          <a:p>
            <a:r>
              <a:rPr lang="en-US" dirty="0"/>
              <a:t>Uneven Economic Recovery</a:t>
            </a:r>
          </a:p>
          <a:p>
            <a:pPr lvl="2"/>
            <a:r>
              <a:rPr lang="en-US" dirty="0"/>
              <a:t>Wider divergence among economies</a:t>
            </a:r>
          </a:p>
          <a:p>
            <a:pPr lvl="2"/>
            <a:r>
              <a:rPr lang="en-US" dirty="0"/>
              <a:t>Protectionism</a:t>
            </a:r>
          </a:p>
          <a:p>
            <a:r>
              <a:rPr lang="en-US" dirty="0"/>
              <a:t>Worsening Climate Crisis </a:t>
            </a:r>
          </a:p>
          <a:p>
            <a:pPr lvl="2"/>
            <a:r>
              <a:rPr lang="en-US" dirty="0"/>
              <a:t>Disruptions to food, energy, water</a:t>
            </a:r>
          </a:p>
          <a:p>
            <a:pPr marL="4320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AEF9F-8412-4657-8DB7-254FBFA0AF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87BDDF8-CE4E-4F9A-934D-B5186AC7A982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83B84-3A70-4675-8191-F7815029D4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28.02.2022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48724-480C-20E6-AD6D-A7E7A9EB77E6}"/>
              </a:ext>
            </a:extLst>
          </p:cNvPr>
          <p:cNvSpPr txBox="1"/>
          <p:nvPr/>
        </p:nvSpPr>
        <p:spPr>
          <a:xfrm>
            <a:off x="4955177" y="6534431"/>
            <a:ext cx="5634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2"/>
              </a:rPr>
              <a:t>https://assets.kpmg/content/dam/kpmg/cn/pdf/en/2021/12/2022-ten-macroeconomic-trends.pdf</a:t>
            </a:r>
            <a:r>
              <a:rPr lang="en-US" sz="1050" dirty="0"/>
              <a:t> </a:t>
            </a:r>
          </a:p>
        </p:txBody>
      </p:sp>
      <p:pic>
        <p:nvPicPr>
          <p:cNvPr id="7" name="Picture 6" descr="A person holding a globe&#10;&#10;Description automatically generated with low confidence">
            <a:extLst>
              <a:ext uri="{FF2B5EF4-FFF2-40B4-BE49-F238E27FC236}">
                <a16:creationId xmlns:a16="http://schemas.microsoft.com/office/drawing/2014/main" id="{EA790B38-0939-951D-7372-FECEAFD9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15749"/>
          <a:stretch/>
        </p:blipFill>
        <p:spPr>
          <a:xfrm>
            <a:off x="531223" y="1439524"/>
            <a:ext cx="5220000" cy="2455817"/>
          </a:xfrm>
          <a:prstGeom prst="rect">
            <a:avLst/>
          </a:prstGeom>
        </p:spPr>
      </p:pic>
      <p:pic>
        <p:nvPicPr>
          <p:cNvPr id="14" name="Picture 13" descr="A city skyline at sunset&#10;&#10;Description automatically generated with low confidence">
            <a:extLst>
              <a:ext uri="{FF2B5EF4-FFF2-40B4-BE49-F238E27FC236}">
                <a16:creationId xmlns:a16="http://schemas.microsoft.com/office/drawing/2014/main" id="{81E14279-337A-7699-FB2C-C59831CDF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3969355"/>
            <a:ext cx="2454240" cy="1840679"/>
          </a:xfrm>
          <a:prstGeom prst="rect">
            <a:avLst/>
          </a:prstGeom>
        </p:spPr>
      </p:pic>
      <p:pic>
        <p:nvPicPr>
          <p:cNvPr id="16" name="Picture 15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8D67683C-FB48-2BB9-38A1-B798FBC00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r="16643"/>
          <a:stretch/>
        </p:blipFill>
        <p:spPr>
          <a:xfrm>
            <a:off x="3074126" y="3969355"/>
            <a:ext cx="2677097" cy="18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Supply Chain + Decarbonization + ESG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HVAC Industry Trends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0387" y="1537201"/>
            <a:ext cx="5570390" cy="4319587"/>
          </a:xfrm>
        </p:spPr>
        <p:txBody>
          <a:bodyPr/>
          <a:lstStyle/>
          <a:p>
            <a:r>
              <a:rPr lang="en-US" dirty="0"/>
              <a:t>Decarbonization is major industry theme</a:t>
            </a:r>
          </a:p>
          <a:p>
            <a:r>
              <a:rPr lang="en-US" dirty="0"/>
              <a:t>Legislation / Codes for Carbon Continue</a:t>
            </a:r>
          </a:p>
          <a:p>
            <a:r>
              <a:rPr lang="en-US" dirty="0"/>
              <a:t>Gas Fired Equipment: Rapid H</a:t>
            </a:r>
            <a:r>
              <a:rPr lang="en-US" baseline="-25000" dirty="0"/>
              <a:t>2</a:t>
            </a:r>
            <a:r>
              <a:rPr lang="en-US" dirty="0"/>
              <a:t> Conversion</a:t>
            </a:r>
          </a:p>
          <a:p>
            <a:r>
              <a:rPr lang="en-US" dirty="0"/>
              <a:t>Environmental, Social, Governance ESG</a:t>
            </a:r>
          </a:p>
          <a:p>
            <a:pPr lvl="2"/>
            <a:r>
              <a:rPr lang="en-US" dirty="0"/>
              <a:t>Expected by large customers</a:t>
            </a:r>
          </a:p>
          <a:p>
            <a:pPr lvl="2"/>
            <a:r>
              <a:rPr lang="en-US" dirty="0"/>
              <a:t>Embodied Carbon</a:t>
            </a:r>
          </a:p>
          <a:p>
            <a:pPr lvl="2"/>
            <a:r>
              <a:rPr lang="en-US" dirty="0"/>
              <a:t>Continued improvement</a:t>
            </a:r>
          </a:p>
          <a:p>
            <a:pPr marL="4320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AEF9F-8412-4657-8DB7-254FBFA0AF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87BDDF8-CE4E-4F9A-934D-B5186AC7A982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83B84-3A70-4675-8191-F7815029D4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28.02.2022</a:t>
            </a:r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BC8C0D28-6E1D-46F3-A392-C5DBF7B3B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20685" r="30022"/>
          <a:stretch/>
        </p:blipFill>
        <p:spPr>
          <a:xfrm>
            <a:off x="623887" y="1487153"/>
            <a:ext cx="5065510" cy="4319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3C89E-EDF5-DBED-23A0-A65AE5AB256B}"/>
              </a:ext>
            </a:extLst>
          </p:cNvPr>
          <p:cNvSpPr txBox="1"/>
          <p:nvPr/>
        </p:nvSpPr>
        <p:spPr>
          <a:xfrm>
            <a:off x="7717475" y="6517014"/>
            <a:ext cx="18710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AHRI Spring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6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Understanding Decarbonization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781887" y="1665287"/>
            <a:ext cx="7786226" cy="4319587"/>
          </a:xfrm>
        </p:spPr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b="1" dirty="0">
                <a:effectLst/>
                <a:latin typeface="Calibri" panose="020F0502020204030204" pitchFamily="34" charset="0"/>
              </a:rPr>
              <a:t>Decarbonization:  </a:t>
            </a:r>
            <a:r>
              <a:rPr lang="en-CA" sz="1800" i="1" dirty="0">
                <a:effectLst/>
                <a:latin typeface="Calibri" panose="020F0502020204030204" pitchFamily="34" charset="0"/>
              </a:rPr>
              <a:t>Reduction of direct and indirect emissions from energy &amp; water use, embodied carbon, and refrigerants </a:t>
            </a:r>
            <a:br>
              <a:rPr lang="en-CA" sz="1800" i="1" dirty="0">
                <a:effectLst/>
                <a:latin typeface="Calibri" panose="020F0502020204030204" pitchFamily="34" charset="0"/>
              </a:rPr>
            </a:br>
            <a:endParaRPr lang="en-CA" sz="1800" i="1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effectLst/>
                <a:latin typeface="Calibri" panose="020F0502020204030204" pitchFamily="34" charset="0"/>
              </a:rPr>
              <a:t>Industry Drivers: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Incentive Programs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Regulations: "Buy Clean" Acts, </a:t>
            </a:r>
            <a:r>
              <a:rPr lang="en-CA" sz="1800" dirty="0">
                <a:latin typeface="Calibri" panose="020F0502020204030204" pitchFamily="34" charset="0"/>
              </a:rPr>
              <a:t>New York City Law 77, </a:t>
            </a:r>
            <a:r>
              <a:rPr lang="en-CA" sz="1800" dirty="0" err="1">
                <a:latin typeface="Calibri" panose="020F0502020204030204" pitchFamily="34" charset="0"/>
              </a:rPr>
              <a:t>etc</a:t>
            </a:r>
            <a:endParaRPr lang="en-CA" sz="1800" dirty="0">
              <a:effectLst/>
              <a:latin typeface="Calibri" panose="020F0502020204030204" pitchFamily="34" charset="0"/>
            </a:endParaRP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ESG – Sustainable investing [e.g. </a:t>
            </a:r>
            <a:r>
              <a:rPr lang="en-CA" sz="1800" dirty="0">
                <a:effectLst/>
                <a:latin typeface="Calibri" panose="020F0502020204030204" pitchFamily="34" charset="0"/>
                <a:hlinkClick r:id="rId2"/>
              </a:rPr>
              <a:t>Blackrock</a:t>
            </a:r>
            <a:r>
              <a:rPr lang="en-CA" sz="1800" dirty="0">
                <a:effectLst/>
                <a:latin typeface="Calibri" panose="020F0502020204030204" pitchFamily="34" charset="0"/>
              </a:rPr>
              <a:t>]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latin typeface="Calibri" panose="020F0502020204030204" pitchFamily="34" charset="0"/>
              </a:rPr>
              <a:t>Economics – Savings</a:t>
            </a:r>
            <a:br>
              <a:rPr lang="en-CA" sz="1800" dirty="0">
                <a:latin typeface="Calibri" panose="020F0502020204030204" pitchFamily="34" charset="0"/>
              </a:rPr>
            </a:br>
            <a:endParaRPr lang="en-CA" sz="1800" dirty="0"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effectLst/>
                <a:latin typeface="Calibri" panose="020F0502020204030204" pitchFamily="34" charset="0"/>
              </a:rPr>
              <a:t>Top Trends 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Energy efficiency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Energy recovery - reuse waste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latin typeface="Calibri" panose="020F0502020204030204" pitchFamily="34" charset="0"/>
              </a:rPr>
              <a:t>Electrification</a:t>
            </a:r>
            <a:endParaRPr lang="en-CA" sz="1800" dirty="0">
              <a:effectLst/>
              <a:latin typeface="Calibri" panose="020F0502020204030204" pitchFamily="34" charset="0"/>
            </a:endParaRP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Heat Pumps (leading electrification strategy)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Energy Storage / demand shifting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Low GWP refrigerants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</a:rPr>
              <a:t>Advanced Controls - Sequencing, self-learning, real-time grid response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Decarbonization and HVAC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37AEB-FDBF-FF03-DED9-885E0C601B21}"/>
              </a:ext>
            </a:extLst>
          </p:cNvPr>
          <p:cNvSpPr txBox="1"/>
          <p:nvPr/>
        </p:nvSpPr>
        <p:spPr>
          <a:xfrm>
            <a:off x="5911768" y="6518385"/>
            <a:ext cx="42883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AHRI </a:t>
            </a:r>
            <a:r>
              <a:rPr lang="en-US" sz="1050" i="1" dirty="0"/>
              <a:t>Transformation Towards a More Sustainable Built Enviroment</a:t>
            </a:r>
            <a:endParaRPr lang="en-US" sz="1050" dirty="0"/>
          </a:p>
        </p:txBody>
      </p:sp>
      <p:pic>
        <p:nvPicPr>
          <p:cNvPr id="9" name="Picture 8" descr="Smoke coming out of power plant">
            <a:extLst>
              <a:ext uri="{FF2B5EF4-FFF2-40B4-BE49-F238E27FC236}">
                <a16:creationId xmlns:a16="http://schemas.microsoft.com/office/drawing/2014/main" id="{CD5554DB-B222-018F-3526-056A347061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3"/>
          <a:stretch/>
        </p:blipFill>
        <p:spPr>
          <a:xfrm>
            <a:off x="130628" y="1631116"/>
            <a:ext cx="3484968" cy="41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0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Understanding Electrification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502331" y="1665287"/>
            <a:ext cx="7065782" cy="43195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Electrification is an approach for decarbonizing buildings by utilizing electricity, ideally clean electricity, instead of fossil fuels</a:t>
            </a:r>
          </a:p>
          <a:p>
            <a:pPr lvl="1"/>
            <a:r>
              <a:rPr lang="en-US" sz="2000" dirty="0"/>
              <a:t>Not all electricity is equally clean, but grid improvement continues</a:t>
            </a:r>
          </a:p>
          <a:p>
            <a:pPr lvl="1"/>
            <a:r>
              <a:rPr lang="en-US" sz="2000" dirty="0"/>
              <a:t>Significant clean generation will need to be brought online to meet increased demand</a:t>
            </a:r>
          </a:p>
          <a:p>
            <a:pPr lvl="1"/>
            <a:r>
              <a:rPr lang="en-US" sz="2000" dirty="0"/>
              <a:t>On-site power generation contributes and increases resilience</a:t>
            </a:r>
          </a:p>
          <a:p>
            <a:pPr lvl="1"/>
            <a:r>
              <a:rPr lang="en-US" sz="2000" dirty="0"/>
              <a:t>Technically viable in warm and cool climates, but energy cost differences remain a challenge</a:t>
            </a:r>
          </a:p>
          <a:p>
            <a:pPr lvl="1"/>
            <a:r>
              <a:rPr lang="en-US" sz="2000" dirty="0"/>
              <a:t>Heat pumps are major topic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pic>
        <p:nvPicPr>
          <p:cNvPr id="4" name="Picture 3" descr="Steel towers, high voltage wires, stretching to the sunset">
            <a:extLst>
              <a:ext uri="{FF2B5EF4-FFF2-40B4-BE49-F238E27FC236}">
                <a16:creationId xmlns:a16="http://schemas.microsoft.com/office/drawing/2014/main" id="{04CE861E-A405-BBFB-5789-6CE8B3A64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r="24295"/>
          <a:stretch/>
        </p:blipFill>
        <p:spPr>
          <a:xfrm>
            <a:off x="272374" y="1399388"/>
            <a:ext cx="3531141" cy="44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Leveraging Condair Technology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14697" y="1324819"/>
            <a:ext cx="10453416" cy="990827"/>
          </a:xfrm>
        </p:spPr>
        <p:txBody>
          <a:bodyPr/>
          <a:lstStyle/>
          <a:p>
            <a:r>
              <a:rPr lang="en-US" sz="2000" dirty="0"/>
              <a:t>Electrification ready: Steam and Adiabatic (don’t forget adiabatic cooling too!)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A8B12-51FD-9364-0AAA-1EF71BB945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25A723-6002-487F-AE0C-068D195F0BD8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FC355-A91C-BC8B-99C5-5CD8F6A857E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9" name="Rechteck 18">
            <a:extLst>
              <a:ext uri="{FF2B5EF4-FFF2-40B4-BE49-F238E27FC236}">
                <a16:creationId xmlns:a16="http://schemas.microsoft.com/office/drawing/2014/main" id="{840CCA15-EA60-0348-3878-1E2CF2D06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416" y="2178609"/>
            <a:ext cx="983472" cy="1744392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hteck 18">
            <a:extLst>
              <a:ext uri="{FF2B5EF4-FFF2-40B4-BE49-F238E27FC236}">
                <a16:creationId xmlns:a16="http://schemas.microsoft.com/office/drawing/2014/main" id="{25F9F392-CB1A-D20E-1029-0287C0E95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780" y="2166153"/>
            <a:ext cx="983472" cy="1744392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hteck 18">
            <a:extLst>
              <a:ext uri="{FF2B5EF4-FFF2-40B4-BE49-F238E27FC236}">
                <a16:creationId xmlns:a16="http://schemas.microsoft.com/office/drawing/2014/main" id="{FAC9514A-242D-0D72-7562-5F3AF285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142" y="2166152"/>
            <a:ext cx="983472" cy="1744392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hteck 18">
            <a:extLst>
              <a:ext uri="{FF2B5EF4-FFF2-40B4-BE49-F238E27FC236}">
                <a16:creationId xmlns:a16="http://schemas.microsoft.com/office/drawing/2014/main" id="{59D05412-A0F4-82DA-7ED2-FEFD45ED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504" y="2170079"/>
            <a:ext cx="983472" cy="1744392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hteck 18">
            <a:extLst>
              <a:ext uri="{FF2B5EF4-FFF2-40B4-BE49-F238E27FC236}">
                <a16:creationId xmlns:a16="http://schemas.microsoft.com/office/drawing/2014/main" id="{61EC655C-A27C-7EF8-386B-4C6F6BC4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1299" y="2165667"/>
            <a:ext cx="983472" cy="1744392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hteck 12">
            <a:extLst>
              <a:ext uri="{FF2B5EF4-FFF2-40B4-BE49-F238E27FC236}">
                <a16:creationId xmlns:a16="http://schemas.microsoft.com/office/drawing/2014/main" id="{E2226C81-716D-9903-CFFE-47068C81B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415" y="1792362"/>
            <a:ext cx="5097353" cy="312931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Adiabatic</a:t>
            </a:r>
          </a:p>
        </p:txBody>
      </p:sp>
      <p:sp>
        <p:nvSpPr>
          <p:cNvPr id="15" name="Rechteck 12">
            <a:extLst>
              <a:ext uri="{FF2B5EF4-FFF2-40B4-BE49-F238E27FC236}">
                <a16:creationId xmlns:a16="http://schemas.microsoft.com/office/drawing/2014/main" id="{A89BB100-38C5-33C6-65C7-7D8DC8020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11" y="2170560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US</a:t>
            </a:r>
          </a:p>
        </p:txBody>
      </p:sp>
      <p:sp>
        <p:nvSpPr>
          <p:cNvPr id="16" name="Rechteck 12">
            <a:extLst>
              <a:ext uri="{FF2B5EF4-FFF2-40B4-BE49-F238E27FC236}">
                <a16:creationId xmlns:a16="http://schemas.microsoft.com/office/drawing/2014/main" id="{A081F2F0-114F-777A-D918-CB8A71B5A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045" y="2170318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DL</a:t>
            </a:r>
          </a:p>
        </p:txBody>
      </p:sp>
      <p:sp>
        <p:nvSpPr>
          <p:cNvPr id="17" name="Rechteck 12">
            <a:extLst>
              <a:ext uri="{FF2B5EF4-FFF2-40B4-BE49-F238E27FC236}">
                <a16:creationId xmlns:a16="http://schemas.microsoft.com/office/drawing/2014/main" id="{A8F45D2C-DAED-CA17-F95C-8BD687362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588" y="2179590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ME/ MC</a:t>
            </a:r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BD1517EC-30A4-B06A-2A20-D470A9B7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1987" y="2177297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HP</a:t>
            </a:r>
          </a:p>
        </p:txBody>
      </p:sp>
      <p:sp>
        <p:nvSpPr>
          <p:cNvPr id="19" name="Rechteck 12">
            <a:extLst>
              <a:ext uri="{FF2B5EF4-FFF2-40B4-BE49-F238E27FC236}">
                <a16:creationId xmlns:a16="http://schemas.microsoft.com/office/drawing/2014/main" id="{A37D7004-C0AD-38D5-F3C3-CDE68F2D8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5725" y="2170228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DRS</a:t>
            </a:r>
          </a:p>
        </p:txBody>
      </p:sp>
      <p:pic>
        <p:nvPicPr>
          <p:cNvPr id="20" name="Picture 1" descr="L:\Photos\Photos - Humidifiers\Condair ME\Condair ME.jpg">
            <a:extLst>
              <a:ext uri="{FF2B5EF4-FFF2-40B4-BE49-F238E27FC236}">
                <a16:creationId xmlns:a16="http://schemas.microsoft.com/office/drawing/2014/main" id="{7F62E299-A322-002F-0375-6EF48FA8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156" t="18344" r="13315" b="18716"/>
          <a:stretch>
            <a:fillRect/>
          </a:stretch>
        </p:blipFill>
        <p:spPr bwMode="auto">
          <a:xfrm>
            <a:off x="6817182" y="2764261"/>
            <a:ext cx="973706" cy="844966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7E37B6-2D0F-D4C3-94BA-1AF4A7854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99" y="2461433"/>
            <a:ext cx="860073" cy="14005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50CB95-AA40-CAC4-9D7A-925FFCBF41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659" y="2824411"/>
            <a:ext cx="899762" cy="7469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4A877B-C29E-A27E-3138-2A371D63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527" y="2870117"/>
            <a:ext cx="909426" cy="7645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004DED-5C03-A1B6-6102-67E494323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948" y="2576653"/>
            <a:ext cx="830641" cy="1183379"/>
          </a:xfrm>
          <a:prstGeom prst="rect">
            <a:avLst/>
          </a:prstGeom>
        </p:spPr>
      </p:pic>
      <p:sp>
        <p:nvSpPr>
          <p:cNvPr id="25" name="Rechteck 18">
            <a:extLst>
              <a:ext uri="{FF2B5EF4-FFF2-40B4-BE49-F238E27FC236}">
                <a16:creationId xmlns:a16="http://schemas.microsoft.com/office/drawing/2014/main" id="{FD117386-AB23-EFA5-DF46-AB85483A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565" y="3970783"/>
            <a:ext cx="983472" cy="1737360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hteck 18">
            <a:extLst>
              <a:ext uri="{FF2B5EF4-FFF2-40B4-BE49-F238E27FC236}">
                <a16:creationId xmlns:a16="http://schemas.microsoft.com/office/drawing/2014/main" id="{78AA321B-93AA-57E2-D925-2179D081F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360" y="3966371"/>
            <a:ext cx="983472" cy="1737360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hteck 12">
            <a:extLst>
              <a:ext uri="{FF2B5EF4-FFF2-40B4-BE49-F238E27FC236}">
                <a16:creationId xmlns:a16="http://schemas.microsoft.com/office/drawing/2014/main" id="{8432D6B9-5C4A-C587-C06A-290FCEB58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048" y="3978001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TE</a:t>
            </a:r>
          </a:p>
        </p:txBody>
      </p:sp>
      <p:sp>
        <p:nvSpPr>
          <p:cNvPr id="28" name="Rechteck 12">
            <a:extLst>
              <a:ext uri="{FF2B5EF4-FFF2-40B4-BE49-F238E27FC236}">
                <a16:creationId xmlns:a16="http://schemas.microsoft.com/office/drawing/2014/main" id="{2ECC4815-705D-4FE1-A699-8F80A37D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786" y="3970932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Portable</a:t>
            </a:r>
          </a:p>
        </p:txBody>
      </p:sp>
      <p:pic>
        <p:nvPicPr>
          <p:cNvPr id="29" name="Picture 4" descr="Wetmaster Co., Ltd. - Comprehensive manufacturer of industrial and ...">
            <a:extLst>
              <a:ext uri="{FF2B5EF4-FFF2-40B4-BE49-F238E27FC236}">
                <a16:creationId xmlns:a16="http://schemas.microsoft.com/office/drawing/2014/main" id="{E3CED435-104F-E78A-5B77-DFAB1ACF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4" b="97598" l="2179" r="99782">
                        <a14:foregroundMark x1="51634" y1="4204" x2="51634" y2="4204"/>
                        <a14:foregroundMark x1="41612" y1="88288" x2="84314" y2="86186"/>
                        <a14:foregroundMark x1="92810" y1="44144" x2="92810" y2="75146"/>
                        <a14:foregroundMark x1="73203" y1="19520" x2="80610" y2="30330"/>
                        <a14:foregroundMark x1="10675" y1="48048" x2="10240" y2="51652"/>
                        <a14:foregroundMark x1="36601" y1="81081" x2="50545" y2="71471"/>
                        <a14:foregroundMark x1="9150" y1="79580" x2="9150" y2="83183"/>
                        <a14:foregroundMark x1="13943" y1="86787" x2="33987" y2="92492"/>
                        <a14:foregroundMark x1="46187" y1="94895" x2="61656" y2="93393"/>
                        <a14:foregroundMark x1="26144" y1="81081" x2="17647" y2="83183"/>
                        <a14:foregroundMark x1="6972" y1="85886" x2="19172" y2="87688"/>
                        <a14:foregroundMark x1="3486" y1="88288" x2="3486" y2="88288"/>
                        <a14:foregroundMark x1="3268" y1="87688" x2="2179" y2="87688"/>
                        <a14:foregroundMark x1="82135" y1="89790" x2="89542" y2="86186"/>
                        <a14:foregroundMark x1="90196" y1="88288" x2="89107" y2="91892"/>
                        <a14:foregroundMark x1="92691" y1="87078" x2="92157" y2="90390"/>
                        <a14:foregroundMark x1="93575" y1="81597" x2="93480" y2="82187"/>
                        <a14:foregroundMark x1="19826" y1="84685" x2="43573" y2="97598"/>
                        <a14:foregroundMark x1="94553" y1="90090" x2="94553" y2="90090"/>
                        <a14:foregroundMark x1="93750" y1="85599" x2="94336" y2="88288"/>
                        <a14:foregroundMark x1="93705" y1="85570" x2="93900" y2="87988"/>
                        <a14:foregroundMark x1="93464" y1="82583" x2="93642" y2="84790"/>
                        <a14:foregroundMark x1="94553" y1="86787" x2="96514" y2="88589"/>
                        <a14:backgroundMark x1="97579" y1="87427" x2="98471" y2="87710"/>
                        <a14:backgroundMark x1="95861" y1="75976" x2="94989" y2="81982"/>
                        <a14:backgroundMark x1="95861" y1="81982" x2="95872" y2="82215"/>
                        <a14:backgroundMark x1="98039" y1="90691" x2="98039" y2="89489"/>
                        <a14:backgroundMark x1="98693" y1="90691" x2="98693" y2="89189"/>
                        <a14:backgroundMark x1="98911" y1="91291" x2="99129" y2="87988"/>
                        <a14:backgroundMark x1="98693" y1="91291" x2="97821" y2="86486"/>
                        <a14:backgroundMark x1="96732" y1="89790" x2="96078" y2="86486"/>
                        <a14:backgroundMark x1="98911" y1="90090" x2="99129" y2="90090"/>
                        <a14:backgroundMark x1="98475" y1="88889" x2="98475" y2="92192"/>
                        <a14:backgroundMark x1="98257" y1="90090" x2="98475" y2="92192"/>
                        <a14:backgroundMark x1="96296" y1="86486" x2="96078" y2="8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48" y="4582259"/>
            <a:ext cx="880195" cy="64014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0A8D1A9-6428-8DC4-035B-2BEB4282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3773" y1="77654" x2="23773" y2="77654"/>
                        <a14:foregroundMark x1="32506" y1="88099" x2="33333" y2="89555"/>
                        <a14:foregroundMark x1="72803" y1="74872" x2="74886" y2="76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54" y="4589721"/>
            <a:ext cx="1053501" cy="70233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9BC06E1-A37E-A57A-A883-35F4DBB0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09" y="4589721"/>
            <a:ext cx="932551" cy="6735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eck 18">
            <a:extLst>
              <a:ext uri="{FF2B5EF4-FFF2-40B4-BE49-F238E27FC236}">
                <a16:creationId xmlns:a16="http://schemas.microsoft.com/office/drawing/2014/main" id="{E9C1DDC9-8F11-C3D5-E793-B5DA6D716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722" y="3973441"/>
            <a:ext cx="983472" cy="1737360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hteck 12">
            <a:extLst>
              <a:ext uri="{FF2B5EF4-FFF2-40B4-BE49-F238E27FC236}">
                <a16:creationId xmlns:a16="http://schemas.microsoft.com/office/drawing/2014/main" id="{4E0B1B58-5084-DEEB-E5C0-FE52BD0E5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148" y="3978001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900" dirty="0">
                <a:solidFill>
                  <a:prstClr val="white"/>
                </a:solidFill>
                <a:latin typeface="TheSansB HT5 Plain" pitchFamily="34" charset="0"/>
              </a:rPr>
              <a:t>AirFog</a:t>
            </a:r>
          </a:p>
        </p:txBody>
      </p:sp>
      <p:sp>
        <p:nvSpPr>
          <p:cNvPr id="34" name="Rechteck 18">
            <a:extLst>
              <a:ext uri="{FF2B5EF4-FFF2-40B4-BE49-F238E27FC236}">
                <a16:creationId xmlns:a16="http://schemas.microsoft.com/office/drawing/2014/main" id="{783F0EB9-4239-8712-8CAE-C8AC0B27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507" y="2183313"/>
            <a:ext cx="1033396" cy="1740040"/>
          </a:xfrm>
          <a:prstGeom prst="rect">
            <a:avLst/>
          </a:prstGeom>
          <a:noFill/>
          <a:ln w="3175" algn="ctr">
            <a:solidFill>
              <a:srgbClr val="5F8AC7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hteck 18">
            <a:extLst>
              <a:ext uri="{FF2B5EF4-FFF2-40B4-BE49-F238E27FC236}">
                <a16:creationId xmlns:a16="http://schemas.microsoft.com/office/drawing/2014/main" id="{4BCB258A-6EC0-5A08-F4C8-D78DB1E37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955" y="2178959"/>
            <a:ext cx="1028227" cy="1744393"/>
          </a:xfrm>
          <a:prstGeom prst="rect">
            <a:avLst/>
          </a:prstGeom>
          <a:noFill/>
          <a:ln w="3175" algn="ctr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hteck 18">
            <a:extLst>
              <a:ext uri="{FF2B5EF4-FFF2-40B4-BE49-F238E27FC236}">
                <a16:creationId xmlns:a16="http://schemas.microsoft.com/office/drawing/2014/main" id="{996E6F42-959F-901E-0524-2412174A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092" y="2572593"/>
            <a:ext cx="1087909" cy="1337466"/>
          </a:xfrm>
          <a:prstGeom prst="rect">
            <a:avLst/>
          </a:prstGeom>
          <a:noFill/>
          <a:ln w="3175" algn="ctr">
            <a:solidFill>
              <a:srgbClr val="CD256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hteck 12">
            <a:extLst>
              <a:ext uri="{FF2B5EF4-FFF2-40B4-BE49-F238E27FC236}">
                <a16:creationId xmlns:a16="http://schemas.microsoft.com/office/drawing/2014/main" id="{B2D1025F-F034-71C3-F3D1-482AE1111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020" y="2183314"/>
            <a:ext cx="1028217" cy="276743"/>
          </a:xfrm>
          <a:prstGeom prst="rect">
            <a:avLst/>
          </a:prstGeom>
          <a:solidFill>
            <a:srgbClr val="5F8AC7"/>
          </a:solidFill>
          <a:ln w="9525" algn="ctr">
            <a:solidFill>
              <a:srgbClr val="5F8AC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RS</a:t>
            </a:r>
          </a:p>
        </p:txBody>
      </p:sp>
      <p:sp>
        <p:nvSpPr>
          <p:cNvPr id="38" name="Rechteck 12">
            <a:extLst>
              <a:ext uri="{FF2B5EF4-FFF2-40B4-BE49-F238E27FC236}">
                <a16:creationId xmlns:a16="http://schemas.microsoft.com/office/drawing/2014/main" id="{B86437E2-810D-08D3-F30A-7F772EFE3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755" y="2183314"/>
            <a:ext cx="1028427" cy="26749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algn="ctr">
            <a:solidFill>
              <a:schemeClr val="accent5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GAS</a:t>
            </a:r>
          </a:p>
        </p:txBody>
      </p:sp>
      <p:sp>
        <p:nvSpPr>
          <p:cNvPr id="39" name="Rechteck 18">
            <a:extLst>
              <a:ext uri="{FF2B5EF4-FFF2-40B4-BE49-F238E27FC236}">
                <a16:creationId xmlns:a16="http://schemas.microsoft.com/office/drawing/2014/main" id="{5E21E6F2-8B4E-3C62-801B-98D5625D3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68" y="2572134"/>
            <a:ext cx="983472" cy="1337925"/>
          </a:xfrm>
          <a:prstGeom prst="rect">
            <a:avLst/>
          </a:prstGeom>
          <a:noFill/>
          <a:ln w="3175" algn="ctr">
            <a:solidFill>
              <a:srgbClr val="CD256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hteck 12">
            <a:extLst>
              <a:ext uri="{FF2B5EF4-FFF2-40B4-BE49-F238E27FC236}">
                <a16:creationId xmlns:a16="http://schemas.microsoft.com/office/drawing/2014/main" id="{B87B4CE0-61A5-A002-F833-7C48F72E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68" y="2577329"/>
            <a:ext cx="983472" cy="270616"/>
          </a:xfrm>
          <a:prstGeom prst="rect">
            <a:avLst/>
          </a:prstGeom>
          <a:solidFill>
            <a:srgbClr val="CD2564"/>
          </a:solidFill>
          <a:ln w="9525" algn="ctr">
            <a:solidFill>
              <a:srgbClr val="CD256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Live Steam</a:t>
            </a:r>
          </a:p>
        </p:txBody>
      </p:sp>
      <p:pic>
        <p:nvPicPr>
          <p:cNvPr id="41" name="Picture 4" descr="http://www.humidity.com/upload/pim/normal_img_1_20091224144732.jpg">
            <a:extLst>
              <a:ext uri="{FF2B5EF4-FFF2-40B4-BE49-F238E27FC236}">
                <a16:creationId xmlns:a16="http://schemas.microsoft.com/office/drawing/2014/main" id="{272B62B2-9EA2-B71E-9C45-30BEC77B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943" y="3169875"/>
            <a:ext cx="912250" cy="460514"/>
          </a:xfrm>
          <a:prstGeom prst="rect">
            <a:avLst/>
          </a:prstGeom>
          <a:noFill/>
        </p:spPr>
      </p:pic>
      <p:sp>
        <p:nvSpPr>
          <p:cNvPr id="42" name="Rechteck 12">
            <a:extLst>
              <a:ext uri="{FF2B5EF4-FFF2-40B4-BE49-F238E27FC236}">
                <a16:creationId xmlns:a16="http://schemas.microsoft.com/office/drawing/2014/main" id="{F761646E-3197-B156-66E4-E4330B912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797" y="2199549"/>
            <a:ext cx="2113204" cy="312931"/>
          </a:xfrm>
          <a:prstGeom prst="rect">
            <a:avLst/>
          </a:prstGeom>
          <a:solidFill>
            <a:srgbClr val="CD2564"/>
          </a:solidFill>
          <a:ln w="9525" algn="ctr">
            <a:solidFill>
              <a:srgbClr val="CD256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Central steam</a:t>
            </a:r>
          </a:p>
        </p:txBody>
      </p:sp>
      <p:sp>
        <p:nvSpPr>
          <p:cNvPr id="43" name="Rechteck 12">
            <a:extLst>
              <a:ext uri="{FF2B5EF4-FFF2-40B4-BE49-F238E27FC236}">
                <a16:creationId xmlns:a16="http://schemas.microsoft.com/office/drawing/2014/main" id="{7A80C264-9C95-D0AA-9768-2FA6468A7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093" y="2572593"/>
            <a:ext cx="1087909" cy="274513"/>
          </a:xfrm>
          <a:prstGeom prst="rect">
            <a:avLst/>
          </a:prstGeom>
          <a:solidFill>
            <a:srgbClr val="CD2564"/>
          </a:solidFill>
          <a:ln w="9525" algn="ctr">
            <a:solidFill>
              <a:srgbClr val="CD256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000" dirty="0">
                <a:solidFill>
                  <a:prstClr val="white"/>
                </a:solidFill>
                <a:latin typeface="TheSansB HT5 Plain" pitchFamily="34" charset="0"/>
              </a:rPr>
              <a:t>Steam-to-steam</a:t>
            </a:r>
          </a:p>
        </p:txBody>
      </p:sp>
      <p:pic>
        <p:nvPicPr>
          <p:cNvPr id="44" name="Picture 2" descr="U:\1_Dokumentation\1.6_Bilderpool\1.6.09_Produkte\RS\Condair 06.jpg">
            <a:extLst>
              <a:ext uri="{FF2B5EF4-FFF2-40B4-BE49-F238E27FC236}">
                <a16:creationId xmlns:a16="http://schemas.microsoft.com/office/drawing/2014/main" id="{8BD4A7F3-7B0C-9274-C743-A211CEFE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27" y="2512480"/>
            <a:ext cx="934233" cy="13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0B67676-E65F-ADEB-AFEA-4E414DF62BC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2481" y1="4702" x2="16353" y2="7225"/>
                        <a14:foregroundMark x1="40226" y1="4358" x2="89662" y2="5046"/>
                        <a14:foregroundMark x1="10150" y1="7683" x2="39474" y2="3784"/>
                        <a14:foregroundMark x1="34962" y1="2294" x2="39474" y2="2179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00">
            <a:off x="2564489" y="2592166"/>
            <a:ext cx="764263" cy="1252702"/>
          </a:xfrm>
          <a:prstGeom prst="rect">
            <a:avLst/>
          </a:prstGeom>
        </p:spPr>
      </p:pic>
      <p:sp>
        <p:nvSpPr>
          <p:cNvPr id="46" name="Rechteck 18">
            <a:extLst>
              <a:ext uri="{FF2B5EF4-FFF2-40B4-BE49-F238E27FC236}">
                <a16:creationId xmlns:a16="http://schemas.microsoft.com/office/drawing/2014/main" id="{2289BFAE-0DB4-37B1-E326-57349643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76" y="2183313"/>
            <a:ext cx="1033396" cy="1740039"/>
          </a:xfrm>
          <a:prstGeom prst="rect">
            <a:avLst/>
          </a:prstGeom>
          <a:noFill/>
          <a:ln w="3175" algn="ctr">
            <a:solidFill>
              <a:srgbClr val="5F8AC7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hteck 12">
            <a:extLst>
              <a:ext uri="{FF2B5EF4-FFF2-40B4-BE49-F238E27FC236}">
                <a16:creationId xmlns:a16="http://schemas.microsoft.com/office/drawing/2014/main" id="{3E876536-D22E-C793-3A27-2C6D87B0E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89" y="2183314"/>
            <a:ext cx="1028217" cy="277680"/>
          </a:xfrm>
          <a:prstGeom prst="rect">
            <a:avLst/>
          </a:prstGeom>
          <a:solidFill>
            <a:srgbClr val="5F8AC7"/>
          </a:solidFill>
          <a:ln w="9525" algn="ctr">
            <a:solidFill>
              <a:srgbClr val="5F8AC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EL</a:t>
            </a:r>
          </a:p>
        </p:txBody>
      </p:sp>
      <p:pic>
        <p:nvPicPr>
          <p:cNvPr id="48" name="Picture 2" descr="U:\1_Dokumentation\1.6_Bilderpool\1.6.09_Produkte\EL\Condair 00.jpg">
            <a:extLst>
              <a:ext uri="{FF2B5EF4-FFF2-40B4-BE49-F238E27FC236}">
                <a16:creationId xmlns:a16="http://schemas.microsoft.com/office/drawing/2014/main" id="{4CB8BF46-FEBD-C7EF-6A5D-0B092964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095" y="2585592"/>
            <a:ext cx="989704" cy="12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hteck 18">
            <a:extLst>
              <a:ext uri="{FF2B5EF4-FFF2-40B4-BE49-F238E27FC236}">
                <a16:creationId xmlns:a16="http://schemas.microsoft.com/office/drawing/2014/main" id="{2D21ABED-D331-BC59-E5E9-F19338979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547" y="2577330"/>
            <a:ext cx="1028227" cy="1345672"/>
          </a:xfrm>
          <a:prstGeom prst="rect">
            <a:avLst/>
          </a:prstGeom>
          <a:noFill/>
          <a:ln w="3175" algn="ctr">
            <a:solidFill>
              <a:srgbClr val="8099B7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```</a:t>
            </a:r>
          </a:p>
        </p:txBody>
      </p:sp>
      <p:sp>
        <p:nvSpPr>
          <p:cNvPr id="50" name="Rechteck 12">
            <a:extLst>
              <a:ext uri="{FF2B5EF4-FFF2-40B4-BE49-F238E27FC236}">
                <a16:creationId xmlns:a16="http://schemas.microsoft.com/office/drawing/2014/main" id="{48A9F25E-8094-D598-28D2-B01D7F44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058" y="2579843"/>
            <a:ext cx="1028427" cy="267263"/>
          </a:xfrm>
          <a:prstGeom prst="rect">
            <a:avLst/>
          </a:prstGeom>
          <a:solidFill>
            <a:srgbClr val="8099B7"/>
          </a:solidFill>
          <a:ln w="9525" algn="ctr">
            <a:solidFill>
              <a:srgbClr val="8099B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SAM-e</a:t>
            </a:r>
          </a:p>
        </p:txBody>
      </p:sp>
      <p:pic>
        <p:nvPicPr>
          <p:cNvPr id="51" name="Picture 50" descr="SAMe insulated_3330.jpg">
            <a:extLst>
              <a:ext uri="{FF2B5EF4-FFF2-40B4-BE49-F238E27FC236}">
                <a16:creationId xmlns:a16="http://schemas.microsoft.com/office/drawing/2014/main" id="{799DBB78-0F62-4B6D-E6BA-B4F0482D9F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538" y="2935307"/>
            <a:ext cx="989451" cy="86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hteck 12">
            <a:extLst>
              <a:ext uri="{FF2B5EF4-FFF2-40B4-BE49-F238E27FC236}">
                <a16:creationId xmlns:a16="http://schemas.microsoft.com/office/drawing/2014/main" id="{C043569B-5C76-C420-FAFF-B54BB2F2B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153" y="2198342"/>
            <a:ext cx="1028427" cy="312931"/>
          </a:xfrm>
          <a:prstGeom prst="rect">
            <a:avLst/>
          </a:prstGeom>
          <a:solidFill>
            <a:srgbClr val="8099B7"/>
          </a:solidFill>
          <a:ln w="9525" algn="ctr">
            <a:solidFill>
              <a:srgbClr val="8099B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Distribution</a:t>
            </a:r>
          </a:p>
        </p:txBody>
      </p:sp>
      <p:sp>
        <p:nvSpPr>
          <p:cNvPr id="53" name="Rechteck 12">
            <a:extLst>
              <a:ext uri="{FF2B5EF4-FFF2-40B4-BE49-F238E27FC236}">
                <a16:creationId xmlns:a16="http://schemas.microsoft.com/office/drawing/2014/main" id="{EE920FA8-398D-2823-F17D-A32BA64E6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75" y="1805656"/>
            <a:ext cx="6485125" cy="312931"/>
          </a:xfrm>
          <a:prstGeom prst="rect">
            <a:avLst/>
          </a:prstGeom>
          <a:solidFill>
            <a:srgbClr val="5F8AC7"/>
          </a:solidFill>
          <a:ln w="9525" algn="ctr">
            <a:solidFill>
              <a:srgbClr val="5F8AC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Isothermal</a:t>
            </a:r>
          </a:p>
        </p:txBody>
      </p:sp>
      <p:pic>
        <p:nvPicPr>
          <p:cNvPr id="54" name="Picture 53" descr="A picture containing text, box, white&#10;&#10;Description automatically generated">
            <a:extLst>
              <a:ext uri="{FF2B5EF4-FFF2-40B4-BE49-F238E27FC236}">
                <a16:creationId xmlns:a16="http://schemas.microsoft.com/office/drawing/2014/main" id="{F1CE9BB7-8A2C-90C0-8671-5C76C3A676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34" y="3059961"/>
            <a:ext cx="929324" cy="687699"/>
          </a:xfrm>
          <a:prstGeom prst="rect">
            <a:avLst/>
          </a:prstGeom>
        </p:spPr>
      </p:pic>
      <p:pic>
        <p:nvPicPr>
          <p:cNvPr id="55" name="Picture 54" descr="A close-up of a wind turbine&#10;&#10;Description automatically generated with medium confidence">
            <a:extLst>
              <a:ext uri="{FF2B5EF4-FFF2-40B4-BE49-F238E27FC236}">
                <a16:creationId xmlns:a16="http://schemas.microsoft.com/office/drawing/2014/main" id="{D45053EA-7353-F3DC-9CF7-BF5E751BA8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641" y="4678310"/>
            <a:ext cx="785254" cy="588941"/>
          </a:xfrm>
          <a:prstGeom prst="roundRect">
            <a:avLst>
              <a:gd name="adj" fmla="val 12384"/>
            </a:avLst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6" name="Rechteck 18">
            <a:extLst>
              <a:ext uri="{FF2B5EF4-FFF2-40B4-BE49-F238E27FC236}">
                <a16:creationId xmlns:a16="http://schemas.microsoft.com/office/drawing/2014/main" id="{45412A2E-058A-DAE6-E0CA-605DDE5D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3954" y="3966371"/>
            <a:ext cx="983472" cy="1737360"/>
          </a:xfrm>
          <a:prstGeom prst="rect">
            <a:avLst/>
          </a:prstGeom>
          <a:noFill/>
          <a:ln w="3175" algn="ctr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hteck 12">
            <a:extLst>
              <a:ext uri="{FF2B5EF4-FFF2-40B4-BE49-F238E27FC236}">
                <a16:creationId xmlns:a16="http://schemas.microsoft.com/office/drawing/2014/main" id="{B37F0207-72B1-39E5-B9A4-12146DCD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380" y="3970932"/>
            <a:ext cx="973706" cy="27089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accent4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900" dirty="0">
                <a:solidFill>
                  <a:prstClr val="white"/>
                </a:solidFill>
                <a:latin typeface="TheSansB HT5 Plain" pitchFamily="34" charset="0"/>
              </a:rPr>
              <a:t>JetSpray</a:t>
            </a:r>
          </a:p>
        </p:txBody>
      </p:sp>
      <p:sp>
        <p:nvSpPr>
          <p:cNvPr id="58" name="Rechteck 18">
            <a:extLst>
              <a:ext uri="{FF2B5EF4-FFF2-40B4-BE49-F238E27FC236}">
                <a16:creationId xmlns:a16="http://schemas.microsoft.com/office/drawing/2014/main" id="{33CEA008-A8D2-F088-B827-E8417AC3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95" y="4370823"/>
            <a:ext cx="1033396" cy="1740039"/>
          </a:xfrm>
          <a:prstGeom prst="rect">
            <a:avLst/>
          </a:prstGeom>
          <a:noFill/>
          <a:ln w="3175" algn="ctr">
            <a:solidFill>
              <a:srgbClr val="5F8AC7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hteck 12">
            <a:extLst>
              <a:ext uri="{FF2B5EF4-FFF2-40B4-BE49-F238E27FC236}">
                <a16:creationId xmlns:a16="http://schemas.microsoft.com/office/drawing/2014/main" id="{3417F8DB-3E88-57AB-A1AF-F1FD1F63E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" y="4370824"/>
            <a:ext cx="1028217" cy="277680"/>
          </a:xfrm>
          <a:prstGeom prst="rect">
            <a:avLst/>
          </a:prstGeom>
          <a:solidFill>
            <a:srgbClr val="5F8AC7"/>
          </a:solidFill>
          <a:ln w="9525" algn="ctr">
            <a:solidFill>
              <a:srgbClr val="5F8AC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DA</a:t>
            </a:r>
          </a:p>
        </p:txBody>
      </p:sp>
      <p:sp>
        <p:nvSpPr>
          <p:cNvPr id="60" name="Rechteck 18">
            <a:extLst>
              <a:ext uri="{FF2B5EF4-FFF2-40B4-BE49-F238E27FC236}">
                <a16:creationId xmlns:a16="http://schemas.microsoft.com/office/drawing/2014/main" id="{24BD5042-98C1-B72C-8FF6-69DE2822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538" y="4391438"/>
            <a:ext cx="1033396" cy="1740039"/>
          </a:xfrm>
          <a:prstGeom prst="rect">
            <a:avLst/>
          </a:prstGeom>
          <a:noFill/>
          <a:ln w="3175" algn="ctr">
            <a:solidFill>
              <a:srgbClr val="33ADC5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hteck 12">
            <a:extLst>
              <a:ext uri="{FF2B5EF4-FFF2-40B4-BE49-F238E27FC236}">
                <a16:creationId xmlns:a16="http://schemas.microsoft.com/office/drawing/2014/main" id="{4B0391C5-6504-43E9-42EB-6FD7776F2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051" y="4391439"/>
            <a:ext cx="1028217" cy="277680"/>
          </a:xfrm>
          <a:prstGeom prst="rect">
            <a:avLst/>
          </a:prstGeom>
          <a:solidFill>
            <a:srgbClr val="33ADC5"/>
          </a:solidFill>
          <a:ln w="9525" algn="ctr">
            <a:solidFill>
              <a:srgbClr val="33ADC5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RO-H</a:t>
            </a:r>
          </a:p>
        </p:txBody>
      </p:sp>
      <p:sp>
        <p:nvSpPr>
          <p:cNvPr id="62" name="Rechteck 18">
            <a:extLst>
              <a:ext uri="{FF2B5EF4-FFF2-40B4-BE49-F238E27FC236}">
                <a16:creationId xmlns:a16="http://schemas.microsoft.com/office/drawing/2014/main" id="{3A80CFDD-24A3-29DA-D2E1-59F4B730F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273" y="4393953"/>
            <a:ext cx="1033396" cy="1740039"/>
          </a:xfrm>
          <a:prstGeom prst="rect">
            <a:avLst/>
          </a:prstGeom>
          <a:noFill/>
          <a:ln w="3175" algn="ctr">
            <a:solidFill>
              <a:srgbClr val="33ADC5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hteck 12">
            <a:extLst>
              <a:ext uri="{FF2B5EF4-FFF2-40B4-BE49-F238E27FC236}">
                <a16:creationId xmlns:a16="http://schemas.microsoft.com/office/drawing/2014/main" id="{2213E3BF-E8F8-256B-28B1-DA328966D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1786" y="4393954"/>
            <a:ext cx="1028217" cy="277680"/>
          </a:xfrm>
          <a:prstGeom prst="rect">
            <a:avLst/>
          </a:prstGeom>
          <a:solidFill>
            <a:srgbClr val="33ADC5"/>
          </a:solidFill>
          <a:ln w="9525" algn="ctr">
            <a:solidFill>
              <a:srgbClr val="33ADC5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RO-A</a:t>
            </a:r>
          </a:p>
        </p:txBody>
      </p:sp>
      <p:sp>
        <p:nvSpPr>
          <p:cNvPr id="64" name="Rechteck 18">
            <a:extLst>
              <a:ext uri="{FF2B5EF4-FFF2-40B4-BE49-F238E27FC236}">
                <a16:creationId xmlns:a16="http://schemas.microsoft.com/office/drawing/2014/main" id="{36248D14-AB56-B557-06DF-201D4826D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481" y="4380612"/>
            <a:ext cx="1033396" cy="1740039"/>
          </a:xfrm>
          <a:prstGeom prst="rect">
            <a:avLst/>
          </a:prstGeom>
          <a:noFill/>
          <a:ln w="3175" algn="ctr">
            <a:solidFill>
              <a:srgbClr val="33ADC5"/>
            </a:solidFill>
            <a:round/>
            <a:headEnd/>
            <a:tailEnd type="triangle" w="med" len="med"/>
          </a:ln>
        </p:spPr>
        <p:txBody>
          <a:bodyPr wrap="square" lIns="0" tIns="0" rIns="0" bIns="0">
            <a:noAutofit/>
          </a:bodyPr>
          <a:lstStyle/>
          <a:p>
            <a:pPr algn="ctr">
              <a:spcBef>
                <a:spcPct val="30000"/>
              </a:spcBef>
              <a:buSzPct val="95000"/>
              <a:buFont typeface="Wingdings" pitchFamily="2" charset="2"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hteck 12">
            <a:extLst>
              <a:ext uri="{FF2B5EF4-FFF2-40B4-BE49-F238E27FC236}">
                <a16:creationId xmlns:a16="http://schemas.microsoft.com/office/drawing/2014/main" id="{631D5919-A322-FDE2-2A0E-370C0B38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994" y="4380613"/>
            <a:ext cx="1028217" cy="277680"/>
          </a:xfrm>
          <a:prstGeom prst="rect">
            <a:avLst/>
          </a:prstGeom>
          <a:solidFill>
            <a:srgbClr val="33ADC5"/>
          </a:solidFill>
          <a:ln w="9525" algn="ctr">
            <a:solidFill>
              <a:srgbClr val="33ADC5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MLRO</a:t>
            </a:r>
          </a:p>
        </p:txBody>
      </p:sp>
      <p:sp>
        <p:nvSpPr>
          <p:cNvPr id="66" name="Rechteck 12">
            <a:extLst>
              <a:ext uri="{FF2B5EF4-FFF2-40B4-BE49-F238E27FC236}">
                <a16:creationId xmlns:a16="http://schemas.microsoft.com/office/drawing/2014/main" id="{8FF5A7C4-968E-D3E1-4FD0-C1FB1540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4" y="4019817"/>
            <a:ext cx="3201797" cy="312931"/>
          </a:xfrm>
          <a:prstGeom prst="rect">
            <a:avLst/>
          </a:prstGeom>
          <a:solidFill>
            <a:srgbClr val="5F8AC7"/>
          </a:solidFill>
          <a:ln w="9525" algn="ctr">
            <a:solidFill>
              <a:srgbClr val="5F8AC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Dehumidification</a:t>
            </a:r>
          </a:p>
        </p:txBody>
      </p:sp>
      <p:sp>
        <p:nvSpPr>
          <p:cNvPr id="67" name="Rechteck 12">
            <a:extLst>
              <a:ext uri="{FF2B5EF4-FFF2-40B4-BE49-F238E27FC236}">
                <a16:creationId xmlns:a16="http://schemas.microsoft.com/office/drawing/2014/main" id="{E9EBBDA5-C581-4F96-4636-3FE14FBA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169" y="4013872"/>
            <a:ext cx="3201797" cy="312931"/>
          </a:xfrm>
          <a:prstGeom prst="rect">
            <a:avLst/>
          </a:prstGeom>
          <a:solidFill>
            <a:srgbClr val="33ADC5"/>
          </a:solidFill>
          <a:ln w="9525" algn="ctr">
            <a:solidFill>
              <a:srgbClr val="33ADC5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TheSansB HT5 Plain" pitchFamily="34" charset="0"/>
              </a:rPr>
              <a:t>Water Treatment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81B78F0-6F2C-879B-7BAB-27CE0E5589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45070" y="4917129"/>
            <a:ext cx="830234" cy="96633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A28CF1D-4190-AE08-3A96-D54FDA1D88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12650" y="4850450"/>
            <a:ext cx="834008" cy="1060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46C6C83-50A9-E902-CA91-3571BC8C193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29353" y="4807837"/>
            <a:ext cx="799427" cy="11530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92AAB05-B9AB-86AE-B2CC-5DA056E648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4042" y="5052043"/>
            <a:ext cx="829501" cy="6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3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DA88F82-4C90-7241-C0E6-83A888E6429B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Health and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A32BF-8CD0-94FE-36AF-642C657048F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0" y="1665287"/>
            <a:ext cx="5472113" cy="4319587"/>
          </a:xfrm>
        </p:spPr>
        <p:txBody>
          <a:bodyPr/>
          <a:lstStyle/>
          <a:p>
            <a:r>
              <a:rPr lang="en-US" sz="2000" dirty="0"/>
              <a:t>Retirement trends: </a:t>
            </a:r>
          </a:p>
          <a:p>
            <a:pPr lvl="1"/>
            <a:r>
              <a:rPr lang="en-US" sz="2000" dirty="0"/>
              <a:t>Baby Boomer retirement driving massive construction in this sector</a:t>
            </a:r>
          </a:p>
          <a:p>
            <a:pPr lvl="1"/>
            <a:r>
              <a:rPr lang="en-US" sz="2000" dirty="0"/>
              <a:t>Long term care needs expected to double by 2035</a:t>
            </a:r>
          </a:p>
          <a:p>
            <a:r>
              <a:rPr lang="en-US" sz="2000" dirty="0"/>
              <a:t>Health and IAQ drive humidity needs</a:t>
            </a:r>
          </a:p>
          <a:p>
            <a:pPr lvl="1"/>
            <a:r>
              <a:rPr lang="en-US" sz="2000" dirty="0"/>
              <a:t>40 – 60% is key for Health</a:t>
            </a:r>
          </a:p>
          <a:p>
            <a:pPr lvl="1"/>
            <a:r>
              <a:rPr lang="en-US" sz="2000" dirty="0"/>
              <a:t>Selling feature for facilities</a:t>
            </a:r>
          </a:p>
          <a:p>
            <a:pPr lvl="1"/>
            <a:r>
              <a:rPr lang="en-US" sz="2000" dirty="0">
                <a:hlinkClick r:id="rId2"/>
              </a:rPr>
              <a:t>https://www.condair.com/humidifiers-for-nursing-retirement-homes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D5045A-84CC-E6C4-A2A9-CF7D532B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Applications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2A152-5286-A153-8689-69F69AA0A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14.09.2022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131C-A4DA-955C-F639-CC6C676DDF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0D633D-490C-4FAE-9C2D-973582DF884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Elderly man looking out the window">
            <a:extLst>
              <a:ext uri="{FF2B5EF4-FFF2-40B4-BE49-F238E27FC236}">
                <a16:creationId xmlns:a16="http://schemas.microsoft.com/office/drawing/2014/main" id="{BC5945FA-76F2-71F1-3E93-BC20084EA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8"/>
          <a:stretch/>
        </p:blipFill>
        <p:spPr>
          <a:xfrm>
            <a:off x="232135" y="1254990"/>
            <a:ext cx="4722749" cy="44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31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VERSION" val="1000"/>
  <p:tag name="BRANDID" val="Condair"/>
  <p:tag name="LANGUAGEID" val="1033"/>
  <p:tag name="COLORTHEMEID" val="1"/>
  <p:tag name="CLIENT" val="CON"/>
  <p:tag name="REFERENCEDATE" val="44818"/>
  <p:tag name="DATE" val="14.09.20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3_Condair Culture - Financial Icons\01_On White Background\Profit.emf"/>
  <p:tag name="SHAPETYPE" val="Pictogra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2.xml><?xml version="1.0" encoding="utf-8"?>
<VariableListDefinition name="AD_HOC" displayName="AD_HOC" id="151cb07b-0250-43f9-8cee-29dbf4bd253b" isdomainofvalue="False" dataSourceId="abbbbead-44ad-44f1-bb61-af0127982181"/>
</file>

<file path=customXml/item3.xml><?xml version="1.0" encoding="utf-8"?>
<AllExternalAdhocVariableMappings/>
</file>

<file path=customXml/item4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5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6.xml><?xml version="1.0" encoding="utf-8"?>
<VariableListDefinition name="Computed" displayName="Computed" id="53257404-71b1-4da8-b21f-7c70510aaa3e" isdomainofvalue="False" dataSourceId="273f200d-048a-4611-a9ab-869aeb464e99"/>
</file>

<file path=customXml/item7.xml><?xml version="1.0" encoding="utf-8"?>
<VariableListDefinition name="System" displayName="System" id="903b7e31-b11c-48da-836d-9c3b4008813f" isdomainofvalue="False" dataSourceId="8885d7d4-5a0b-4ae0-81a3-d87724584cc0"/>
</file>

<file path=customXml/itemProps1.xml><?xml version="1.0" encoding="utf-8"?>
<ds:datastoreItem xmlns:ds="http://schemas.openxmlformats.org/officeDocument/2006/customXml" ds:itemID="{C45C07CD-0C82-4DD7-97D9-8AF076F5BA1B}">
  <ds:schemaRefs/>
</ds:datastoreItem>
</file>

<file path=customXml/itemProps2.xml><?xml version="1.0" encoding="utf-8"?>
<ds:datastoreItem xmlns:ds="http://schemas.openxmlformats.org/officeDocument/2006/customXml" ds:itemID="{1DB3D305-0B5B-4842-9714-D4DD246971A4}">
  <ds:schemaRefs/>
</ds:datastoreItem>
</file>

<file path=customXml/itemProps3.xml><?xml version="1.0" encoding="utf-8"?>
<ds:datastoreItem xmlns:ds="http://schemas.openxmlformats.org/officeDocument/2006/customXml" ds:itemID="{AD395C25-EE46-40BA-A76E-E8422B8CB129}">
  <ds:schemaRefs/>
</ds:datastoreItem>
</file>

<file path=customXml/itemProps4.xml><?xml version="1.0" encoding="utf-8"?>
<ds:datastoreItem xmlns:ds="http://schemas.openxmlformats.org/officeDocument/2006/customXml" ds:itemID="{D60D3A41-B1A2-4F0B-A7BF-A211787E2473}">
  <ds:schemaRefs/>
</ds:datastoreItem>
</file>

<file path=customXml/itemProps5.xml><?xml version="1.0" encoding="utf-8"?>
<ds:datastoreItem xmlns:ds="http://schemas.openxmlformats.org/officeDocument/2006/customXml" ds:itemID="{6E355EE6-7E3B-492A-9BC8-A878BEFC18A7}">
  <ds:schemaRefs/>
</ds:datastoreItem>
</file>

<file path=customXml/itemProps6.xml><?xml version="1.0" encoding="utf-8"?>
<ds:datastoreItem xmlns:ds="http://schemas.openxmlformats.org/officeDocument/2006/customXml" ds:itemID="{342212A3-7A06-4715-AD65-1087FF1EF3F7}">
  <ds:schemaRefs/>
</ds:datastoreItem>
</file>

<file path=customXml/itemProps7.xml><?xml version="1.0" encoding="utf-8"?>
<ds:datastoreItem xmlns:ds="http://schemas.openxmlformats.org/officeDocument/2006/customXml" ds:itemID="{66764A27-7E60-46FF-B914-2F0F40B8250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644</TotalTime>
  <Words>1310</Words>
  <Application>Microsoft Office PowerPoint</Application>
  <PresentationFormat>Widescreen</PresentationFormat>
  <Paragraphs>352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TheSansB HT5 Plain</vt:lpstr>
      <vt:lpstr>Wingdings</vt:lpstr>
      <vt:lpstr>Title Slide</vt:lpstr>
      <vt:lpstr>Market Trends and Sales Tools</vt:lpstr>
      <vt:lpstr>Agenda</vt:lpstr>
      <vt:lpstr>Macro Trends</vt:lpstr>
      <vt:lpstr>Macro Trends</vt:lpstr>
      <vt:lpstr>HVAC Industry Trends</vt:lpstr>
      <vt:lpstr>Decarbonization and HVAC</vt:lpstr>
      <vt:lpstr>Electrification</vt:lpstr>
      <vt:lpstr>Electrification</vt:lpstr>
      <vt:lpstr>Emerging Applications</vt:lpstr>
      <vt:lpstr>Emerging Markets</vt:lpstr>
      <vt:lpstr>Emerging Markets</vt:lpstr>
      <vt:lpstr>Initiatives and Federal Funding</vt:lpstr>
      <vt:lpstr>Trends Summary </vt:lpstr>
      <vt:lpstr>Sales Tools</vt:lpstr>
      <vt:lpstr>Simulation Tool: myCoolblue</vt:lpstr>
      <vt:lpstr>Simulation Tool: myCoolblue</vt:lpstr>
      <vt:lpstr>Simulation Tool: Condair Industrial Energy App</vt:lpstr>
      <vt:lpstr>Apps: Psychrometric / H,x Apps</vt:lpstr>
      <vt:lpstr>Apps: Humidity Checker App</vt:lpstr>
      <vt:lpstr>Apps: Dehumidification App</vt:lpstr>
      <vt:lpstr>Sales Tool: Condair Cube</vt:lpstr>
      <vt:lpstr>Sales Tool: Condair Cube</vt:lpstr>
      <vt:lpstr>Sales Tool: Condair Playbook</vt:lpstr>
      <vt:lpstr>Sales Tools</vt:lpstr>
      <vt:lpstr>Condair Website</vt:lpstr>
      <vt:lpstr>Condair Help</vt:lpstr>
      <vt:lpstr>CondairParts.com / CondairParts.ca</vt:lpstr>
      <vt:lpstr>BIM / Revit / 3D Models</vt:lpstr>
      <vt:lpstr>Condair on YouTube</vt:lpstr>
      <vt:lpstr>Condair on LinkedIn</vt:lpstr>
      <vt:lpstr>Selling Condair</vt:lpstr>
      <vt:lpstr>Sales Tools Summary</vt:lpstr>
      <vt:lpstr>Thank-you for joining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Trends</dc:title>
  <dc:creator>Lea, Nicholas</dc:creator>
  <cp:lastModifiedBy>Spiegelberg, Marlee</cp:lastModifiedBy>
  <cp:revision>5</cp:revision>
  <cp:lastPrinted>2021-06-17T10:11:41Z</cp:lastPrinted>
  <dcterms:created xsi:type="dcterms:W3CDTF">2022-09-14T18:41:28Z</dcterms:created>
  <dcterms:modified xsi:type="dcterms:W3CDTF">2022-10-24T14:21:55Z</dcterms:modified>
</cp:coreProperties>
</file>