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8"/>
  </p:sldMasterIdLst>
  <p:notesMasterIdLst>
    <p:notesMasterId r:id="rId48"/>
  </p:notesMasterIdLst>
  <p:handoutMasterIdLst>
    <p:handoutMasterId r:id="rId49"/>
  </p:handoutMasterIdLst>
  <p:sldIdLst>
    <p:sldId id="411" r:id="rId9"/>
    <p:sldId id="260" r:id="rId10"/>
    <p:sldId id="474" r:id="rId11"/>
    <p:sldId id="473" r:id="rId12"/>
    <p:sldId id="444" r:id="rId13"/>
    <p:sldId id="507" r:id="rId14"/>
    <p:sldId id="482" r:id="rId15"/>
    <p:sldId id="483" r:id="rId16"/>
    <p:sldId id="484" r:id="rId17"/>
    <p:sldId id="513" r:id="rId18"/>
    <p:sldId id="512" r:id="rId19"/>
    <p:sldId id="514" r:id="rId20"/>
    <p:sldId id="485" r:id="rId21"/>
    <p:sldId id="486" r:id="rId22"/>
    <p:sldId id="501" r:id="rId23"/>
    <p:sldId id="460" r:id="rId24"/>
    <p:sldId id="489" r:id="rId25"/>
    <p:sldId id="508" r:id="rId26"/>
    <p:sldId id="509" r:id="rId27"/>
    <p:sldId id="490" r:id="rId28"/>
    <p:sldId id="491" r:id="rId29"/>
    <p:sldId id="510" r:id="rId30"/>
    <p:sldId id="502" r:id="rId31"/>
    <p:sldId id="493" r:id="rId32"/>
    <p:sldId id="494" r:id="rId33"/>
    <p:sldId id="495" r:id="rId34"/>
    <p:sldId id="462" r:id="rId35"/>
    <p:sldId id="476" r:id="rId36"/>
    <p:sldId id="511" r:id="rId37"/>
    <p:sldId id="477" r:id="rId38"/>
    <p:sldId id="503" r:id="rId39"/>
    <p:sldId id="478" r:id="rId40"/>
    <p:sldId id="488" r:id="rId41"/>
    <p:sldId id="480" r:id="rId42"/>
    <p:sldId id="504" r:id="rId43"/>
    <p:sldId id="481" r:id="rId44"/>
    <p:sldId id="470" r:id="rId45"/>
    <p:sldId id="471" r:id="rId46"/>
    <p:sldId id="459" r:id="rId47"/>
  </p:sldIdLst>
  <p:sldSz cx="12192000" cy="6858000"/>
  <p:notesSz cx="6797675" cy="9872663"/>
  <p:custDataLst>
    <p:custData r:id="rId5"/>
    <p:custData r:id="rId1"/>
    <p:custData r:id="rId4"/>
    <p:custData r:id="rId3"/>
    <p:custData r:id="rId2"/>
    <p:custData r:id="rId6"/>
    <p:custData r:id="rId7"/>
    <p:tags r:id="rId50"/>
  </p:custData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1214AD5-EBEC-466C-A312-44080EC7721B}">
          <p14:sldIdLst>
            <p14:sldId id="411"/>
            <p14:sldId id="260"/>
            <p14:sldId id="474"/>
            <p14:sldId id="473"/>
          </p14:sldIdLst>
        </p14:section>
        <p14:section name="AF Series" id="{588DB87B-EF14-4778-9E4F-375DA4F50F6F}">
          <p14:sldIdLst>
            <p14:sldId id="444"/>
            <p14:sldId id="507"/>
            <p14:sldId id="482"/>
            <p14:sldId id="483"/>
            <p14:sldId id="484"/>
            <p14:sldId id="513"/>
            <p14:sldId id="512"/>
            <p14:sldId id="514"/>
            <p14:sldId id="485"/>
            <p14:sldId id="486"/>
            <p14:sldId id="501"/>
          </p14:sldIdLst>
        </p14:section>
        <p14:section name="US Series" id="{CEB4D9A5-D0C7-4337-B248-8479EB14947B}">
          <p14:sldIdLst>
            <p14:sldId id="460"/>
            <p14:sldId id="489"/>
            <p14:sldId id="508"/>
            <p14:sldId id="509"/>
            <p14:sldId id="490"/>
            <p14:sldId id="491"/>
            <p14:sldId id="510"/>
            <p14:sldId id="502"/>
            <p14:sldId id="493"/>
            <p14:sldId id="494"/>
            <p14:sldId id="495"/>
          </p14:sldIdLst>
        </p14:section>
        <p14:section name="TE Series" id="{F261617B-04AE-4BC6-8681-9320D643054B}">
          <p14:sldIdLst>
            <p14:sldId id="462"/>
            <p14:sldId id="476"/>
            <p14:sldId id="511"/>
            <p14:sldId id="477"/>
            <p14:sldId id="503"/>
            <p14:sldId id="478"/>
            <p14:sldId id="488"/>
            <p14:sldId id="480"/>
            <p14:sldId id="504"/>
            <p14:sldId id="481"/>
          </p14:sldIdLst>
        </p14:section>
        <p14:section name="Key Takeaways" id="{8420DE0E-7C35-46AD-A520-EDE50BE61336}">
          <p14:sldIdLst>
            <p14:sldId id="470"/>
            <p14:sldId id="471"/>
            <p14:sldId id="4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6AB3"/>
    <a:srgbClr val="E8F0F8"/>
    <a:srgbClr val="E8FBFE"/>
    <a:srgbClr val="077686"/>
    <a:srgbClr val="FFFFFF"/>
    <a:srgbClr val="00B050"/>
    <a:srgbClr val="CEE0F4"/>
    <a:srgbClr val="B4C7E7"/>
    <a:srgbClr val="CC2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F6C99-E546-47E8-A703-34281CD3B340}" v="1214" dt="2022-09-21T15:43:13.418"/>
  </p1510:revLst>
</p1510:revInfo>
</file>

<file path=ppt/tableStyles.xml><?xml version="1.0" encoding="utf-8"?>
<a:tblStyleLst xmlns:a="http://schemas.openxmlformats.org/drawingml/2006/main" def="{5C22544A-1AA1-4342-B048-85BDC9FD1C3A}">
  <a:tblStyle styleId="{5C22544A-1AA1-4342-B048-85BDC9FD1C3A}" styleName="Condair">
    <a:wholeTbl>
      <a:tcTxStyle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rgbClr val="CFE1F2"/>
          </a:solidFill>
        </a:fill>
      </a:tcStyle>
    </a:wholeTbl>
    <a:band1H>
      <a:tcStyle>
        <a:tcBdr/>
        <a:fill>
          <a:solidFill>
            <a:srgbClr val="D9D9D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E1F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bg2"/>
      </a:tcTxStyle>
      <a:tcStyle>
        <a:tcBdr/>
        <a:fill>
          <a:solidFill>
            <a:srgbClr val="016AB3"/>
          </a:solidFill>
        </a:fill>
      </a:tcStyle>
    </a:firstCol>
    <a:lastRow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bg2"/>
      </a:tcTxStyle>
      <a:tcStyle>
        <a:tcBdr>
          <a:bottom>
            <a:ln w="12700" cmpd="sng">
              <a:solidFill>
                <a:schemeClr val="bg2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83654" autoAdjust="0"/>
  </p:normalViewPr>
  <p:slideViewPr>
    <p:cSldViewPr snapToGrid="0">
      <p:cViewPr>
        <p:scale>
          <a:sx n="76" d="100"/>
          <a:sy n="76" d="100"/>
        </p:scale>
        <p:origin x="174" y="210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94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tags" Target="tags/tag1.xml"/><Relationship Id="rId55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leaven, Karly" userId="d8a7407c-f7b0-4855-b19e-0746a930593e" providerId="ADAL" clId="{72CF6C99-E546-47E8-A703-34281CD3B340}"/>
    <pc:docChg chg="undo custSel addSld delSld modSld sldOrd addSection delSection modSection">
      <pc:chgData name="Treleaven, Karly" userId="d8a7407c-f7b0-4855-b19e-0746a930593e" providerId="ADAL" clId="{72CF6C99-E546-47E8-A703-34281CD3B340}" dt="2022-09-21T16:10:42.502" v="12848" actId="6549"/>
      <pc:docMkLst>
        <pc:docMk/>
      </pc:docMkLst>
      <pc:sldChg chg="addSp delSp modSp mo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913146402" sldId="260"/>
        </pc:sldMkLst>
        <pc:spChg chg="add mod">
          <ac:chgData name="Treleaven, Karly" userId="d8a7407c-f7b0-4855-b19e-0746a930593e" providerId="ADAL" clId="{72CF6C99-E546-47E8-A703-34281CD3B340}" dt="2022-09-20T16:09:36.228" v="731" actId="1076"/>
          <ac:spMkLst>
            <pc:docMk/>
            <pc:sldMk cId="913146402" sldId="260"/>
            <ac:spMk id="2" creationId="{AD594DC3-F6E0-AA4F-F8FF-2AC603B90F77}"/>
          </ac:spMkLst>
        </pc:spChg>
        <pc:spChg chg="add mod">
          <ac:chgData name="Treleaven, Karly" userId="d8a7407c-f7b0-4855-b19e-0746a930593e" providerId="ADAL" clId="{72CF6C99-E546-47E8-A703-34281CD3B340}" dt="2022-09-20T16:09:36.228" v="731" actId="1076"/>
          <ac:spMkLst>
            <pc:docMk/>
            <pc:sldMk cId="913146402" sldId="260"/>
            <ac:spMk id="7" creationId="{FB0AB941-4C0A-FDCE-B947-FCD62AF8F005}"/>
          </ac:spMkLst>
        </pc:spChg>
        <pc:spChg chg="add mod ord">
          <ac:chgData name="Treleaven, Karly" userId="d8a7407c-f7b0-4855-b19e-0746a930593e" providerId="ADAL" clId="{72CF6C99-E546-47E8-A703-34281CD3B340}" dt="2022-09-20T16:09:36.228" v="731" actId="1076"/>
          <ac:spMkLst>
            <pc:docMk/>
            <pc:sldMk cId="913146402" sldId="260"/>
            <ac:spMk id="8" creationId="{40D4BE24-F244-9AC4-498F-057B7CEDDA22}"/>
          </ac:spMkLst>
        </pc:spChg>
        <pc:spChg chg="mod">
          <ac:chgData name="Treleaven, Karly" userId="d8a7407c-f7b0-4855-b19e-0746a930593e" providerId="ADAL" clId="{72CF6C99-E546-47E8-A703-34281CD3B340}" dt="2022-09-21T10:38:48.220" v="10821" actId="1035"/>
          <ac:spMkLst>
            <pc:docMk/>
            <pc:sldMk cId="913146402" sldId="260"/>
            <ac:spMk id="11" creationId="{9A6301BD-F8EE-44E4-8251-E57B7F28F836}"/>
          </ac:spMkLst>
        </pc:spChg>
        <pc:spChg chg="del">
          <ac:chgData name="Treleaven, Karly" userId="d8a7407c-f7b0-4855-b19e-0746a930593e" providerId="ADAL" clId="{72CF6C99-E546-47E8-A703-34281CD3B340}" dt="2022-09-20T16:07:21.066" v="665" actId="478"/>
          <ac:spMkLst>
            <pc:docMk/>
            <pc:sldMk cId="913146402" sldId="260"/>
            <ac:spMk id="17" creationId="{EFA54636-E609-4D19-B1F9-BAB58BB90388}"/>
          </ac:spMkLst>
        </pc:spChg>
        <pc:spChg chg="mod">
          <ac:chgData name="Treleaven, Karly" userId="d8a7407c-f7b0-4855-b19e-0746a930593e" providerId="ADAL" clId="{72CF6C99-E546-47E8-A703-34281CD3B340}" dt="2022-09-21T10:38:31.273" v="10808" actId="20577"/>
          <ac:spMkLst>
            <pc:docMk/>
            <pc:sldMk cId="913146402" sldId="260"/>
            <ac:spMk id="18" creationId="{BDC1F3D2-883F-46A8-AA5E-A0E5A01CBCBA}"/>
          </ac:spMkLst>
        </pc:spChg>
        <pc:picChg chg="add mod">
          <ac:chgData name="Treleaven, Karly" userId="d8a7407c-f7b0-4855-b19e-0746a930593e" providerId="ADAL" clId="{72CF6C99-E546-47E8-A703-34281CD3B340}" dt="2022-09-20T16:09:15.151" v="727" actId="1076"/>
          <ac:picMkLst>
            <pc:docMk/>
            <pc:sldMk cId="913146402" sldId="260"/>
            <ac:picMk id="9" creationId="{4F500E8B-EA20-6598-9C8E-6C77DD291E34}"/>
          </ac:picMkLst>
        </pc:picChg>
        <pc:picChg chg="add mod">
          <ac:chgData name="Treleaven, Karly" userId="d8a7407c-f7b0-4855-b19e-0746a930593e" providerId="ADAL" clId="{72CF6C99-E546-47E8-A703-34281CD3B340}" dt="2022-09-20T16:09:30.273" v="730" actId="1076"/>
          <ac:picMkLst>
            <pc:docMk/>
            <pc:sldMk cId="913146402" sldId="260"/>
            <ac:picMk id="10" creationId="{24FC3592-A53F-6D23-9DB0-6C43CE6D2578}"/>
          </ac:picMkLst>
        </pc:picChg>
        <pc:picChg chg="add mod">
          <ac:chgData name="Treleaven, Karly" userId="d8a7407c-f7b0-4855-b19e-0746a930593e" providerId="ADAL" clId="{72CF6C99-E546-47E8-A703-34281CD3B340}" dt="2022-09-20T16:09:13.877" v="726" actId="1076"/>
          <ac:picMkLst>
            <pc:docMk/>
            <pc:sldMk cId="913146402" sldId="260"/>
            <ac:picMk id="12" creationId="{E24071AD-E8C2-8BA5-7495-1942D63FABB0}"/>
          </ac:picMkLst>
        </pc:picChg>
        <pc:cxnChg chg="add mod">
          <ac:chgData name="Treleaven, Karly" userId="d8a7407c-f7b0-4855-b19e-0746a930593e" providerId="ADAL" clId="{72CF6C99-E546-47E8-A703-34281CD3B340}" dt="2022-09-20T16:09:36.228" v="731" actId="1076"/>
          <ac:cxnSpMkLst>
            <pc:docMk/>
            <pc:sldMk cId="913146402" sldId="260"/>
            <ac:cxnSpMk id="6" creationId="{8782FDA0-0E36-B078-62A8-50AEE56F536B}"/>
          </ac:cxnSpMkLst>
        </pc:cxnChg>
      </pc:sldChg>
      <pc:sldChg chg="mo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4142350678" sldId="411"/>
        </pc:sldMkLst>
      </pc:sldChg>
      <pc:sldChg chg="addSp delSp modSp mo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3274289977" sldId="444"/>
        </pc:sldMkLst>
        <pc:spChg chg="del">
          <ac:chgData name="Treleaven, Karly" userId="d8a7407c-f7b0-4855-b19e-0746a930593e" providerId="ADAL" clId="{72CF6C99-E546-47E8-A703-34281CD3B340}" dt="2022-09-20T19:15:46.462" v="3463" actId="931"/>
          <ac:spMkLst>
            <pc:docMk/>
            <pc:sldMk cId="3274289977" sldId="444"/>
            <ac:spMk id="7" creationId="{15CC06A4-1CE8-6A02-6449-5E21E4511114}"/>
          </ac:spMkLst>
        </pc:spChg>
        <pc:spChg chg="add mod">
          <ac:chgData name="Treleaven, Karly" userId="d8a7407c-f7b0-4855-b19e-0746a930593e" providerId="ADAL" clId="{72CF6C99-E546-47E8-A703-34281CD3B340}" dt="2022-09-20T19:16:44.480" v="3561" actId="255"/>
          <ac:spMkLst>
            <pc:docMk/>
            <pc:sldMk cId="3274289977" sldId="444"/>
            <ac:spMk id="12" creationId="{B2DEBD5E-CCAA-63F3-ACCF-CFB4BAED8279}"/>
          </ac:spMkLst>
        </pc:spChg>
        <pc:spChg chg="mod">
          <ac:chgData name="Treleaven, Karly" userId="d8a7407c-f7b0-4855-b19e-0746a930593e" providerId="ADAL" clId="{72CF6C99-E546-47E8-A703-34281CD3B340}" dt="2022-09-20T16:04:50.375" v="563" actId="20577"/>
          <ac:spMkLst>
            <pc:docMk/>
            <pc:sldMk cId="3274289977" sldId="444"/>
            <ac:spMk id="13" creationId="{9898E786-6939-49E5-B8C1-CA966317170E}"/>
          </ac:spMkLst>
        </pc:spChg>
        <pc:spChg chg="del">
          <ac:chgData name="Treleaven, Karly" userId="d8a7407c-f7b0-4855-b19e-0746a930593e" providerId="ADAL" clId="{72CF6C99-E546-47E8-A703-34281CD3B340}" dt="2022-09-20T16:13:05.764" v="890" actId="478"/>
          <ac:spMkLst>
            <pc:docMk/>
            <pc:sldMk cId="3274289977" sldId="444"/>
            <ac:spMk id="14" creationId="{770420C3-9598-4CD5-96E4-B1F18383D2C2}"/>
          </ac:spMkLst>
        </pc:spChg>
        <pc:picChg chg="del">
          <ac:chgData name="Treleaven, Karly" userId="d8a7407c-f7b0-4855-b19e-0746a930593e" providerId="ADAL" clId="{72CF6C99-E546-47E8-A703-34281CD3B340}" dt="2022-09-20T19:15:46.472" v="3465"/>
          <ac:picMkLst>
            <pc:docMk/>
            <pc:sldMk cId="3274289977" sldId="444"/>
            <ac:picMk id="5" creationId="{B7B76235-8038-B4B6-AA63-2D03BBAE9FAC}"/>
          </ac:picMkLst>
        </pc:picChg>
        <pc:picChg chg="add mod ord modCrop">
          <ac:chgData name="Treleaven, Karly" userId="d8a7407c-f7b0-4855-b19e-0746a930593e" providerId="ADAL" clId="{72CF6C99-E546-47E8-A703-34281CD3B340}" dt="2022-09-20T19:16:01.341" v="3508" actId="18131"/>
          <ac:picMkLst>
            <pc:docMk/>
            <pc:sldMk cId="3274289977" sldId="444"/>
            <ac:picMk id="6" creationId="{C404328B-BFF9-549E-9ECB-23D611E13796}"/>
          </ac:picMkLst>
        </pc:picChg>
        <pc:picChg chg="add del mod ord replST">
          <ac:chgData name="Treleaven, Karly" userId="d8a7407c-f7b0-4855-b19e-0746a930593e" providerId="ADAL" clId="{72CF6C99-E546-47E8-A703-34281CD3B340}" dt="2022-09-20T19:15:51.365" v="3486"/>
          <ac:picMkLst>
            <pc:docMk/>
            <pc:sldMk cId="3274289977" sldId="444"/>
            <ac:picMk id="9" creationId="{8DAD9BF5-FC43-8FA5-0DAB-8E47B302E4E0}"/>
          </ac:picMkLst>
        </pc:picChg>
        <pc:picChg chg="add mod ord replST">
          <ac:chgData name="Treleaven, Karly" userId="d8a7407c-f7b0-4855-b19e-0746a930593e" providerId="ADAL" clId="{72CF6C99-E546-47E8-A703-34281CD3B340}" dt="2022-09-20T19:15:51.372" v="3502"/>
          <ac:picMkLst>
            <pc:docMk/>
            <pc:sldMk cId="3274289977" sldId="444"/>
            <ac:picMk id="11" creationId="{8CB03B0F-4055-09F4-3C8F-81355F5A085C}"/>
          </ac:picMkLst>
        </pc:picChg>
      </pc:sldChg>
      <pc:sldChg chg="addSp delSp modSp del mod">
        <pc:chgData name="Treleaven, Karly" userId="d8a7407c-f7b0-4855-b19e-0746a930593e" providerId="ADAL" clId="{72CF6C99-E546-47E8-A703-34281CD3B340}" dt="2022-09-20T17:48:35.735" v="1476" actId="47"/>
        <pc:sldMkLst>
          <pc:docMk/>
          <pc:sldMk cId="3780894412" sldId="453"/>
        </pc:sldMkLst>
        <pc:spChg chg="add mod">
          <ac:chgData name="Treleaven, Karly" userId="d8a7407c-f7b0-4855-b19e-0746a930593e" providerId="ADAL" clId="{72CF6C99-E546-47E8-A703-34281CD3B340}" dt="2022-09-20T16:11:01.038" v="748" actId="21"/>
          <ac:spMkLst>
            <pc:docMk/>
            <pc:sldMk cId="3780894412" sldId="453"/>
            <ac:spMk id="2" creationId="{A9036961-7370-522A-F375-F2397542E0C9}"/>
          </ac:spMkLst>
        </pc:spChg>
        <pc:spChg chg="mod">
          <ac:chgData name="Treleaven, Karly" userId="d8a7407c-f7b0-4855-b19e-0746a930593e" providerId="ADAL" clId="{72CF6C99-E546-47E8-A703-34281CD3B340}" dt="2022-09-20T16:10:56.716" v="747" actId="20577"/>
          <ac:spMkLst>
            <pc:docMk/>
            <pc:sldMk cId="3780894412" sldId="453"/>
            <ac:spMk id="5" creationId="{CEDD39FD-CFD9-4CD6-B04B-929E3B28B1E8}"/>
          </ac:spMkLst>
        </pc:spChg>
        <pc:spChg chg="del">
          <ac:chgData name="Treleaven, Karly" userId="d8a7407c-f7b0-4855-b19e-0746a930593e" providerId="ADAL" clId="{72CF6C99-E546-47E8-A703-34281CD3B340}" dt="2022-09-20T16:10:53.350" v="732"/>
          <ac:spMkLst>
            <pc:docMk/>
            <pc:sldMk cId="3780894412" sldId="453"/>
            <ac:spMk id="7" creationId="{ED7094B3-3386-45E5-ACC2-849AF4D710F1}"/>
          </ac:spMkLst>
        </pc:spChg>
      </pc:sldChg>
      <pc:sldChg chg="addSp delSp modSp mod or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2611712040" sldId="460"/>
        </pc:sldMkLst>
        <pc:spChg chg="add mod">
          <ac:chgData name="Treleaven, Karly" userId="d8a7407c-f7b0-4855-b19e-0746a930593e" providerId="ADAL" clId="{72CF6C99-E546-47E8-A703-34281CD3B340}" dt="2022-09-20T19:17:00.538" v="3597" actId="255"/>
          <ac:spMkLst>
            <pc:docMk/>
            <pc:sldMk cId="2611712040" sldId="460"/>
            <ac:spMk id="4" creationId="{86DFF058-71E3-572E-5748-7E5DC151ADAA}"/>
          </ac:spMkLst>
        </pc:spChg>
        <pc:spChg chg="del">
          <ac:chgData name="Treleaven, Karly" userId="d8a7407c-f7b0-4855-b19e-0746a930593e" providerId="ADAL" clId="{72CF6C99-E546-47E8-A703-34281CD3B340}" dt="2022-09-20T19:19:11.118" v="3630" actId="931"/>
          <ac:spMkLst>
            <pc:docMk/>
            <pc:sldMk cId="2611712040" sldId="460"/>
            <ac:spMk id="7" creationId="{FA83968E-B88D-C31D-7216-B84299A850AB}"/>
          </ac:spMkLst>
        </pc:spChg>
        <pc:spChg chg="mod">
          <ac:chgData name="Treleaven, Karly" userId="d8a7407c-f7b0-4855-b19e-0746a930593e" providerId="ADAL" clId="{72CF6C99-E546-47E8-A703-34281CD3B340}" dt="2022-09-20T16:04:57.348" v="574" actId="20577"/>
          <ac:spMkLst>
            <pc:docMk/>
            <pc:sldMk cId="2611712040" sldId="460"/>
            <ac:spMk id="13" creationId="{9898E786-6939-49E5-B8C1-CA966317170E}"/>
          </ac:spMkLst>
        </pc:spChg>
        <pc:spChg chg="del">
          <ac:chgData name="Treleaven, Karly" userId="d8a7407c-f7b0-4855-b19e-0746a930593e" providerId="ADAL" clId="{72CF6C99-E546-47E8-A703-34281CD3B340}" dt="2022-09-20T16:13:07.797" v="891" actId="478"/>
          <ac:spMkLst>
            <pc:docMk/>
            <pc:sldMk cId="2611712040" sldId="460"/>
            <ac:spMk id="14" creationId="{770420C3-9598-4CD5-96E4-B1F18383D2C2}"/>
          </ac:spMkLst>
        </pc:spChg>
        <pc:picChg chg="del">
          <ac:chgData name="Treleaven, Karly" userId="d8a7407c-f7b0-4855-b19e-0746a930593e" providerId="ADAL" clId="{72CF6C99-E546-47E8-A703-34281CD3B340}" dt="2022-09-20T19:19:11.120" v="3632"/>
          <ac:picMkLst>
            <pc:docMk/>
            <pc:sldMk cId="2611712040" sldId="460"/>
            <ac:picMk id="5" creationId="{E6379594-A96F-6B11-5DEC-CE6CCD9C3770}"/>
          </ac:picMkLst>
        </pc:picChg>
        <pc:picChg chg="add mod ord modCrop">
          <ac:chgData name="Treleaven, Karly" userId="d8a7407c-f7b0-4855-b19e-0746a930593e" providerId="ADAL" clId="{72CF6C99-E546-47E8-A703-34281CD3B340}" dt="2022-09-20T19:19:35.639" v="3692" actId="18131"/>
          <ac:picMkLst>
            <pc:docMk/>
            <pc:sldMk cId="2611712040" sldId="460"/>
            <ac:picMk id="8" creationId="{8BFCD724-0510-371D-1425-F7A5F2124740}"/>
          </ac:picMkLst>
        </pc:picChg>
        <pc:picChg chg="add del mod ord replST">
          <ac:chgData name="Treleaven, Karly" userId="d8a7407c-f7b0-4855-b19e-0746a930593e" providerId="ADAL" clId="{72CF6C99-E546-47E8-A703-34281CD3B340}" dt="2022-09-20T19:19:22.709" v="3656"/>
          <ac:picMkLst>
            <pc:docMk/>
            <pc:sldMk cId="2611712040" sldId="460"/>
            <ac:picMk id="10" creationId="{9DCDE5DA-41CF-149A-80D9-C595C1DDB33C}"/>
          </ac:picMkLst>
        </pc:picChg>
        <pc:picChg chg="add mod ord replST">
          <ac:chgData name="Treleaven, Karly" userId="d8a7407c-f7b0-4855-b19e-0746a930593e" providerId="ADAL" clId="{72CF6C99-E546-47E8-A703-34281CD3B340}" dt="2022-09-20T19:19:22.719" v="3672"/>
          <ac:picMkLst>
            <pc:docMk/>
            <pc:sldMk cId="2611712040" sldId="460"/>
            <ac:picMk id="12" creationId="{C5BF3B32-0C74-8FDA-CA02-EACB5CECDF61}"/>
          </ac:picMkLst>
        </pc:picChg>
      </pc:sldChg>
      <pc:sldChg chg="modSp del mod">
        <pc:chgData name="Treleaven, Karly" userId="d8a7407c-f7b0-4855-b19e-0746a930593e" providerId="ADAL" clId="{72CF6C99-E546-47E8-A703-34281CD3B340}" dt="2022-09-20T17:48:35.735" v="1476" actId="47"/>
        <pc:sldMkLst>
          <pc:docMk/>
          <pc:sldMk cId="1772383748" sldId="461"/>
        </pc:sldMkLst>
        <pc:spChg chg="mod">
          <ac:chgData name="Treleaven, Karly" userId="d8a7407c-f7b0-4855-b19e-0746a930593e" providerId="ADAL" clId="{72CF6C99-E546-47E8-A703-34281CD3B340}" dt="2022-09-20T16:11:07.759" v="758" actId="20577"/>
          <ac:spMkLst>
            <pc:docMk/>
            <pc:sldMk cId="1772383748" sldId="461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6:11:09.738" v="759" actId="21"/>
          <ac:spMkLst>
            <pc:docMk/>
            <pc:sldMk cId="1772383748" sldId="461"/>
            <ac:spMk id="7" creationId="{ED7094B3-3386-45E5-ACC2-849AF4D710F1}"/>
          </ac:spMkLst>
        </pc:spChg>
      </pc:sldChg>
      <pc:sldChg chg="addSp delSp modSp mod or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2362015650" sldId="462"/>
        </pc:sldMkLst>
        <pc:spChg chg="add mod">
          <ac:chgData name="Treleaven, Karly" userId="d8a7407c-f7b0-4855-b19e-0746a930593e" providerId="ADAL" clId="{72CF6C99-E546-47E8-A703-34281CD3B340}" dt="2022-09-20T19:17:18.663" v="3629" actId="255"/>
          <ac:spMkLst>
            <pc:docMk/>
            <pc:sldMk cId="2362015650" sldId="462"/>
            <ac:spMk id="4" creationId="{ECE6F76E-FB5E-39B7-0968-37976126B621}"/>
          </ac:spMkLst>
        </pc:spChg>
        <pc:spChg chg="del">
          <ac:chgData name="Treleaven, Karly" userId="d8a7407c-f7b0-4855-b19e-0746a930593e" providerId="ADAL" clId="{72CF6C99-E546-47E8-A703-34281CD3B340}" dt="2022-09-20T19:20:43.322" v="3693" actId="931"/>
          <ac:spMkLst>
            <pc:docMk/>
            <pc:sldMk cId="2362015650" sldId="462"/>
            <ac:spMk id="7" creationId="{17857BC2-F702-10A2-4891-81FB17ABD68D}"/>
          </ac:spMkLst>
        </pc:spChg>
        <pc:spChg chg="mod">
          <ac:chgData name="Treleaven, Karly" userId="d8a7407c-f7b0-4855-b19e-0746a930593e" providerId="ADAL" clId="{72CF6C99-E546-47E8-A703-34281CD3B340}" dt="2022-09-20T16:05:02.448" v="585" actId="20577"/>
          <ac:spMkLst>
            <pc:docMk/>
            <pc:sldMk cId="2362015650" sldId="462"/>
            <ac:spMk id="13" creationId="{9898E786-6939-49E5-B8C1-CA966317170E}"/>
          </ac:spMkLst>
        </pc:spChg>
        <pc:spChg chg="del">
          <ac:chgData name="Treleaven, Karly" userId="d8a7407c-f7b0-4855-b19e-0746a930593e" providerId="ADAL" clId="{72CF6C99-E546-47E8-A703-34281CD3B340}" dt="2022-09-20T16:13:08.885" v="892" actId="478"/>
          <ac:spMkLst>
            <pc:docMk/>
            <pc:sldMk cId="2362015650" sldId="462"/>
            <ac:spMk id="14" creationId="{770420C3-9598-4CD5-96E4-B1F18383D2C2}"/>
          </ac:spMkLst>
        </pc:spChg>
        <pc:picChg chg="del">
          <ac:chgData name="Treleaven, Karly" userId="d8a7407c-f7b0-4855-b19e-0746a930593e" providerId="ADAL" clId="{72CF6C99-E546-47E8-A703-34281CD3B340}" dt="2022-09-20T19:20:43.325" v="3695"/>
          <ac:picMkLst>
            <pc:docMk/>
            <pc:sldMk cId="2362015650" sldId="462"/>
            <ac:picMk id="5" creationId="{110AACD8-BA89-8D3C-8B45-D524EC73DE7D}"/>
          </ac:picMkLst>
        </pc:picChg>
        <pc:picChg chg="add mod ord modCrop">
          <ac:chgData name="Treleaven, Karly" userId="d8a7407c-f7b0-4855-b19e-0746a930593e" providerId="ADAL" clId="{72CF6C99-E546-47E8-A703-34281CD3B340}" dt="2022-09-20T19:25:41.374" v="3736" actId="18131"/>
          <ac:picMkLst>
            <pc:docMk/>
            <pc:sldMk cId="2362015650" sldId="462"/>
            <ac:picMk id="8" creationId="{B1055F62-D0A3-2F69-E0D2-35AF3FFD1598}"/>
          </ac:picMkLst>
        </pc:picChg>
        <pc:picChg chg="add del mod ord replST">
          <ac:chgData name="Treleaven, Karly" userId="d8a7407c-f7b0-4855-b19e-0746a930593e" providerId="ADAL" clId="{72CF6C99-E546-47E8-A703-34281CD3B340}" dt="2022-09-20T19:25:36.279" v="3717"/>
          <ac:picMkLst>
            <pc:docMk/>
            <pc:sldMk cId="2362015650" sldId="462"/>
            <ac:picMk id="10" creationId="{D6586D50-0422-0492-9A11-3B5C2F45F1C1}"/>
          </ac:picMkLst>
        </pc:picChg>
        <pc:picChg chg="add mod ord replST">
          <ac:chgData name="Treleaven, Karly" userId="d8a7407c-f7b0-4855-b19e-0746a930593e" providerId="ADAL" clId="{72CF6C99-E546-47E8-A703-34281CD3B340}" dt="2022-09-20T19:25:36.286" v="3733"/>
          <ac:picMkLst>
            <pc:docMk/>
            <pc:sldMk cId="2362015650" sldId="462"/>
            <ac:picMk id="12" creationId="{74B0DDB8-CA57-280C-EFBA-7D65F891035D}"/>
          </ac:picMkLst>
        </pc:picChg>
      </pc:sldChg>
      <pc:sldChg chg="modSp del mod">
        <pc:chgData name="Treleaven, Karly" userId="d8a7407c-f7b0-4855-b19e-0746a930593e" providerId="ADAL" clId="{72CF6C99-E546-47E8-A703-34281CD3B340}" dt="2022-09-20T17:48:35.735" v="1476" actId="47"/>
        <pc:sldMkLst>
          <pc:docMk/>
          <pc:sldMk cId="1422663972" sldId="463"/>
        </pc:sldMkLst>
        <pc:spChg chg="mod">
          <ac:chgData name="Treleaven, Karly" userId="d8a7407c-f7b0-4855-b19e-0746a930593e" providerId="ADAL" clId="{72CF6C99-E546-47E8-A703-34281CD3B340}" dt="2022-09-20T16:11:13.888" v="771" actId="20577"/>
          <ac:spMkLst>
            <pc:docMk/>
            <pc:sldMk cId="1422663972" sldId="463"/>
            <ac:spMk id="5" creationId="{CEDD39FD-CFD9-4CD6-B04B-929E3B28B1E8}"/>
          </ac:spMkLst>
        </pc:spChg>
      </pc:sldChg>
      <pc:sldChg chg="del">
        <pc:chgData name="Treleaven, Karly" userId="d8a7407c-f7b0-4855-b19e-0746a930593e" providerId="ADAL" clId="{72CF6C99-E546-47E8-A703-34281CD3B340}" dt="2022-09-20T16:05:05.356" v="586" actId="47"/>
        <pc:sldMkLst>
          <pc:docMk/>
          <pc:sldMk cId="703126850" sldId="464"/>
        </pc:sldMkLst>
      </pc:sldChg>
      <pc:sldChg chg="modSp del mod">
        <pc:chgData name="Treleaven, Karly" userId="d8a7407c-f7b0-4855-b19e-0746a930593e" providerId="ADAL" clId="{72CF6C99-E546-47E8-A703-34281CD3B340}" dt="2022-09-20T17:48:35.735" v="1476" actId="47"/>
        <pc:sldMkLst>
          <pc:docMk/>
          <pc:sldMk cId="3614358953" sldId="465"/>
        </pc:sldMkLst>
        <pc:spChg chg="mod">
          <ac:chgData name="Treleaven, Karly" userId="d8a7407c-f7b0-4855-b19e-0746a930593e" providerId="ADAL" clId="{72CF6C99-E546-47E8-A703-34281CD3B340}" dt="2022-09-20T16:11:18.945" v="783" actId="20577"/>
          <ac:spMkLst>
            <pc:docMk/>
            <pc:sldMk cId="3614358953" sldId="465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6:11:21.292" v="784" actId="21"/>
          <ac:spMkLst>
            <pc:docMk/>
            <pc:sldMk cId="3614358953" sldId="465"/>
            <ac:spMk id="7" creationId="{ED7094B3-3386-45E5-ACC2-849AF4D710F1}"/>
          </ac:spMkLst>
        </pc:spChg>
      </pc:sldChg>
      <pc:sldChg chg="del">
        <pc:chgData name="Treleaven, Karly" userId="d8a7407c-f7b0-4855-b19e-0746a930593e" providerId="ADAL" clId="{72CF6C99-E546-47E8-A703-34281CD3B340}" dt="2022-09-20T16:04:03.589" v="521" actId="47"/>
        <pc:sldMkLst>
          <pc:docMk/>
          <pc:sldMk cId="1217212036" sldId="466"/>
        </pc:sldMkLst>
      </pc:sldChg>
      <pc:sldChg chg="modSp del mod">
        <pc:chgData name="Treleaven, Karly" userId="d8a7407c-f7b0-4855-b19e-0746a930593e" providerId="ADAL" clId="{72CF6C99-E546-47E8-A703-34281CD3B340}" dt="2022-09-20T17:48:35.735" v="1476" actId="47"/>
        <pc:sldMkLst>
          <pc:docMk/>
          <pc:sldMk cId="3220113340" sldId="467"/>
        </pc:sldMkLst>
        <pc:spChg chg="mod">
          <ac:chgData name="Treleaven, Karly" userId="d8a7407c-f7b0-4855-b19e-0746a930593e" providerId="ADAL" clId="{72CF6C99-E546-47E8-A703-34281CD3B340}" dt="2022-09-20T16:11:26.207" v="804" actId="20577"/>
          <ac:spMkLst>
            <pc:docMk/>
            <pc:sldMk cId="3220113340" sldId="467"/>
            <ac:spMk id="5" creationId="{CEDD39FD-CFD9-4CD6-B04B-929E3B28B1E8}"/>
          </ac:spMkLst>
        </pc:spChg>
      </pc:sldChg>
      <pc:sldChg chg="del ord">
        <pc:chgData name="Treleaven, Karly" userId="d8a7407c-f7b0-4855-b19e-0746a930593e" providerId="ADAL" clId="{72CF6C99-E546-47E8-A703-34281CD3B340}" dt="2022-09-21T10:58:08.073" v="10948" actId="47"/>
        <pc:sldMkLst>
          <pc:docMk/>
          <pc:sldMk cId="1118023280" sldId="468"/>
        </pc:sldMkLst>
      </pc:sldChg>
      <pc:sldChg chg="modSp del mod">
        <pc:chgData name="Treleaven, Karly" userId="d8a7407c-f7b0-4855-b19e-0746a930593e" providerId="ADAL" clId="{72CF6C99-E546-47E8-A703-34281CD3B340}" dt="2022-09-20T17:48:35.735" v="1476" actId="47"/>
        <pc:sldMkLst>
          <pc:docMk/>
          <pc:sldMk cId="864509483" sldId="469"/>
        </pc:sldMkLst>
        <pc:spChg chg="mod">
          <ac:chgData name="Treleaven, Karly" userId="d8a7407c-f7b0-4855-b19e-0746a930593e" providerId="ADAL" clId="{72CF6C99-E546-47E8-A703-34281CD3B340}" dt="2022-09-20T16:11:30.451" v="816" actId="20577"/>
          <ac:spMkLst>
            <pc:docMk/>
            <pc:sldMk cId="864509483" sldId="469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6:11:32.531" v="818"/>
          <ac:spMkLst>
            <pc:docMk/>
            <pc:sldMk cId="864509483" sldId="469"/>
            <ac:spMk id="7" creationId="{ED7094B3-3386-45E5-ACC2-849AF4D710F1}"/>
          </ac:spMkLst>
        </pc:spChg>
      </pc:sldChg>
      <pc:sldChg chg="addSp delSp modSp mod or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186179103" sldId="470"/>
        </pc:sldMkLst>
        <pc:spChg chg="del">
          <ac:chgData name="Treleaven, Karly" userId="d8a7407c-f7b0-4855-b19e-0746a930593e" providerId="ADAL" clId="{72CF6C99-E546-47E8-A703-34281CD3B340}" dt="2022-09-21T10:58:17.449" v="10949"/>
          <ac:spMkLst>
            <pc:docMk/>
            <pc:sldMk cId="186179103" sldId="470"/>
            <ac:spMk id="10" creationId="{D4467D50-864D-DC47-7966-37FDCFA9C9C7}"/>
          </ac:spMkLst>
        </pc:spChg>
        <pc:spChg chg="mod">
          <ac:chgData name="Treleaven, Karly" userId="d8a7407c-f7b0-4855-b19e-0746a930593e" providerId="ADAL" clId="{72CF6C99-E546-47E8-A703-34281CD3B340}" dt="2022-09-20T16:11:57.464" v="849" actId="20577"/>
          <ac:spMkLst>
            <pc:docMk/>
            <pc:sldMk cId="186179103" sldId="470"/>
            <ac:spMk id="14" creationId="{770420C3-9598-4CD5-96E4-B1F18383D2C2}"/>
          </ac:spMkLst>
        </pc:spChg>
        <pc:picChg chg="add mod ord replST">
          <ac:chgData name="Treleaven, Karly" userId="d8a7407c-f7b0-4855-b19e-0746a930593e" providerId="ADAL" clId="{72CF6C99-E546-47E8-A703-34281CD3B340}" dt="2022-09-21T10:58:17.452" v="10955"/>
          <ac:picMkLst>
            <pc:docMk/>
            <pc:sldMk cId="186179103" sldId="470"/>
            <ac:picMk id="5" creationId="{B9C1FFAE-D70A-FCB8-064F-FC101A503A6A}"/>
          </ac:picMkLst>
        </pc:picChg>
        <pc:picChg chg="del">
          <ac:chgData name="Treleaven, Karly" userId="d8a7407c-f7b0-4855-b19e-0746a930593e" providerId="ADAL" clId="{72CF6C99-E546-47E8-A703-34281CD3B340}" dt="2022-09-21T10:58:17.453" v="10957"/>
          <ac:picMkLst>
            <pc:docMk/>
            <pc:sldMk cId="186179103" sldId="470"/>
            <ac:picMk id="7" creationId="{26BD570C-5176-1E17-90B2-B50CAC28EDFC}"/>
          </ac:picMkLst>
        </pc:picChg>
        <pc:picChg chg="add mod ord replST">
          <ac:chgData name="Treleaven, Karly" userId="d8a7407c-f7b0-4855-b19e-0746a930593e" providerId="ADAL" clId="{72CF6C99-E546-47E8-A703-34281CD3B340}" dt="2022-09-21T10:58:17.464" v="10973"/>
          <ac:picMkLst>
            <pc:docMk/>
            <pc:sldMk cId="186179103" sldId="470"/>
            <ac:picMk id="8" creationId="{F94413A5-BB2E-68FD-F933-49CE994827E5}"/>
          </ac:picMkLst>
        </pc:picChg>
      </pc:sldChg>
      <pc:sldChg chg="addSp delSp modSp add del mod or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3378857296" sldId="471"/>
        </pc:sldMkLst>
        <pc:spChg chg="add del mod">
          <ac:chgData name="Treleaven, Karly" userId="d8a7407c-f7b0-4855-b19e-0746a930593e" providerId="ADAL" clId="{72CF6C99-E546-47E8-A703-34281CD3B340}" dt="2022-09-21T12:10:17.276" v="11541" actId="478"/>
          <ac:spMkLst>
            <pc:docMk/>
            <pc:sldMk cId="3378857296" sldId="471"/>
            <ac:spMk id="2" creationId="{B42B5A6B-507C-0FC8-CEB0-25773127A02B}"/>
          </ac:spMkLst>
        </pc:spChg>
        <pc:spChg chg="add del mod">
          <ac:chgData name="Treleaven, Karly" userId="d8a7407c-f7b0-4855-b19e-0746a930593e" providerId="ADAL" clId="{72CF6C99-E546-47E8-A703-34281CD3B340}" dt="2022-09-21T12:20:26.794" v="11831"/>
          <ac:spMkLst>
            <pc:docMk/>
            <pc:sldMk cId="3378857296" sldId="471"/>
            <ac:spMk id="4" creationId="{81E31652-5347-A1EE-DE4F-C9B6F9FF4A1E}"/>
          </ac:spMkLst>
        </pc:spChg>
        <pc:spChg chg="mod">
          <ac:chgData name="Treleaven, Karly" userId="d8a7407c-f7b0-4855-b19e-0746a930593e" providerId="ADAL" clId="{72CF6C99-E546-47E8-A703-34281CD3B340}" dt="2022-09-21T12:30:44.929" v="12055" actId="1076"/>
          <ac:spMkLst>
            <pc:docMk/>
            <pc:sldMk cId="3378857296" sldId="471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6:12:10.202" v="852"/>
          <ac:spMkLst>
            <pc:docMk/>
            <pc:sldMk cId="3378857296" sldId="471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1T10:58:29.426" v="10974" actId="478"/>
          <ac:spMkLst>
            <pc:docMk/>
            <pc:sldMk cId="3378857296" sldId="471"/>
            <ac:spMk id="7" creationId="{ED7094B3-3386-45E5-ACC2-849AF4D710F1}"/>
          </ac:spMkLst>
        </pc:spChg>
        <pc:spChg chg="add del mod">
          <ac:chgData name="Treleaven, Karly" userId="d8a7407c-f7b0-4855-b19e-0746a930593e" providerId="ADAL" clId="{72CF6C99-E546-47E8-A703-34281CD3B340}" dt="2022-09-21T12:17:59.442" v="11777"/>
          <ac:spMkLst>
            <pc:docMk/>
            <pc:sldMk cId="3378857296" sldId="471"/>
            <ac:spMk id="13" creationId="{EB3E47C9-3338-DAE8-96A0-05E2D5D3EA8A}"/>
          </ac:spMkLst>
        </pc:spChg>
        <pc:spChg chg="add del mod">
          <ac:chgData name="Treleaven, Karly" userId="d8a7407c-f7b0-4855-b19e-0746a930593e" providerId="ADAL" clId="{72CF6C99-E546-47E8-A703-34281CD3B340}" dt="2022-09-21T12:18:02.910" v="11781"/>
          <ac:spMkLst>
            <pc:docMk/>
            <pc:sldMk cId="3378857296" sldId="471"/>
            <ac:spMk id="14" creationId="{A0C0FE2A-4D51-AC34-FC53-4E4A427CEB92}"/>
          </ac:spMkLst>
        </pc:spChg>
        <pc:spChg chg="add del mod">
          <ac:chgData name="Treleaven, Karly" userId="d8a7407c-f7b0-4855-b19e-0746a930593e" providerId="ADAL" clId="{72CF6C99-E546-47E8-A703-34281CD3B340}" dt="2022-09-21T12:17:59.410" v="11775" actId="478"/>
          <ac:spMkLst>
            <pc:docMk/>
            <pc:sldMk cId="3378857296" sldId="471"/>
            <ac:spMk id="15" creationId="{2E5F17C3-2E49-6AB8-B291-ED2A34E68465}"/>
          </ac:spMkLst>
        </pc:spChg>
        <pc:spChg chg="add mod">
          <ac:chgData name="Treleaven, Karly" userId="d8a7407c-f7b0-4855-b19e-0746a930593e" providerId="ADAL" clId="{72CF6C99-E546-47E8-A703-34281CD3B340}" dt="2022-09-21T12:39:51.062" v="12276" actId="1076"/>
          <ac:spMkLst>
            <pc:docMk/>
            <pc:sldMk cId="3378857296" sldId="471"/>
            <ac:spMk id="35" creationId="{567F2370-A7D3-9673-AAED-44A41C48EDEB}"/>
          </ac:spMkLst>
        </pc:spChg>
        <pc:spChg chg="add mod">
          <ac:chgData name="Treleaven, Karly" userId="d8a7407c-f7b0-4855-b19e-0746a930593e" providerId="ADAL" clId="{72CF6C99-E546-47E8-A703-34281CD3B340}" dt="2022-09-21T12:39:51.062" v="12276" actId="1076"/>
          <ac:spMkLst>
            <pc:docMk/>
            <pc:sldMk cId="3378857296" sldId="471"/>
            <ac:spMk id="36" creationId="{C3917C8E-0CCB-AEE9-011E-223E43305E89}"/>
          </ac:spMkLst>
        </pc:spChg>
        <pc:spChg chg="add mod">
          <ac:chgData name="Treleaven, Karly" userId="d8a7407c-f7b0-4855-b19e-0746a930593e" providerId="ADAL" clId="{72CF6C99-E546-47E8-A703-34281CD3B340}" dt="2022-09-21T12:39:51.062" v="12276" actId="1076"/>
          <ac:spMkLst>
            <pc:docMk/>
            <pc:sldMk cId="3378857296" sldId="471"/>
            <ac:spMk id="37" creationId="{C80F0BF5-04F0-DF84-2B15-B88C5634DA7D}"/>
          </ac:spMkLst>
        </pc:spChg>
        <pc:spChg chg="add mod">
          <ac:chgData name="Treleaven, Karly" userId="d8a7407c-f7b0-4855-b19e-0746a930593e" providerId="ADAL" clId="{72CF6C99-E546-47E8-A703-34281CD3B340}" dt="2022-09-21T12:39:51.062" v="12276" actId="1076"/>
          <ac:spMkLst>
            <pc:docMk/>
            <pc:sldMk cId="3378857296" sldId="471"/>
            <ac:spMk id="38" creationId="{433765B3-F5DB-AB16-1842-A67D56246D11}"/>
          </ac:spMkLst>
        </pc:spChg>
        <pc:spChg chg="add mod">
          <ac:chgData name="Treleaven, Karly" userId="d8a7407c-f7b0-4855-b19e-0746a930593e" providerId="ADAL" clId="{72CF6C99-E546-47E8-A703-34281CD3B340}" dt="2022-09-21T12:39:51.062" v="12276" actId="1076"/>
          <ac:spMkLst>
            <pc:docMk/>
            <pc:sldMk cId="3378857296" sldId="471"/>
            <ac:spMk id="39" creationId="{5FBEF0B8-2AA8-E5CA-800F-513ED135D442}"/>
          </ac:spMkLst>
        </pc:spChg>
        <pc:spChg chg="add mod">
          <ac:chgData name="Treleaven, Karly" userId="d8a7407c-f7b0-4855-b19e-0746a930593e" providerId="ADAL" clId="{72CF6C99-E546-47E8-A703-34281CD3B340}" dt="2022-09-21T12:39:51.062" v="12276" actId="1076"/>
          <ac:spMkLst>
            <pc:docMk/>
            <pc:sldMk cId="3378857296" sldId="471"/>
            <ac:spMk id="40" creationId="{15FD1403-332B-6E42-D444-B65A59C5EACD}"/>
          </ac:spMkLst>
        </pc:spChg>
        <pc:grpChg chg="add mod">
          <ac:chgData name="Treleaven, Karly" userId="d8a7407c-f7b0-4855-b19e-0746a930593e" providerId="ADAL" clId="{72CF6C99-E546-47E8-A703-34281CD3B340}" dt="2022-09-21T12:39:51.062" v="12276" actId="1076"/>
          <ac:grpSpMkLst>
            <pc:docMk/>
            <pc:sldMk cId="3378857296" sldId="471"/>
            <ac:grpSpMk id="45" creationId="{FD0191D8-E6C9-2E06-8134-3BFA1549EFDA}"/>
          </ac:grpSpMkLst>
        </pc:grpChg>
        <pc:grpChg chg="add mod">
          <ac:chgData name="Treleaven, Karly" userId="d8a7407c-f7b0-4855-b19e-0746a930593e" providerId="ADAL" clId="{72CF6C99-E546-47E8-A703-34281CD3B340}" dt="2022-09-21T12:39:51.062" v="12276" actId="1076"/>
          <ac:grpSpMkLst>
            <pc:docMk/>
            <pc:sldMk cId="3378857296" sldId="471"/>
            <ac:grpSpMk id="46" creationId="{7F73DC84-C606-EF91-44D1-3D54447464A9}"/>
          </ac:grpSpMkLst>
        </pc:grpChg>
        <pc:grpChg chg="add mod">
          <ac:chgData name="Treleaven, Karly" userId="d8a7407c-f7b0-4855-b19e-0746a930593e" providerId="ADAL" clId="{72CF6C99-E546-47E8-A703-34281CD3B340}" dt="2022-09-21T12:39:51.062" v="12276" actId="1076"/>
          <ac:grpSpMkLst>
            <pc:docMk/>
            <pc:sldMk cId="3378857296" sldId="471"/>
            <ac:grpSpMk id="47" creationId="{242784CD-B882-E258-5327-ECDAB534B039}"/>
          </ac:grpSpMkLst>
        </pc:grpChg>
        <pc:grpChg chg="add mod">
          <ac:chgData name="Treleaven, Karly" userId="d8a7407c-f7b0-4855-b19e-0746a930593e" providerId="ADAL" clId="{72CF6C99-E546-47E8-A703-34281CD3B340}" dt="2022-09-21T12:39:51.062" v="12276" actId="1076"/>
          <ac:grpSpMkLst>
            <pc:docMk/>
            <pc:sldMk cId="3378857296" sldId="471"/>
            <ac:grpSpMk id="48" creationId="{8ADFB128-D8CC-D211-DF91-DF3E7022401A}"/>
          </ac:grpSpMkLst>
        </pc:grpChg>
        <pc:grpChg chg="add mod">
          <ac:chgData name="Treleaven, Karly" userId="d8a7407c-f7b0-4855-b19e-0746a930593e" providerId="ADAL" clId="{72CF6C99-E546-47E8-A703-34281CD3B340}" dt="2022-09-21T12:39:51.062" v="12276" actId="1076"/>
          <ac:grpSpMkLst>
            <pc:docMk/>
            <pc:sldMk cId="3378857296" sldId="471"/>
            <ac:grpSpMk id="49" creationId="{9E0F1734-7D3A-DD09-90AA-5E8282CA8F19}"/>
          </ac:grpSpMkLst>
        </pc:grpChg>
        <pc:grpChg chg="add mod">
          <ac:chgData name="Treleaven, Karly" userId="d8a7407c-f7b0-4855-b19e-0746a930593e" providerId="ADAL" clId="{72CF6C99-E546-47E8-A703-34281CD3B340}" dt="2022-09-21T12:39:51.062" v="12276" actId="1076"/>
          <ac:grpSpMkLst>
            <pc:docMk/>
            <pc:sldMk cId="3378857296" sldId="471"/>
            <ac:grpSpMk id="50" creationId="{A1971825-6D19-1F8D-7E66-9B163C599D22}"/>
          </ac:grpSpMkLst>
        </pc:grpChg>
        <pc:grpChg chg="add mod">
          <ac:chgData name="Treleaven, Karly" userId="d8a7407c-f7b0-4855-b19e-0746a930593e" providerId="ADAL" clId="{72CF6C99-E546-47E8-A703-34281CD3B340}" dt="2022-09-21T12:39:51.062" v="12276" actId="1076"/>
          <ac:grpSpMkLst>
            <pc:docMk/>
            <pc:sldMk cId="3378857296" sldId="471"/>
            <ac:grpSpMk id="2062" creationId="{68A33918-65A0-F818-D868-2D47B2F1189F}"/>
          </ac:grpSpMkLst>
        </pc:grpChg>
        <pc:graphicFrameChg chg="add mod modGraphic">
          <ac:chgData name="Treleaven, Karly" userId="d8a7407c-f7b0-4855-b19e-0746a930593e" providerId="ADAL" clId="{72CF6C99-E546-47E8-A703-34281CD3B340}" dt="2022-09-21T12:38:38.699" v="12240" actId="1035"/>
          <ac:graphicFrameMkLst>
            <pc:docMk/>
            <pc:sldMk cId="3378857296" sldId="471"/>
            <ac:graphicFrameMk id="16" creationId="{A8CB801F-63A9-FC41-B520-914E6AE24C80}"/>
          </ac:graphicFrameMkLst>
        </pc:graphicFrameChg>
        <pc:picChg chg="add del mod ord replST">
          <ac:chgData name="Treleaven, Karly" userId="d8a7407c-f7b0-4855-b19e-0746a930593e" providerId="ADAL" clId="{72CF6C99-E546-47E8-A703-34281CD3B340}" dt="2022-09-21T12:12:54.126" v="11588" actId="478"/>
          <ac:picMkLst>
            <pc:docMk/>
            <pc:sldMk cId="3378857296" sldId="471"/>
            <ac:picMk id="10" creationId="{9D991CA2-55AE-B4A2-7FDD-B9C7D7E84274}"/>
          </ac:picMkLst>
        </pc:picChg>
        <pc:picChg chg="add mod">
          <ac:chgData name="Treleaven, Karly" userId="d8a7407c-f7b0-4855-b19e-0746a930593e" providerId="ADAL" clId="{72CF6C99-E546-47E8-A703-34281CD3B340}" dt="2022-09-21T12:39:59.220" v="12279" actId="1038"/>
          <ac:picMkLst>
            <pc:docMk/>
            <pc:sldMk cId="3378857296" sldId="471"/>
            <ac:picMk id="12" creationId="{ABA7E30D-DAE3-9BA2-610C-BED8721E3368}"/>
          </ac:picMkLst>
        </pc:picChg>
        <pc:picChg chg="add del mod">
          <ac:chgData name="Treleaven, Karly" userId="d8a7407c-f7b0-4855-b19e-0746a930593e" providerId="ADAL" clId="{72CF6C99-E546-47E8-A703-34281CD3B340}" dt="2022-09-21T12:27:20.608" v="11891" actId="478"/>
          <ac:picMkLst>
            <pc:docMk/>
            <pc:sldMk cId="3378857296" sldId="471"/>
            <ac:picMk id="18" creationId="{4783451D-FF13-5A82-EDAC-7DCDBD8A25E6}"/>
          </ac:picMkLst>
        </pc:picChg>
        <pc:picChg chg="add mod">
          <ac:chgData name="Treleaven, Karly" userId="d8a7407c-f7b0-4855-b19e-0746a930593e" providerId="ADAL" clId="{72CF6C99-E546-47E8-A703-34281CD3B340}" dt="2022-09-21T12:39:51.062" v="12276" actId="1076"/>
          <ac:picMkLst>
            <pc:docMk/>
            <pc:sldMk cId="3378857296" sldId="471"/>
            <ac:picMk id="20" creationId="{2866E5D4-DC5F-E2E5-2CD3-4AF8C19378C6}"/>
          </ac:picMkLst>
        </pc:picChg>
        <pc:picChg chg="add mod">
          <ac:chgData name="Treleaven, Karly" userId="d8a7407c-f7b0-4855-b19e-0746a930593e" providerId="ADAL" clId="{72CF6C99-E546-47E8-A703-34281CD3B340}" dt="2022-09-21T12:39:51.062" v="12276" actId="1076"/>
          <ac:picMkLst>
            <pc:docMk/>
            <pc:sldMk cId="3378857296" sldId="471"/>
            <ac:picMk id="22" creationId="{3B2CDF97-FD34-C4CB-5DEF-6D809E5285FE}"/>
          </ac:picMkLst>
        </pc:picChg>
        <pc:picChg chg="add mod">
          <ac:chgData name="Treleaven, Karly" userId="d8a7407c-f7b0-4855-b19e-0746a930593e" providerId="ADAL" clId="{72CF6C99-E546-47E8-A703-34281CD3B340}" dt="2022-09-21T12:39:51.062" v="12276" actId="1076"/>
          <ac:picMkLst>
            <pc:docMk/>
            <pc:sldMk cId="3378857296" sldId="471"/>
            <ac:picMk id="24" creationId="{813185B3-E8CD-C16F-D22B-9EF1EF69236C}"/>
          </ac:picMkLst>
        </pc:picChg>
        <pc:picChg chg="add mod">
          <ac:chgData name="Treleaven, Karly" userId="d8a7407c-f7b0-4855-b19e-0746a930593e" providerId="ADAL" clId="{72CF6C99-E546-47E8-A703-34281CD3B340}" dt="2022-09-21T12:39:51.062" v="12276" actId="1076"/>
          <ac:picMkLst>
            <pc:docMk/>
            <pc:sldMk cId="3378857296" sldId="471"/>
            <ac:picMk id="26" creationId="{F8E5C631-597F-9D59-5899-AD3FCC765602}"/>
          </ac:picMkLst>
        </pc:picChg>
        <pc:picChg chg="add mod">
          <ac:chgData name="Treleaven, Karly" userId="d8a7407c-f7b0-4855-b19e-0746a930593e" providerId="ADAL" clId="{72CF6C99-E546-47E8-A703-34281CD3B340}" dt="2022-09-21T12:39:51.062" v="12276" actId="1076"/>
          <ac:picMkLst>
            <pc:docMk/>
            <pc:sldMk cId="3378857296" sldId="471"/>
            <ac:picMk id="28" creationId="{88AA93A3-B0CA-19B9-13F9-066837B97EFE}"/>
          </ac:picMkLst>
        </pc:picChg>
        <pc:picChg chg="add mod">
          <ac:chgData name="Treleaven, Karly" userId="d8a7407c-f7b0-4855-b19e-0746a930593e" providerId="ADAL" clId="{72CF6C99-E546-47E8-A703-34281CD3B340}" dt="2022-09-21T12:39:51.062" v="12276" actId="1076"/>
          <ac:picMkLst>
            <pc:docMk/>
            <pc:sldMk cId="3378857296" sldId="471"/>
            <ac:picMk id="30" creationId="{36598564-EA78-17F9-82E0-BC06F8C5451F}"/>
          </ac:picMkLst>
        </pc:picChg>
        <pc:picChg chg="add del mod">
          <ac:chgData name="Treleaven, Karly" userId="d8a7407c-f7b0-4855-b19e-0746a930593e" providerId="ADAL" clId="{72CF6C99-E546-47E8-A703-34281CD3B340}" dt="2022-09-21T12:27:22.058" v="11892" actId="478"/>
          <ac:picMkLst>
            <pc:docMk/>
            <pc:sldMk cId="3378857296" sldId="471"/>
            <ac:picMk id="32" creationId="{0B3D39FC-CADF-2C45-F067-5783A9BC7F8E}"/>
          </ac:picMkLst>
        </pc:picChg>
        <pc:picChg chg="add del mod">
          <ac:chgData name="Treleaven, Karly" userId="d8a7407c-f7b0-4855-b19e-0746a930593e" providerId="ADAL" clId="{72CF6C99-E546-47E8-A703-34281CD3B340}" dt="2022-09-21T12:28:39.247" v="11947" actId="478"/>
          <ac:picMkLst>
            <pc:docMk/>
            <pc:sldMk cId="3378857296" sldId="471"/>
            <ac:picMk id="34" creationId="{54E46A06-3D5D-7E21-741D-D2D295C7AF60}"/>
          </ac:picMkLst>
        </pc:picChg>
        <pc:picChg chg="add mod">
          <ac:chgData name="Treleaven, Karly" userId="d8a7407c-f7b0-4855-b19e-0746a930593e" providerId="ADAL" clId="{72CF6C99-E546-47E8-A703-34281CD3B340}" dt="2022-09-21T12:40:04.055" v="12280" actId="1076"/>
          <ac:picMkLst>
            <pc:docMk/>
            <pc:sldMk cId="3378857296" sldId="471"/>
            <ac:picMk id="2050" creationId="{EB2C67F8-64B3-60BC-A083-5447EBD90411}"/>
          </ac:picMkLst>
        </pc:picChg>
        <pc:picChg chg="add mod">
          <ac:chgData name="Treleaven, Karly" userId="d8a7407c-f7b0-4855-b19e-0746a930593e" providerId="ADAL" clId="{72CF6C99-E546-47E8-A703-34281CD3B340}" dt="2022-09-21T12:40:06.135" v="12281" actId="1076"/>
          <ac:picMkLst>
            <pc:docMk/>
            <pc:sldMk cId="3378857296" sldId="471"/>
            <ac:picMk id="2063" creationId="{0F2351C8-3057-6EF1-B11D-EB128CBE4986}"/>
          </ac:picMkLst>
        </pc:picChg>
        <pc:cxnChg chg="add mod">
          <ac:chgData name="Treleaven, Karly" userId="d8a7407c-f7b0-4855-b19e-0746a930593e" providerId="ADAL" clId="{72CF6C99-E546-47E8-A703-34281CD3B340}" dt="2022-09-21T12:39:51.062" v="12276" actId="1076"/>
          <ac:cxnSpMkLst>
            <pc:docMk/>
            <pc:sldMk cId="3378857296" sldId="471"/>
            <ac:cxnSpMk id="42" creationId="{1F54DEC5-3499-FA2F-D06C-F5499BE8CF33}"/>
          </ac:cxnSpMkLst>
        </pc:cxnChg>
        <pc:cxnChg chg="add mod">
          <ac:chgData name="Treleaven, Karly" userId="d8a7407c-f7b0-4855-b19e-0746a930593e" providerId="ADAL" clId="{72CF6C99-E546-47E8-A703-34281CD3B340}" dt="2022-09-21T12:39:51.062" v="12276" actId="1076"/>
          <ac:cxnSpMkLst>
            <pc:docMk/>
            <pc:sldMk cId="3378857296" sldId="471"/>
            <ac:cxnSpMk id="53" creationId="{8FF00BBC-7CB6-2209-199F-44DA0F375791}"/>
          </ac:cxnSpMkLst>
        </pc:cxnChg>
        <pc:cxnChg chg="add mod">
          <ac:chgData name="Treleaven, Karly" userId="d8a7407c-f7b0-4855-b19e-0746a930593e" providerId="ADAL" clId="{72CF6C99-E546-47E8-A703-34281CD3B340}" dt="2022-09-21T12:39:51.062" v="12276" actId="1076"/>
          <ac:cxnSpMkLst>
            <pc:docMk/>
            <pc:sldMk cId="3378857296" sldId="471"/>
            <ac:cxnSpMk id="56" creationId="{2514FD95-D65C-BA89-539F-E6099CCB4986}"/>
          </ac:cxnSpMkLst>
        </pc:cxnChg>
        <pc:cxnChg chg="add mod">
          <ac:chgData name="Treleaven, Karly" userId="d8a7407c-f7b0-4855-b19e-0746a930593e" providerId="ADAL" clId="{72CF6C99-E546-47E8-A703-34281CD3B340}" dt="2022-09-21T12:39:51.062" v="12276" actId="1076"/>
          <ac:cxnSpMkLst>
            <pc:docMk/>
            <pc:sldMk cId="3378857296" sldId="471"/>
            <ac:cxnSpMk id="59" creationId="{39781E32-FD00-DBAA-2C23-9A4156E3C451}"/>
          </ac:cxnSpMkLst>
        </pc:cxnChg>
        <pc:cxnChg chg="add mod">
          <ac:chgData name="Treleaven, Karly" userId="d8a7407c-f7b0-4855-b19e-0746a930593e" providerId="ADAL" clId="{72CF6C99-E546-47E8-A703-34281CD3B340}" dt="2022-09-21T12:39:51.062" v="12276" actId="1076"/>
          <ac:cxnSpMkLst>
            <pc:docMk/>
            <pc:sldMk cId="3378857296" sldId="471"/>
            <ac:cxnSpMk id="62" creationId="{2151A76E-B639-5680-688F-26F2CD16AD58}"/>
          </ac:cxnSpMkLst>
        </pc:cxnChg>
        <pc:cxnChg chg="add mod">
          <ac:chgData name="Treleaven, Karly" userId="d8a7407c-f7b0-4855-b19e-0746a930593e" providerId="ADAL" clId="{72CF6C99-E546-47E8-A703-34281CD3B340}" dt="2022-09-21T12:39:51.062" v="12276" actId="1076"/>
          <ac:cxnSpMkLst>
            <pc:docMk/>
            <pc:sldMk cId="3378857296" sldId="471"/>
            <ac:cxnSpMk id="2049" creationId="{085D56FA-85AA-0462-D048-5B8B868177A4}"/>
          </ac:cxnSpMkLst>
        </pc:cxnChg>
        <pc:cxnChg chg="add del">
          <ac:chgData name="Treleaven, Karly" userId="d8a7407c-f7b0-4855-b19e-0746a930593e" providerId="ADAL" clId="{72CF6C99-E546-47E8-A703-34281CD3B340}" dt="2022-09-21T12:39:53.299" v="12277" actId="478"/>
          <ac:cxnSpMkLst>
            <pc:docMk/>
            <pc:sldMk cId="3378857296" sldId="471"/>
            <ac:cxnSpMk id="2065" creationId="{DFF6D72B-46E7-91DD-4A4E-A0F1B626F81F}"/>
          </ac:cxnSpMkLst>
        </pc:cxnChg>
      </pc:sldChg>
      <pc:sldChg chg="addSp delSp modSp mo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4024439380" sldId="472"/>
        </pc:sldMkLst>
        <pc:spChg chg="del">
          <ac:chgData name="Treleaven, Karly" userId="d8a7407c-f7b0-4855-b19e-0746a930593e" providerId="ADAL" clId="{72CF6C99-E546-47E8-A703-34281CD3B340}" dt="2022-09-20T21:27:33.512" v="6245"/>
          <ac:spMkLst>
            <pc:docMk/>
            <pc:sldMk cId="4024439380" sldId="472"/>
            <ac:spMk id="7" creationId="{15CC06A4-1CE8-6A02-6449-5E21E4511114}"/>
          </ac:spMkLst>
        </pc:spChg>
        <pc:spChg chg="del">
          <ac:chgData name="Treleaven, Karly" userId="d8a7407c-f7b0-4855-b19e-0746a930593e" providerId="ADAL" clId="{72CF6C99-E546-47E8-A703-34281CD3B340}" dt="2022-09-21T10:39:05.222" v="10822" actId="478"/>
          <ac:spMkLst>
            <pc:docMk/>
            <pc:sldMk cId="4024439380" sldId="472"/>
            <ac:spMk id="14" creationId="{770420C3-9598-4CD5-96E4-B1F18383D2C2}"/>
          </ac:spMkLst>
        </pc:spChg>
        <pc:picChg chg="del">
          <ac:chgData name="Treleaven, Karly" userId="d8a7407c-f7b0-4855-b19e-0746a930593e" providerId="ADAL" clId="{72CF6C99-E546-47E8-A703-34281CD3B340}" dt="2022-09-20T21:27:33.518" v="6253"/>
          <ac:picMkLst>
            <pc:docMk/>
            <pc:sldMk cId="4024439380" sldId="472"/>
            <ac:picMk id="5" creationId="{B7B76235-8038-B4B6-AA63-2D03BBAE9FAC}"/>
          </ac:picMkLst>
        </pc:picChg>
        <pc:picChg chg="add mod ord replST">
          <ac:chgData name="Treleaven, Karly" userId="d8a7407c-f7b0-4855-b19e-0746a930593e" providerId="ADAL" clId="{72CF6C99-E546-47E8-A703-34281CD3B340}" dt="2022-09-20T21:27:33.516" v="6251"/>
          <ac:picMkLst>
            <pc:docMk/>
            <pc:sldMk cId="4024439380" sldId="472"/>
            <ac:picMk id="6" creationId="{0F95324D-CF0D-E130-CDD5-ABB5FFB2A88F}"/>
          </ac:picMkLst>
        </pc:picChg>
        <pc:picChg chg="add mod ord replST">
          <ac:chgData name="Treleaven, Karly" userId="d8a7407c-f7b0-4855-b19e-0746a930593e" providerId="ADAL" clId="{72CF6C99-E546-47E8-A703-34281CD3B340}" dt="2022-09-20T21:27:33.533" v="6269"/>
          <ac:picMkLst>
            <pc:docMk/>
            <pc:sldMk cId="4024439380" sldId="472"/>
            <ac:picMk id="9" creationId="{D2E8D761-F783-2BC2-E19D-B0D062F47493}"/>
          </ac:picMkLst>
        </pc:picChg>
      </pc:sldChg>
      <pc:sldChg chg="addSp delSp modSp mo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3116713791" sldId="473"/>
        </pc:sldMkLst>
        <pc:spChg chg="mod">
          <ac:chgData name="Treleaven, Karly" userId="d8a7407c-f7b0-4855-b19e-0746a930593e" providerId="ADAL" clId="{72CF6C99-E546-47E8-A703-34281CD3B340}" dt="2022-09-20T15:57:09.279" v="272" actId="20577"/>
          <ac:spMkLst>
            <pc:docMk/>
            <pc:sldMk cId="3116713791" sldId="473"/>
            <ac:spMk id="5" creationId="{CEDD39FD-CFD9-4CD6-B04B-929E3B28B1E8}"/>
          </ac:spMkLst>
        </pc:spChg>
        <pc:spChg chg="del">
          <ac:chgData name="Treleaven, Karly" userId="d8a7407c-f7b0-4855-b19e-0746a930593e" providerId="ADAL" clId="{72CF6C99-E546-47E8-A703-34281CD3B340}" dt="2022-09-20T15:57:30.943" v="305" actId="478"/>
          <ac:spMkLst>
            <pc:docMk/>
            <pc:sldMk cId="3116713791" sldId="473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5:56:14.511" v="249" actId="478"/>
          <ac:spMkLst>
            <pc:docMk/>
            <pc:sldMk cId="3116713791" sldId="473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0T16:12:55.332" v="888" actId="20577"/>
          <ac:spMkLst>
            <pc:docMk/>
            <pc:sldMk cId="3116713791" sldId="473"/>
            <ac:spMk id="11" creationId="{8577459D-F4BF-BABB-41DB-6B44B752CDA1}"/>
          </ac:spMkLst>
        </pc:spChg>
        <pc:graphicFrameChg chg="add mod modGraphic">
          <ac:chgData name="Treleaven, Karly" userId="d8a7407c-f7b0-4855-b19e-0746a930593e" providerId="ADAL" clId="{72CF6C99-E546-47E8-A703-34281CD3B340}" dt="2022-09-20T16:03:17.791" v="514" actId="2164"/>
          <ac:graphicFrameMkLst>
            <pc:docMk/>
            <pc:sldMk cId="3116713791" sldId="473"/>
            <ac:graphicFrameMk id="10" creationId="{19BE7701-99D6-E028-50BA-C5D8D6458426}"/>
          </ac:graphicFrameMkLst>
        </pc:graphicFrameChg>
        <pc:picChg chg="add mod">
          <ac:chgData name="Treleaven, Karly" userId="d8a7407c-f7b0-4855-b19e-0746a930593e" providerId="ADAL" clId="{72CF6C99-E546-47E8-A703-34281CD3B340}" dt="2022-09-20T16:02:27.780" v="513" actId="1076"/>
          <ac:picMkLst>
            <pc:docMk/>
            <pc:sldMk cId="3116713791" sldId="473"/>
            <ac:picMk id="2" creationId="{CC73D098-AEA6-9A82-19A2-FEFBE529D1EF}"/>
          </ac:picMkLst>
        </pc:picChg>
        <pc:picChg chg="add mod">
          <ac:chgData name="Treleaven, Karly" userId="d8a7407c-f7b0-4855-b19e-0746a930593e" providerId="ADAL" clId="{72CF6C99-E546-47E8-A703-34281CD3B340}" dt="2022-09-20T16:02:27.780" v="513" actId="1076"/>
          <ac:picMkLst>
            <pc:docMk/>
            <pc:sldMk cId="3116713791" sldId="473"/>
            <ac:picMk id="4" creationId="{108B9888-0552-9E21-DABD-C7553E4EB9C3}"/>
          </ac:picMkLst>
        </pc:picChg>
        <pc:picChg chg="add mod">
          <ac:chgData name="Treleaven, Karly" userId="d8a7407c-f7b0-4855-b19e-0746a930593e" providerId="ADAL" clId="{72CF6C99-E546-47E8-A703-34281CD3B340}" dt="2022-09-20T16:02:27.780" v="513" actId="1076"/>
          <ac:picMkLst>
            <pc:docMk/>
            <pc:sldMk cId="3116713791" sldId="473"/>
            <ac:picMk id="9" creationId="{2692C03F-9EBA-FDF8-569F-F3C5A00004E0}"/>
          </ac:picMkLst>
        </pc:picChg>
      </pc:sldChg>
      <pc:sldChg chg="addSp modSp add mod modAnim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21565230" sldId="474"/>
        </pc:sldMkLst>
        <pc:spChg chg="add mod">
          <ac:chgData name="Treleaven, Karly" userId="d8a7407c-f7b0-4855-b19e-0746a930593e" providerId="ADAL" clId="{72CF6C99-E546-47E8-A703-34281CD3B340}" dt="2022-09-20T15:54:39.932" v="13" actId="1037"/>
          <ac:spMkLst>
            <pc:docMk/>
            <pc:sldMk cId="21565230" sldId="474"/>
            <ac:spMk id="2" creationId="{8C1DA120-F1D7-01E8-4D8D-D253942EDA0D}"/>
          </ac:spMkLst>
        </pc:spChg>
        <pc:spChg chg="add mod">
          <ac:chgData name="Treleaven, Karly" userId="d8a7407c-f7b0-4855-b19e-0746a930593e" providerId="ADAL" clId="{72CF6C99-E546-47E8-A703-34281CD3B340}" dt="2022-09-20T15:55:14.584" v="102" actId="1038"/>
          <ac:spMkLst>
            <pc:docMk/>
            <pc:sldMk cId="21565230" sldId="474"/>
            <ac:spMk id="4" creationId="{C6CF19AC-644A-0C1F-DBD5-7C56D5999DEC}"/>
          </ac:spMkLst>
        </pc:spChg>
        <pc:spChg chg="mod">
          <ac:chgData name="Treleaven, Karly" userId="d8a7407c-f7b0-4855-b19e-0746a930593e" providerId="ADAL" clId="{72CF6C99-E546-47E8-A703-34281CD3B340}" dt="2022-09-20T15:57:14.350" v="284" actId="20577"/>
          <ac:spMkLst>
            <pc:docMk/>
            <pc:sldMk cId="21565230" sldId="474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5:57:19.603" v="304" actId="20577"/>
          <ac:spMkLst>
            <pc:docMk/>
            <pc:sldMk cId="21565230" sldId="474"/>
            <ac:spMk id="6" creationId="{18803BE5-E8CF-4B73-B3D5-1DCFB16AD658}"/>
          </ac:spMkLst>
        </pc:spChg>
        <pc:spChg chg="add mod">
          <ac:chgData name="Treleaven, Karly" userId="d8a7407c-f7b0-4855-b19e-0746a930593e" providerId="ADAL" clId="{72CF6C99-E546-47E8-A703-34281CD3B340}" dt="2022-09-20T15:55:39.478" v="248" actId="1037"/>
          <ac:spMkLst>
            <pc:docMk/>
            <pc:sldMk cId="21565230" sldId="474"/>
            <ac:spMk id="9" creationId="{C1F6FCCA-2ADF-E8E1-9664-48F3BA4D4458}"/>
          </ac:spMkLst>
        </pc:spChg>
      </pc:sldChg>
      <pc:sldChg chg="modSp add del mod">
        <pc:chgData name="Treleaven, Karly" userId="d8a7407c-f7b0-4855-b19e-0746a930593e" providerId="ADAL" clId="{72CF6C99-E546-47E8-A703-34281CD3B340}" dt="2022-09-21T10:58:08.073" v="10948" actId="47"/>
        <pc:sldMkLst>
          <pc:docMk/>
          <pc:sldMk cId="46401926" sldId="475"/>
        </pc:sldMkLst>
        <pc:spChg chg="mod">
          <ac:chgData name="Treleaven, Karly" userId="d8a7407c-f7b0-4855-b19e-0746a930593e" providerId="ADAL" clId="{72CF6C99-E546-47E8-A703-34281CD3B340}" dt="2022-09-20T16:12:05.032" v="851"/>
          <ac:spMkLst>
            <pc:docMk/>
            <pc:sldMk cId="46401926" sldId="475"/>
            <ac:spMk id="6" creationId="{18803BE5-E8CF-4B73-B3D5-1DCFB16AD658}"/>
          </ac:spMkLst>
        </pc:spChg>
      </pc:sldChg>
      <pc:sldChg chg="addSp delSp modSp add mod ord modShow modNotesTx">
        <pc:chgData name="Treleaven, Karly" userId="d8a7407c-f7b0-4855-b19e-0746a930593e" providerId="ADAL" clId="{72CF6C99-E546-47E8-A703-34281CD3B340}" dt="2022-09-21T16:10:30.179" v="12843" actId="6549"/>
        <pc:sldMkLst>
          <pc:docMk/>
          <pc:sldMk cId="51850473" sldId="476"/>
        </pc:sldMkLst>
        <pc:spChg chg="del mod">
          <ac:chgData name="Treleaven, Karly" userId="d8a7407c-f7b0-4855-b19e-0746a930593e" providerId="ADAL" clId="{72CF6C99-E546-47E8-A703-34281CD3B340}" dt="2022-09-20T17:48:53.501" v="1491" actId="478"/>
          <ac:spMkLst>
            <pc:docMk/>
            <pc:sldMk cId="51850473" sldId="476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23:37:33.188" v="10097" actId="20577"/>
          <ac:spMkLst>
            <pc:docMk/>
            <pc:sldMk cId="51850473" sldId="476"/>
            <ac:spMk id="6" creationId="{18803BE5-E8CF-4B73-B3D5-1DCFB16AD658}"/>
          </ac:spMkLst>
        </pc:spChg>
        <pc:spChg chg="add mod">
          <ac:chgData name="Treleaven, Karly" userId="d8a7407c-f7b0-4855-b19e-0746a930593e" providerId="ADAL" clId="{72CF6C99-E546-47E8-A703-34281CD3B340}" dt="2022-09-20T17:51:18.445" v="1631" actId="20577"/>
          <ac:spMkLst>
            <pc:docMk/>
            <pc:sldMk cId="51850473" sldId="476"/>
            <ac:spMk id="12" creationId="{64EBA6E6-EF9C-1788-5022-5FEB98BF98C4}"/>
          </ac:spMkLst>
        </pc:spChg>
        <pc:spChg chg="add mod">
          <ac:chgData name="Treleaven, Karly" userId="d8a7407c-f7b0-4855-b19e-0746a930593e" providerId="ADAL" clId="{72CF6C99-E546-47E8-A703-34281CD3B340}" dt="2022-09-20T23:37:47.048" v="10103" actId="1076"/>
          <ac:spMkLst>
            <pc:docMk/>
            <pc:sldMk cId="51850473" sldId="476"/>
            <ac:spMk id="15" creationId="{083182E4-61A5-2CDD-EA11-A97E0D678E45}"/>
          </ac:spMkLst>
        </pc:spChg>
        <pc:graphicFrameChg chg="add del mod">
          <ac:chgData name="Treleaven, Karly" userId="d8a7407c-f7b0-4855-b19e-0746a930593e" providerId="ADAL" clId="{72CF6C99-E546-47E8-A703-34281CD3B340}" dt="2022-09-20T23:37:28.605" v="10085" actId="478"/>
          <ac:graphicFrameMkLst>
            <pc:docMk/>
            <pc:sldMk cId="51850473" sldId="476"/>
            <ac:graphicFrameMk id="16" creationId="{0FB69BFB-DAF8-8C59-9B3A-F88FA742C553}"/>
          </ac:graphicFrameMkLst>
        </pc:graphicFrameChg>
        <pc:picChg chg="add del mod">
          <ac:chgData name="Treleaven, Karly" userId="d8a7407c-f7b0-4855-b19e-0746a930593e" providerId="ADAL" clId="{72CF6C99-E546-47E8-A703-34281CD3B340}" dt="2022-09-20T17:41:15.944" v="1219" actId="21"/>
          <ac:picMkLst>
            <pc:docMk/>
            <pc:sldMk cId="51850473" sldId="476"/>
            <ac:picMk id="4" creationId="{89053EFE-3FAD-0E41-9E1D-20604FBE9FDB}"/>
          </ac:picMkLst>
        </pc:picChg>
        <pc:picChg chg="add del mod">
          <ac:chgData name="Treleaven, Karly" userId="d8a7407c-f7b0-4855-b19e-0746a930593e" providerId="ADAL" clId="{72CF6C99-E546-47E8-A703-34281CD3B340}" dt="2022-09-20T17:41:15.944" v="1219" actId="21"/>
          <ac:picMkLst>
            <pc:docMk/>
            <pc:sldMk cId="51850473" sldId="476"/>
            <ac:picMk id="7" creationId="{FF83FE05-8491-C907-AB3F-C1DF8D8EBF09}"/>
          </ac:picMkLst>
        </pc:picChg>
        <pc:picChg chg="add del mod">
          <ac:chgData name="Treleaven, Karly" userId="d8a7407c-f7b0-4855-b19e-0746a930593e" providerId="ADAL" clId="{72CF6C99-E546-47E8-A703-34281CD3B340}" dt="2022-09-20T17:48:38.091" v="1477" actId="478"/>
          <ac:picMkLst>
            <pc:docMk/>
            <pc:sldMk cId="51850473" sldId="476"/>
            <ac:picMk id="9" creationId="{F788F31E-E6A1-52DB-C735-789CA565AEA6}"/>
          </ac:picMkLst>
        </pc:picChg>
        <pc:picChg chg="add del mod">
          <ac:chgData name="Treleaven, Karly" userId="d8a7407c-f7b0-4855-b19e-0746a930593e" providerId="ADAL" clId="{72CF6C99-E546-47E8-A703-34281CD3B340}" dt="2022-09-20T17:48:38.389" v="1478" actId="478"/>
          <ac:picMkLst>
            <pc:docMk/>
            <pc:sldMk cId="51850473" sldId="476"/>
            <ac:picMk id="10" creationId="{FAB0D667-247C-47FB-7DB2-09CF1E305F5B}"/>
          </ac:picMkLst>
        </pc:picChg>
        <pc:picChg chg="add mod">
          <ac:chgData name="Treleaven, Karly" userId="d8a7407c-f7b0-4855-b19e-0746a930593e" providerId="ADAL" clId="{72CF6C99-E546-47E8-A703-34281CD3B340}" dt="2022-09-20T23:37:47.048" v="10103" actId="1076"/>
          <ac:picMkLst>
            <pc:docMk/>
            <pc:sldMk cId="51850473" sldId="476"/>
            <ac:picMk id="13" creationId="{9D860D1D-EF34-1D38-ACE5-83E900999C47}"/>
          </ac:picMkLst>
        </pc:picChg>
        <pc:picChg chg="add mod">
          <ac:chgData name="Treleaven, Karly" userId="d8a7407c-f7b0-4855-b19e-0746a930593e" providerId="ADAL" clId="{72CF6C99-E546-47E8-A703-34281CD3B340}" dt="2022-09-20T23:37:47.048" v="10103" actId="1076"/>
          <ac:picMkLst>
            <pc:docMk/>
            <pc:sldMk cId="51850473" sldId="476"/>
            <ac:picMk id="14" creationId="{020C00D9-A2FB-610E-E520-0E8B00B04A26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6:10:32.805" v="12844" actId="6549"/>
        <pc:sldMkLst>
          <pc:docMk/>
          <pc:sldMk cId="2869518886" sldId="477"/>
        </pc:sldMkLst>
        <pc:spChg chg="del mod">
          <ac:chgData name="Treleaven, Karly" userId="d8a7407c-f7b0-4855-b19e-0746a930593e" providerId="ADAL" clId="{72CF6C99-E546-47E8-A703-34281CD3B340}" dt="2022-09-20T17:48:51.148" v="1490" actId="478"/>
          <ac:spMkLst>
            <pc:docMk/>
            <pc:sldMk cId="2869518886" sldId="477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47:49.624" v="1404" actId="20577"/>
          <ac:spMkLst>
            <pc:docMk/>
            <pc:sldMk cId="2869518886" sldId="477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7:41:18.554" v="1221" actId="478"/>
          <ac:spMkLst>
            <pc:docMk/>
            <pc:sldMk cId="2869518886" sldId="477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0T17:51:21" v="1632"/>
          <ac:spMkLst>
            <pc:docMk/>
            <pc:sldMk cId="2869518886" sldId="477"/>
            <ac:spMk id="15" creationId="{89F60B2C-1D40-A405-6273-8D76F5764862}"/>
          </ac:spMkLst>
        </pc:spChg>
        <pc:spChg chg="add del mod">
          <ac:chgData name="Treleaven, Karly" userId="d8a7407c-f7b0-4855-b19e-0746a930593e" providerId="ADAL" clId="{72CF6C99-E546-47E8-A703-34281CD3B340}" dt="2022-09-20T18:00:52.893" v="1784"/>
          <ac:spMkLst>
            <pc:docMk/>
            <pc:sldMk cId="2869518886" sldId="477"/>
            <ac:spMk id="17" creationId="{F6AA18D2-585B-9A8C-1208-B1D2A01EF400}"/>
          </ac:spMkLst>
        </pc:spChg>
        <pc:spChg chg="add del mod">
          <ac:chgData name="Treleaven, Karly" userId="d8a7407c-f7b0-4855-b19e-0746a930593e" providerId="ADAL" clId="{72CF6C99-E546-47E8-A703-34281CD3B340}" dt="2022-09-20T18:03:39.543" v="1822" actId="478"/>
          <ac:spMkLst>
            <pc:docMk/>
            <pc:sldMk cId="2869518886" sldId="477"/>
            <ac:spMk id="20" creationId="{CBB08E83-CF68-B143-3084-FDB926C84F42}"/>
          </ac:spMkLst>
        </pc:spChg>
        <pc:spChg chg="add del mod">
          <ac:chgData name="Treleaven, Karly" userId="d8a7407c-f7b0-4855-b19e-0746a930593e" providerId="ADAL" clId="{72CF6C99-E546-47E8-A703-34281CD3B340}" dt="2022-09-20T18:03:38.457" v="1821" actId="478"/>
          <ac:spMkLst>
            <pc:docMk/>
            <pc:sldMk cId="2869518886" sldId="477"/>
            <ac:spMk id="21" creationId="{50F0D039-8DF2-8E2D-3D95-D5611DF689C7}"/>
          </ac:spMkLst>
        </pc:spChg>
        <pc:graphicFrameChg chg="add del mod modGraphic">
          <ac:chgData name="Treleaven, Karly" userId="d8a7407c-f7b0-4855-b19e-0746a930593e" providerId="ADAL" clId="{72CF6C99-E546-47E8-A703-34281CD3B340}" dt="2022-09-20T18:06:24.184" v="1922" actId="21"/>
          <ac:graphicFrameMkLst>
            <pc:docMk/>
            <pc:sldMk cId="2869518886" sldId="477"/>
            <ac:graphicFrameMk id="22" creationId="{7B3955D6-DE4B-F7AC-F903-F80D45C55940}"/>
          </ac:graphicFrameMkLst>
        </pc:graphicFrameChg>
        <pc:picChg chg="add del mod">
          <ac:chgData name="Treleaven, Karly" userId="d8a7407c-f7b0-4855-b19e-0746a930593e" providerId="ADAL" clId="{72CF6C99-E546-47E8-A703-34281CD3B340}" dt="2022-09-20T17:48:48.425" v="1486" actId="478"/>
          <ac:picMkLst>
            <pc:docMk/>
            <pc:sldMk cId="2869518886" sldId="477"/>
            <ac:picMk id="2" creationId="{125FFE22-6F4D-B609-5348-36A03AD1BCBC}"/>
          </ac:picMkLst>
        </pc:picChg>
        <pc:picChg chg="add del mod">
          <ac:chgData name="Treleaven, Karly" userId="d8a7407c-f7b0-4855-b19e-0746a930593e" providerId="ADAL" clId="{72CF6C99-E546-47E8-A703-34281CD3B340}" dt="2022-09-20T17:48:48.788" v="1487" actId="478"/>
          <ac:picMkLst>
            <pc:docMk/>
            <pc:sldMk cId="2869518886" sldId="477"/>
            <ac:picMk id="4" creationId="{9E68ED22-7828-C1C4-79FB-4AE69DF681CC}"/>
          </ac:picMkLst>
        </pc:picChg>
        <pc:picChg chg="add del mod">
          <ac:chgData name="Treleaven, Karly" userId="d8a7407c-f7b0-4855-b19e-0746a930593e" providerId="ADAL" clId="{72CF6C99-E546-47E8-A703-34281CD3B340}" dt="2022-09-20T17:48:47.414" v="1484" actId="478"/>
          <ac:picMkLst>
            <pc:docMk/>
            <pc:sldMk cId="2869518886" sldId="477"/>
            <ac:picMk id="9" creationId="{0129A92D-1B18-E6AF-DFC8-1FB6F3568B20}"/>
          </ac:picMkLst>
        </pc:picChg>
        <pc:picChg chg="add del mod">
          <ac:chgData name="Treleaven, Karly" userId="d8a7407c-f7b0-4855-b19e-0746a930593e" providerId="ADAL" clId="{72CF6C99-E546-47E8-A703-34281CD3B340}" dt="2022-09-20T17:48:47.685" v="1485" actId="478"/>
          <ac:picMkLst>
            <pc:docMk/>
            <pc:sldMk cId="2869518886" sldId="477"/>
            <ac:picMk id="10" creationId="{E2960C26-1438-0452-49C7-E17731AB8560}"/>
          </ac:picMkLst>
        </pc:picChg>
        <pc:picChg chg="add del mod">
          <ac:chgData name="Treleaven, Karly" userId="d8a7407c-f7b0-4855-b19e-0746a930593e" providerId="ADAL" clId="{72CF6C99-E546-47E8-A703-34281CD3B340}" dt="2022-09-20T17:48:47.128" v="1483" actId="478"/>
          <ac:picMkLst>
            <pc:docMk/>
            <pc:sldMk cId="2869518886" sldId="477"/>
            <ac:picMk id="11" creationId="{398BEAAE-D112-2C96-071E-95E11E8BD2C2}"/>
          </ac:picMkLst>
        </pc:picChg>
        <pc:picChg chg="add del mod">
          <ac:chgData name="Treleaven, Karly" userId="d8a7407c-f7b0-4855-b19e-0746a930593e" providerId="ADAL" clId="{72CF6C99-E546-47E8-A703-34281CD3B340}" dt="2022-09-20T17:48:49.149" v="1488" actId="478"/>
          <ac:picMkLst>
            <pc:docMk/>
            <pc:sldMk cId="2869518886" sldId="477"/>
            <ac:picMk id="12" creationId="{862031FA-5761-3A39-E5C9-0CF81A1BE724}"/>
          </ac:picMkLst>
        </pc:picChg>
        <pc:picChg chg="add del mod">
          <ac:chgData name="Treleaven, Karly" userId="d8a7407c-f7b0-4855-b19e-0746a930593e" providerId="ADAL" clId="{72CF6C99-E546-47E8-A703-34281CD3B340}" dt="2022-09-20T17:48:49.437" v="1489" actId="478"/>
          <ac:picMkLst>
            <pc:docMk/>
            <pc:sldMk cId="2869518886" sldId="477"/>
            <ac:picMk id="13" creationId="{819B319C-246A-34CC-F579-17BA58B203CC}"/>
          </ac:picMkLst>
        </pc:picChg>
        <pc:picChg chg="add mod">
          <ac:chgData name="Treleaven, Karly" userId="d8a7407c-f7b0-4855-b19e-0746a930593e" providerId="ADAL" clId="{72CF6C99-E546-47E8-A703-34281CD3B340}" dt="2022-09-20T23:42:34.013" v="10149" actId="1076"/>
          <ac:picMkLst>
            <pc:docMk/>
            <pc:sldMk cId="2869518886" sldId="477"/>
            <ac:picMk id="16" creationId="{E2DAC5C8-B2B2-74E6-FF0D-443ADB09507B}"/>
          </ac:picMkLst>
        </pc:picChg>
        <pc:picChg chg="add del mod ord">
          <ac:chgData name="Treleaven, Karly" userId="d8a7407c-f7b0-4855-b19e-0746a930593e" providerId="ADAL" clId="{72CF6C99-E546-47E8-A703-34281CD3B340}" dt="2022-09-20T18:04:50.214" v="1851" actId="478"/>
          <ac:picMkLst>
            <pc:docMk/>
            <pc:sldMk cId="2869518886" sldId="477"/>
            <ac:picMk id="18" creationId="{DAD8E7E1-D970-1DB0-D4F3-1368A4357BAD}"/>
          </ac:picMkLst>
        </pc:picChg>
        <pc:picChg chg="add del mod modCrop">
          <ac:chgData name="Treleaven, Karly" userId="d8a7407c-f7b0-4855-b19e-0746a930593e" providerId="ADAL" clId="{72CF6C99-E546-47E8-A703-34281CD3B340}" dt="2022-09-20T18:04:50.878" v="1852" actId="478"/>
          <ac:picMkLst>
            <pc:docMk/>
            <pc:sldMk cId="2869518886" sldId="477"/>
            <ac:picMk id="19" creationId="{291970DA-A3C4-2D42-EF4F-571A9FF18DA7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2:40:27.844" v="12283" actId="729"/>
        <pc:sldMkLst>
          <pc:docMk/>
          <pc:sldMk cId="1191969375" sldId="478"/>
        </pc:sldMkLst>
        <pc:spChg chg="del mod">
          <ac:chgData name="Treleaven, Karly" userId="d8a7407c-f7b0-4855-b19e-0746a930593e" providerId="ADAL" clId="{72CF6C99-E546-47E8-A703-34281CD3B340}" dt="2022-09-20T17:49:00.713" v="1495" actId="478"/>
          <ac:spMkLst>
            <pc:docMk/>
            <pc:sldMk cId="1191969375" sldId="478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47:34.638" v="1382" actId="20577"/>
          <ac:spMkLst>
            <pc:docMk/>
            <pc:sldMk cId="1191969375" sldId="478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7:42:48.109" v="1238" actId="478"/>
          <ac:spMkLst>
            <pc:docMk/>
            <pc:sldMk cId="1191969375" sldId="478"/>
            <ac:spMk id="7" creationId="{ED7094B3-3386-45E5-ACC2-849AF4D710F1}"/>
          </ac:spMkLst>
        </pc:spChg>
        <pc:spChg chg="add del mod">
          <ac:chgData name="Treleaven, Karly" userId="d8a7407c-f7b0-4855-b19e-0746a930593e" providerId="ADAL" clId="{72CF6C99-E546-47E8-A703-34281CD3B340}" dt="2022-09-20T18:01:22.811" v="1787" actId="478"/>
          <ac:spMkLst>
            <pc:docMk/>
            <pc:sldMk cId="1191969375" sldId="478"/>
            <ac:spMk id="17" creationId="{7D6146A3-414B-D367-6B6D-2116DF51F936}"/>
          </ac:spMkLst>
        </pc:spChg>
        <pc:spChg chg="add mod">
          <ac:chgData name="Treleaven, Karly" userId="d8a7407c-f7b0-4855-b19e-0746a930593e" providerId="ADAL" clId="{72CF6C99-E546-47E8-A703-34281CD3B340}" dt="2022-09-20T17:51:22.531" v="1633"/>
          <ac:spMkLst>
            <pc:docMk/>
            <pc:sldMk cId="1191969375" sldId="478"/>
            <ac:spMk id="19" creationId="{DFD2A66C-DA57-F9C3-C2BC-50FAFD91258F}"/>
          </ac:spMkLst>
        </pc:spChg>
        <pc:spChg chg="add del mod">
          <ac:chgData name="Treleaven, Karly" userId="d8a7407c-f7b0-4855-b19e-0746a930593e" providerId="ADAL" clId="{72CF6C99-E546-47E8-A703-34281CD3B340}" dt="2022-09-20T23:48:03.798" v="10329"/>
          <ac:spMkLst>
            <pc:docMk/>
            <pc:sldMk cId="1191969375" sldId="478"/>
            <ac:spMk id="20" creationId="{C655B9B5-1AA3-A901-8003-887DE4C26A10}"/>
          </ac:spMkLst>
        </pc:spChg>
        <pc:spChg chg="add mod">
          <ac:chgData name="Treleaven, Karly" userId="d8a7407c-f7b0-4855-b19e-0746a930593e" providerId="ADAL" clId="{72CF6C99-E546-47E8-A703-34281CD3B340}" dt="2022-09-20T23:48:38.570" v="10336" actId="1076"/>
          <ac:spMkLst>
            <pc:docMk/>
            <pc:sldMk cId="1191969375" sldId="478"/>
            <ac:spMk id="21" creationId="{76F1936A-8255-6DF0-D4AD-EC8143C2F96F}"/>
          </ac:spMkLst>
        </pc:spChg>
        <pc:spChg chg="add del mod">
          <ac:chgData name="Treleaven, Karly" userId="d8a7407c-f7b0-4855-b19e-0746a930593e" providerId="ADAL" clId="{72CF6C99-E546-47E8-A703-34281CD3B340}" dt="2022-09-20T23:47:03.397" v="10288" actId="478"/>
          <ac:spMkLst>
            <pc:docMk/>
            <pc:sldMk cId="1191969375" sldId="478"/>
            <ac:spMk id="22" creationId="{9DF25A0E-B632-4ADF-D675-0D15398D7A78}"/>
          </ac:spMkLst>
        </pc:spChg>
        <pc:spChg chg="add del mod">
          <ac:chgData name="Treleaven, Karly" userId="d8a7407c-f7b0-4855-b19e-0746a930593e" providerId="ADAL" clId="{72CF6C99-E546-47E8-A703-34281CD3B340}" dt="2022-09-20T23:48:03.794" v="10327" actId="478"/>
          <ac:spMkLst>
            <pc:docMk/>
            <pc:sldMk cId="1191969375" sldId="478"/>
            <ac:spMk id="23" creationId="{F38C48DF-A965-C713-5AAE-8BD9CB91E81B}"/>
          </ac:spMkLst>
        </pc:spChg>
        <pc:spChg chg="add mod">
          <ac:chgData name="Treleaven, Karly" userId="d8a7407c-f7b0-4855-b19e-0746a930593e" providerId="ADAL" clId="{72CF6C99-E546-47E8-A703-34281CD3B340}" dt="2022-09-20T23:48:38.570" v="10336" actId="1076"/>
          <ac:spMkLst>
            <pc:docMk/>
            <pc:sldMk cId="1191969375" sldId="478"/>
            <ac:spMk id="26" creationId="{E576BCDD-C042-49BC-3315-11EDADD2E306}"/>
          </ac:spMkLst>
        </pc:spChg>
        <pc:picChg chg="add del mod">
          <ac:chgData name="Treleaven, Karly" userId="d8a7407c-f7b0-4855-b19e-0746a930593e" providerId="ADAL" clId="{72CF6C99-E546-47E8-A703-34281CD3B340}" dt="2022-09-20T17:49:01.345" v="1497" actId="478"/>
          <ac:picMkLst>
            <pc:docMk/>
            <pc:sldMk cId="1191969375" sldId="478"/>
            <ac:picMk id="2" creationId="{046A86D1-322E-E945-436E-93AAAD174598}"/>
          </ac:picMkLst>
        </pc:picChg>
        <pc:picChg chg="add del mod">
          <ac:chgData name="Treleaven, Karly" userId="d8a7407c-f7b0-4855-b19e-0746a930593e" providerId="ADAL" clId="{72CF6C99-E546-47E8-A703-34281CD3B340}" dt="2022-09-20T17:49:03.354" v="1502" actId="478"/>
          <ac:picMkLst>
            <pc:docMk/>
            <pc:sldMk cId="1191969375" sldId="478"/>
            <ac:picMk id="4" creationId="{98A898AF-F944-830F-1CE2-C98445F69FA9}"/>
          </ac:picMkLst>
        </pc:picChg>
        <pc:picChg chg="add del mod">
          <ac:chgData name="Treleaven, Karly" userId="d8a7407c-f7b0-4855-b19e-0746a930593e" providerId="ADAL" clId="{72CF6C99-E546-47E8-A703-34281CD3B340}" dt="2022-09-20T17:49:03.879" v="1504" actId="478"/>
          <ac:picMkLst>
            <pc:docMk/>
            <pc:sldMk cId="1191969375" sldId="478"/>
            <ac:picMk id="9" creationId="{23B45D85-739F-CC51-DE6E-1D72796551F3}"/>
          </ac:picMkLst>
        </pc:picChg>
        <pc:picChg chg="add del mod">
          <ac:chgData name="Treleaven, Karly" userId="d8a7407c-f7b0-4855-b19e-0746a930593e" providerId="ADAL" clId="{72CF6C99-E546-47E8-A703-34281CD3B340}" dt="2022-09-20T17:49:03.592" v="1503" actId="478"/>
          <ac:picMkLst>
            <pc:docMk/>
            <pc:sldMk cId="1191969375" sldId="478"/>
            <ac:picMk id="10" creationId="{04841D59-945D-AF42-668D-782C8DC64EDC}"/>
          </ac:picMkLst>
        </pc:picChg>
        <pc:picChg chg="add del mod">
          <ac:chgData name="Treleaven, Karly" userId="d8a7407c-f7b0-4855-b19e-0746a930593e" providerId="ADAL" clId="{72CF6C99-E546-47E8-A703-34281CD3B340}" dt="2022-09-20T17:49:01.662" v="1498" actId="478"/>
          <ac:picMkLst>
            <pc:docMk/>
            <pc:sldMk cId="1191969375" sldId="478"/>
            <ac:picMk id="11" creationId="{C844F58D-2FDF-8ACD-5EF2-EB8E3736926B}"/>
          </ac:picMkLst>
        </pc:picChg>
        <pc:picChg chg="add del mod">
          <ac:chgData name="Treleaven, Karly" userId="d8a7407c-f7b0-4855-b19e-0746a930593e" providerId="ADAL" clId="{72CF6C99-E546-47E8-A703-34281CD3B340}" dt="2022-09-20T17:49:01.994" v="1499" actId="478"/>
          <ac:picMkLst>
            <pc:docMk/>
            <pc:sldMk cId="1191969375" sldId="478"/>
            <ac:picMk id="12" creationId="{DA8361C2-916F-C2AE-AE13-AB85C38C2D22}"/>
          </ac:picMkLst>
        </pc:picChg>
        <pc:picChg chg="add del mod">
          <ac:chgData name="Treleaven, Karly" userId="d8a7407c-f7b0-4855-b19e-0746a930593e" providerId="ADAL" clId="{72CF6C99-E546-47E8-A703-34281CD3B340}" dt="2022-09-20T17:49:02.673" v="1501" actId="478"/>
          <ac:picMkLst>
            <pc:docMk/>
            <pc:sldMk cId="1191969375" sldId="478"/>
            <ac:picMk id="13" creationId="{DF6D436F-176E-397B-0FFB-CFA58CA3AB94}"/>
          </ac:picMkLst>
        </pc:picChg>
        <pc:picChg chg="add del mod">
          <ac:chgData name="Treleaven, Karly" userId="d8a7407c-f7b0-4855-b19e-0746a930593e" providerId="ADAL" clId="{72CF6C99-E546-47E8-A703-34281CD3B340}" dt="2022-09-20T17:49:02.311" v="1500" actId="478"/>
          <ac:picMkLst>
            <pc:docMk/>
            <pc:sldMk cId="1191969375" sldId="478"/>
            <ac:picMk id="14" creationId="{DF914C15-25EB-0D46-229A-E30649F78567}"/>
          </ac:picMkLst>
        </pc:picChg>
        <pc:picChg chg="add del mod">
          <ac:chgData name="Treleaven, Karly" userId="d8a7407c-f7b0-4855-b19e-0746a930593e" providerId="ADAL" clId="{72CF6C99-E546-47E8-A703-34281CD3B340}" dt="2022-09-20T17:49:01.060" v="1496" actId="478"/>
          <ac:picMkLst>
            <pc:docMk/>
            <pc:sldMk cId="1191969375" sldId="478"/>
            <ac:picMk id="15" creationId="{F4A6AED8-9ACC-7DA5-FFFD-A87DD10CE6ED}"/>
          </ac:picMkLst>
        </pc:picChg>
        <pc:picChg chg="add del mod">
          <ac:chgData name="Treleaven, Karly" userId="d8a7407c-f7b0-4855-b19e-0746a930593e" providerId="ADAL" clId="{72CF6C99-E546-47E8-A703-34281CD3B340}" dt="2022-09-20T17:48:58.416" v="1494" actId="478"/>
          <ac:picMkLst>
            <pc:docMk/>
            <pc:sldMk cId="1191969375" sldId="478"/>
            <ac:picMk id="16" creationId="{69497819-057D-9EF3-EE7D-D4A45FA1EB90}"/>
          </ac:picMkLst>
        </pc:picChg>
        <pc:picChg chg="add mod">
          <ac:chgData name="Treleaven, Karly" userId="d8a7407c-f7b0-4855-b19e-0746a930593e" providerId="ADAL" clId="{72CF6C99-E546-47E8-A703-34281CD3B340}" dt="2022-09-20T23:48:38.570" v="10336" actId="1076"/>
          <ac:picMkLst>
            <pc:docMk/>
            <pc:sldMk cId="1191969375" sldId="478"/>
            <ac:picMk id="24" creationId="{90CA0A59-E961-5087-EF0A-2F4BF87D2103}"/>
          </ac:picMkLst>
        </pc:picChg>
        <pc:picChg chg="add del mod">
          <ac:chgData name="Treleaven, Karly" userId="d8a7407c-f7b0-4855-b19e-0746a930593e" providerId="ADAL" clId="{72CF6C99-E546-47E8-A703-34281CD3B340}" dt="2022-09-20T23:45:47.653" v="10258" actId="478"/>
          <ac:picMkLst>
            <pc:docMk/>
            <pc:sldMk cId="1191969375" sldId="478"/>
            <ac:picMk id="27" creationId="{51FDA56A-37F6-401C-95B3-F66ADFD51B82}"/>
          </ac:picMkLst>
        </pc:picChg>
        <pc:picChg chg="add del mod">
          <ac:chgData name="Treleaven, Karly" userId="d8a7407c-f7b0-4855-b19e-0746a930593e" providerId="ADAL" clId="{72CF6C99-E546-47E8-A703-34281CD3B340}" dt="2022-09-20T23:45:47.653" v="10258" actId="478"/>
          <ac:picMkLst>
            <pc:docMk/>
            <pc:sldMk cId="1191969375" sldId="478"/>
            <ac:picMk id="28" creationId="{78D83872-E91E-F9F0-F84A-287181ABC2EE}"/>
          </ac:picMkLst>
        </pc:picChg>
      </pc:sldChg>
      <pc:sldChg chg="addSp delSp modSp add del mod">
        <pc:chgData name="Treleaven, Karly" userId="d8a7407c-f7b0-4855-b19e-0746a930593e" providerId="ADAL" clId="{72CF6C99-E546-47E8-A703-34281CD3B340}" dt="2022-09-20T17:49:10.457" v="1506" actId="47"/>
        <pc:sldMkLst>
          <pc:docMk/>
          <pc:sldMk cId="3404295862" sldId="479"/>
        </pc:sldMkLst>
        <pc:spChg chg="add mod">
          <ac:chgData name="Treleaven, Karly" userId="d8a7407c-f7b0-4855-b19e-0746a930593e" providerId="ADAL" clId="{72CF6C99-E546-47E8-A703-34281CD3B340}" dt="2022-09-20T17:49:06.220" v="1505" actId="478"/>
          <ac:spMkLst>
            <pc:docMk/>
            <pc:sldMk cId="3404295862" sldId="479"/>
            <ac:spMk id="4" creationId="{90A50498-EF14-3429-73F4-B60387AFE2DB}"/>
          </ac:spMkLst>
        </pc:spChg>
        <pc:spChg chg="del mod">
          <ac:chgData name="Treleaven, Karly" userId="d8a7407c-f7b0-4855-b19e-0746a930593e" providerId="ADAL" clId="{72CF6C99-E546-47E8-A703-34281CD3B340}" dt="2022-09-20T17:49:06.220" v="1505" actId="478"/>
          <ac:spMkLst>
            <pc:docMk/>
            <pc:sldMk cId="3404295862" sldId="479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47:29.974" v="1370" actId="20577"/>
          <ac:spMkLst>
            <pc:docMk/>
            <pc:sldMk cId="3404295862" sldId="479"/>
            <ac:spMk id="6" creationId="{18803BE5-E8CF-4B73-B3D5-1DCFB16AD658}"/>
          </ac:spMkLst>
        </pc:spChg>
      </pc:sldChg>
      <pc:sldChg chg="addSp delSp modSp add mod ord modShow modNotesTx">
        <pc:chgData name="Treleaven, Karly" userId="d8a7407c-f7b0-4855-b19e-0746a930593e" providerId="ADAL" clId="{72CF6C99-E546-47E8-A703-34281CD3B340}" dt="2022-09-21T16:10:38.613" v="12846" actId="6549"/>
        <pc:sldMkLst>
          <pc:docMk/>
          <pc:sldMk cId="3599158701" sldId="480"/>
        </pc:sldMkLst>
        <pc:spChg chg="add del mod">
          <ac:chgData name="Treleaven, Karly" userId="d8a7407c-f7b0-4855-b19e-0746a930593e" providerId="ADAL" clId="{72CF6C99-E546-47E8-A703-34281CD3B340}" dt="2022-09-20T17:49:16.336" v="1509" actId="478"/>
          <ac:spMkLst>
            <pc:docMk/>
            <pc:sldMk cId="3599158701" sldId="480"/>
            <ac:spMk id="2" creationId="{6832556D-3D4B-9A1B-AC94-4AD9A79C3D9E}"/>
          </ac:spMkLst>
        </pc:spChg>
        <pc:spChg chg="del mod">
          <ac:chgData name="Treleaven, Karly" userId="d8a7407c-f7b0-4855-b19e-0746a930593e" providerId="ADAL" clId="{72CF6C99-E546-47E8-A703-34281CD3B340}" dt="2022-09-20T17:49:14.734" v="1508" actId="478"/>
          <ac:spMkLst>
            <pc:docMk/>
            <pc:sldMk cId="3599158701" sldId="480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48:16.430" v="1461" actId="20577"/>
          <ac:spMkLst>
            <pc:docMk/>
            <pc:sldMk cId="3599158701" sldId="480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7:41:28.466" v="1222" actId="478"/>
          <ac:spMkLst>
            <pc:docMk/>
            <pc:sldMk cId="3599158701" sldId="480"/>
            <ac:spMk id="7" creationId="{ED7094B3-3386-45E5-ACC2-849AF4D710F1}"/>
          </ac:spMkLst>
        </pc:spChg>
        <pc:spChg chg="add del mod">
          <ac:chgData name="Treleaven, Karly" userId="d8a7407c-f7b0-4855-b19e-0746a930593e" providerId="ADAL" clId="{72CF6C99-E546-47E8-A703-34281CD3B340}" dt="2022-09-20T17:49:16.336" v="1509" actId="478"/>
          <ac:spMkLst>
            <pc:docMk/>
            <pc:sldMk cId="3599158701" sldId="480"/>
            <ac:spMk id="11" creationId="{5B26FE46-8540-4C55-6D93-CF7F70C76162}"/>
          </ac:spMkLst>
        </pc:spChg>
        <pc:spChg chg="add del mod">
          <ac:chgData name="Treleaven, Karly" userId="d8a7407c-f7b0-4855-b19e-0746a930593e" providerId="ADAL" clId="{72CF6C99-E546-47E8-A703-34281CD3B340}" dt="2022-09-20T17:49:16.336" v="1509" actId="478"/>
          <ac:spMkLst>
            <pc:docMk/>
            <pc:sldMk cId="3599158701" sldId="480"/>
            <ac:spMk id="12" creationId="{6680F37E-F0AF-68CE-19C4-8E9AC1C8EDE2}"/>
          </ac:spMkLst>
        </pc:spChg>
        <pc:spChg chg="add del mod">
          <ac:chgData name="Treleaven, Karly" userId="d8a7407c-f7b0-4855-b19e-0746a930593e" providerId="ADAL" clId="{72CF6C99-E546-47E8-A703-34281CD3B340}" dt="2022-09-20T17:49:16.336" v="1509" actId="478"/>
          <ac:spMkLst>
            <pc:docMk/>
            <pc:sldMk cId="3599158701" sldId="480"/>
            <ac:spMk id="14" creationId="{C0140B6C-A74A-08C5-E9CF-6C11645E4D26}"/>
          </ac:spMkLst>
        </pc:spChg>
        <pc:spChg chg="add mod">
          <ac:chgData name="Treleaven, Karly" userId="d8a7407c-f7b0-4855-b19e-0746a930593e" providerId="ADAL" clId="{72CF6C99-E546-47E8-A703-34281CD3B340}" dt="2022-09-20T17:51:24.110" v="1635"/>
          <ac:spMkLst>
            <pc:docMk/>
            <pc:sldMk cId="3599158701" sldId="480"/>
            <ac:spMk id="17" creationId="{D74E12E1-FA99-09D2-147A-E623DA4E4205}"/>
          </ac:spMkLst>
        </pc:spChg>
        <pc:graphicFrameChg chg="add mod modGraphic">
          <ac:chgData name="Treleaven, Karly" userId="d8a7407c-f7b0-4855-b19e-0746a930593e" providerId="ADAL" clId="{72CF6C99-E546-47E8-A703-34281CD3B340}" dt="2022-09-21T15:43:41.788" v="12800" actId="207"/>
          <ac:graphicFrameMkLst>
            <pc:docMk/>
            <pc:sldMk cId="3599158701" sldId="480"/>
            <ac:graphicFrameMk id="18" creationId="{31D74993-B563-014A-9173-9B51F89DAA5F}"/>
          </ac:graphicFrameMkLst>
        </pc:graphicFrameChg>
        <pc:picChg chg="add del mod">
          <ac:chgData name="Treleaven, Karly" userId="d8a7407c-f7b0-4855-b19e-0746a930593e" providerId="ADAL" clId="{72CF6C99-E546-47E8-A703-34281CD3B340}" dt="2022-09-20T17:49:16.336" v="1509" actId="478"/>
          <ac:picMkLst>
            <pc:docMk/>
            <pc:sldMk cId="3599158701" sldId="480"/>
            <ac:picMk id="4" creationId="{CAD17A4E-2C8D-E7D9-5A80-61084B84F282}"/>
          </ac:picMkLst>
        </pc:picChg>
        <pc:picChg chg="add del mod">
          <ac:chgData name="Treleaven, Karly" userId="d8a7407c-f7b0-4855-b19e-0746a930593e" providerId="ADAL" clId="{72CF6C99-E546-47E8-A703-34281CD3B340}" dt="2022-09-20T17:49:16.336" v="1509" actId="478"/>
          <ac:picMkLst>
            <pc:docMk/>
            <pc:sldMk cId="3599158701" sldId="480"/>
            <ac:picMk id="9" creationId="{CE2E8860-E9A8-C7B3-C265-6D1F6B087ADA}"/>
          </ac:picMkLst>
        </pc:picChg>
        <pc:picChg chg="add del mod">
          <ac:chgData name="Treleaven, Karly" userId="d8a7407c-f7b0-4855-b19e-0746a930593e" providerId="ADAL" clId="{72CF6C99-E546-47E8-A703-34281CD3B340}" dt="2022-09-20T17:49:16.336" v="1509" actId="478"/>
          <ac:picMkLst>
            <pc:docMk/>
            <pc:sldMk cId="3599158701" sldId="480"/>
            <ac:picMk id="10" creationId="{4D5C553B-97AE-53D0-9F6A-48BAEBEA5CB1}"/>
          </ac:picMkLst>
        </pc:picChg>
        <pc:picChg chg="add del mod">
          <ac:chgData name="Treleaven, Karly" userId="d8a7407c-f7b0-4855-b19e-0746a930593e" providerId="ADAL" clId="{72CF6C99-E546-47E8-A703-34281CD3B340}" dt="2022-09-20T17:49:16.336" v="1509" actId="478"/>
          <ac:picMkLst>
            <pc:docMk/>
            <pc:sldMk cId="3599158701" sldId="480"/>
            <ac:picMk id="13" creationId="{FAE1C3A9-A69E-C930-E0A9-207CA0B379AA}"/>
          </ac:picMkLst>
        </pc:picChg>
        <pc:picChg chg="add del mod">
          <ac:chgData name="Treleaven, Karly" userId="d8a7407c-f7b0-4855-b19e-0746a930593e" providerId="ADAL" clId="{72CF6C99-E546-47E8-A703-34281CD3B340}" dt="2022-09-20T17:49:16.336" v="1509" actId="478"/>
          <ac:picMkLst>
            <pc:docMk/>
            <pc:sldMk cId="3599158701" sldId="480"/>
            <ac:picMk id="15" creationId="{61FA9B5F-AAC3-F5EA-F204-75B5A866DC91}"/>
          </ac:picMkLst>
        </pc:picChg>
        <pc:picChg chg="add del mod">
          <ac:chgData name="Treleaven, Karly" userId="d8a7407c-f7b0-4855-b19e-0746a930593e" providerId="ADAL" clId="{72CF6C99-E546-47E8-A703-34281CD3B340}" dt="2022-09-20T18:03:03.079" v="1815" actId="21"/>
          <ac:picMkLst>
            <pc:docMk/>
            <pc:sldMk cId="3599158701" sldId="480"/>
            <ac:picMk id="19" creationId="{3A37560A-79A0-B1C5-D2FB-310212CFEDEC}"/>
          </ac:picMkLst>
        </pc:picChg>
        <pc:picChg chg="add del mod">
          <ac:chgData name="Treleaven, Karly" userId="d8a7407c-f7b0-4855-b19e-0746a930593e" providerId="ADAL" clId="{72CF6C99-E546-47E8-A703-34281CD3B340}" dt="2022-09-20T18:03:03.079" v="1815" actId="21"/>
          <ac:picMkLst>
            <pc:docMk/>
            <pc:sldMk cId="3599158701" sldId="480"/>
            <ac:picMk id="20" creationId="{630EB666-2E88-AEA4-0DC0-7847F7065232}"/>
          </ac:picMkLst>
        </pc:picChg>
        <pc:picChg chg="add mod">
          <ac:chgData name="Treleaven, Karly" userId="d8a7407c-f7b0-4855-b19e-0746a930593e" providerId="ADAL" clId="{72CF6C99-E546-47E8-A703-34281CD3B340}" dt="2022-09-21T00:20:05.336" v="10650" actId="14861"/>
          <ac:picMkLst>
            <pc:docMk/>
            <pc:sldMk cId="3599158701" sldId="480"/>
            <ac:picMk id="22" creationId="{942A2459-B8A3-3BD1-65FD-5E1E78B63C51}"/>
          </ac:picMkLst>
        </pc:picChg>
        <pc:picChg chg="add mod">
          <ac:chgData name="Treleaven, Karly" userId="d8a7407c-f7b0-4855-b19e-0746a930593e" providerId="ADAL" clId="{72CF6C99-E546-47E8-A703-34281CD3B340}" dt="2022-09-21T00:20:05.336" v="10650" actId="14861"/>
          <ac:picMkLst>
            <pc:docMk/>
            <pc:sldMk cId="3599158701" sldId="480"/>
            <ac:picMk id="24" creationId="{03D97444-72CF-6EA3-BDCE-58EE5828BD1A}"/>
          </ac:picMkLst>
        </pc:picChg>
        <pc:picChg chg="add mod">
          <ac:chgData name="Treleaven, Karly" userId="d8a7407c-f7b0-4855-b19e-0746a930593e" providerId="ADAL" clId="{72CF6C99-E546-47E8-A703-34281CD3B340}" dt="2022-09-21T00:20:05.336" v="10650" actId="14861"/>
          <ac:picMkLst>
            <pc:docMk/>
            <pc:sldMk cId="3599158701" sldId="480"/>
            <ac:picMk id="26" creationId="{3DF49EB9-B556-A89F-B25E-8A2F0D644955}"/>
          </ac:picMkLst>
        </pc:picChg>
        <pc:picChg chg="add mod">
          <ac:chgData name="Treleaven, Karly" userId="d8a7407c-f7b0-4855-b19e-0746a930593e" providerId="ADAL" clId="{72CF6C99-E546-47E8-A703-34281CD3B340}" dt="2022-09-21T00:20:11.667" v="10651" actId="1076"/>
          <ac:picMkLst>
            <pc:docMk/>
            <pc:sldMk cId="3599158701" sldId="480"/>
            <ac:picMk id="28" creationId="{5E2D8E80-F7AD-ECD6-068E-6628218F15D1}"/>
          </ac:picMkLst>
        </pc:picChg>
      </pc:sldChg>
      <pc:sldChg chg="addSp delSp modSp add mod ord modAnim modShow modNotesTx">
        <pc:chgData name="Treleaven, Karly" userId="d8a7407c-f7b0-4855-b19e-0746a930593e" providerId="ADAL" clId="{72CF6C99-E546-47E8-A703-34281CD3B340}" dt="2022-09-21T16:10:42.502" v="12848" actId="6549"/>
        <pc:sldMkLst>
          <pc:docMk/>
          <pc:sldMk cId="2613947183" sldId="481"/>
        </pc:sldMkLst>
        <pc:spChg chg="add mod">
          <ac:chgData name="Treleaven, Karly" userId="d8a7407c-f7b0-4855-b19e-0746a930593e" providerId="ADAL" clId="{72CF6C99-E546-47E8-A703-34281CD3B340}" dt="2022-09-20T17:51:24.944" v="1636"/>
          <ac:spMkLst>
            <pc:docMk/>
            <pc:sldMk cId="2613947183" sldId="481"/>
            <ac:spMk id="4" creationId="{88702630-ED6B-BCE5-226A-2FDCD19AF708}"/>
          </ac:spMkLst>
        </pc:spChg>
        <pc:spChg chg="del mod">
          <ac:chgData name="Treleaven, Karly" userId="d8a7407c-f7b0-4855-b19e-0746a930593e" providerId="ADAL" clId="{72CF6C99-E546-47E8-A703-34281CD3B340}" dt="2022-09-20T17:49:20.903" v="1511" actId="478"/>
          <ac:spMkLst>
            <pc:docMk/>
            <pc:sldMk cId="2613947183" sldId="481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48:20.249" v="1473" actId="20577"/>
          <ac:spMkLst>
            <pc:docMk/>
            <pc:sldMk cId="2613947183" sldId="481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8:00:07.148" v="1775" actId="478"/>
          <ac:spMkLst>
            <pc:docMk/>
            <pc:sldMk cId="2613947183" sldId="481"/>
            <ac:spMk id="7" creationId="{ED7094B3-3386-45E5-ACC2-849AF4D710F1}"/>
          </ac:spMkLst>
        </pc:spChg>
        <pc:spChg chg="add del mod">
          <ac:chgData name="Treleaven, Karly" userId="d8a7407c-f7b0-4855-b19e-0746a930593e" providerId="ADAL" clId="{72CF6C99-E546-47E8-A703-34281CD3B340}" dt="2022-09-21T00:24:52.569" v="10716" actId="478"/>
          <ac:spMkLst>
            <pc:docMk/>
            <pc:sldMk cId="2613947183" sldId="481"/>
            <ac:spMk id="9" creationId="{AE629439-84EE-F2C5-757F-1FE6C7DBA6B0}"/>
          </ac:spMkLst>
        </pc:spChg>
        <pc:spChg chg="add mod">
          <ac:chgData name="Treleaven, Karly" userId="d8a7407c-f7b0-4855-b19e-0746a930593e" providerId="ADAL" clId="{72CF6C99-E546-47E8-A703-34281CD3B340}" dt="2022-09-21T00:27:05.705" v="10797" actId="1036"/>
          <ac:spMkLst>
            <pc:docMk/>
            <pc:sldMk cId="2613947183" sldId="481"/>
            <ac:spMk id="18" creationId="{B0C92B19-ACCF-3A17-B597-C0E6CF38E43B}"/>
          </ac:spMkLst>
        </pc:spChg>
        <pc:spChg chg="add mod">
          <ac:chgData name="Treleaven, Karly" userId="d8a7407c-f7b0-4855-b19e-0746a930593e" providerId="ADAL" clId="{72CF6C99-E546-47E8-A703-34281CD3B340}" dt="2022-09-21T00:27:05.705" v="10797" actId="1036"/>
          <ac:spMkLst>
            <pc:docMk/>
            <pc:sldMk cId="2613947183" sldId="481"/>
            <ac:spMk id="19" creationId="{D4FBF920-7AA7-C477-5E79-677D271901B5}"/>
          </ac:spMkLst>
        </pc:spChg>
        <pc:spChg chg="add mod">
          <ac:chgData name="Treleaven, Karly" userId="d8a7407c-f7b0-4855-b19e-0746a930593e" providerId="ADAL" clId="{72CF6C99-E546-47E8-A703-34281CD3B340}" dt="2022-09-21T00:27:05.705" v="10797" actId="1036"/>
          <ac:spMkLst>
            <pc:docMk/>
            <pc:sldMk cId="2613947183" sldId="481"/>
            <ac:spMk id="20" creationId="{FEE02D0A-25D1-9617-4B84-841D66EA5709}"/>
          </ac:spMkLst>
        </pc:spChg>
        <pc:spChg chg="add mod">
          <ac:chgData name="Treleaven, Karly" userId="d8a7407c-f7b0-4855-b19e-0746a930593e" providerId="ADAL" clId="{72CF6C99-E546-47E8-A703-34281CD3B340}" dt="2022-09-21T00:26:59.830" v="10786" actId="1035"/>
          <ac:spMkLst>
            <pc:docMk/>
            <pc:sldMk cId="2613947183" sldId="481"/>
            <ac:spMk id="21" creationId="{C3D4FF61-2CBE-9EC2-B465-7CFB6168C619}"/>
          </ac:spMkLst>
        </pc:spChg>
        <pc:spChg chg="add mod">
          <ac:chgData name="Treleaven, Karly" userId="d8a7407c-f7b0-4855-b19e-0746a930593e" providerId="ADAL" clId="{72CF6C99-E546-47E8-A703-34281CD3B340}" dt="2022-09-21T00:26:59.830" v="10786" actId="1035"/>
          <ac:spMkLst>
            <pc:docMk/>
            <pc:sldMk cId="2613947183" sldId="481"/>
            <ac:spMk id="22" creationId="{A40AD8E2-3342-FB60-4240-2547ECC44DB5}"/>
          </ac:spMkLst>
        </pc:spChg>
        <pc:spChg chg="add mod">
          <ac:chgData name="Treleaven, Karly" userId="d8a7407c-f7b0-4855-b19e-0746a930593e" providerId="ADAL" clId="{72CF6C99-E546-47E8-A703-34281CD3B340}" dt="2022-09-21T00:26:59.830" v="10786" actId="1035"/>
          <ac:spMkLst>
            <pc:docMk/>
            <pc:sldMk cId="2613947183" sldId="481"/>
            <ac:spMk id="23" creationId="{4388806D-3C35-6B61-1253-1D79967D4BD6}"/>
          </ac:spMkLst>
        </pc:spChg>
        <pc:picChg chg="add del mod">
          <ac:chgData name="Treleaven, Karly" userId="d8a7407c-f7b0-4855-b19e-0746a930593e" providerId="ADAL" clId="{72CF6C99-E546-47E8-A703-34281CD3B340}" dt="2022-09-21T00:24:53.624" v="10718" actId="478"/>
          <ac:picMkLst>
            <pc:docMk/>
            <pc:sldMk cId="2613947183" sldId="481"/>
            <ac:picMk id="10" creationId="{81E70CA2-BFBE-2CB6-6EBF-ECB9102A7D49}"/>
          </ac:picMkLst>
        </pc:picChg>
        <pc:picChg chg="add del mod">
          <ac:chgData name="Treleaven, Karly" userId="d8a7407c-f7b0-4855-b19e-0746a930593e" providerId="ADAL" clId="{72CF6C99-E546-47E8-A703-34281CD3B340}" dt="2022-09-21T00:24:53.232" v="10717" actId="478"/>
          <ac:picMkLst>
            <pc:docMk/>
            <pc:sldMk cId="2613947183" sldId="481"/>
            <ac:picMk id="11" creationId="{55B6929B-F78E-C06F-D456-0C2F6DA21D34}"/>
          </ac:picMkLst>
        </pc:picChg>
        <pc:picChg chg="add mod">
          <ac:chgData name="Treleaven, Karly" userId="d8a7407c-f7b0-4855-b19e-0746a930593e" providerId="ADAL" clId="{72CF6C99-E546-47E8-A703-34281CD3B340}" dt="2022-09-21T00:27:05.705" v="10797" actId="1036"/>
          <ac:picMkLst>
            <pc:docMk/>
            <pc:sldMk cId="2613947183" sldId="481"/>
            <ac:picMk id="12" creationId="{AF382B3A-CB0C-B99F-4971-8928B59DF7CE}"/>
          </ac:picMkLst>
        </pc:picChg>
        <pc:picChg chg="add mod">
          <ac:chgData name="Treleaven, Karly" userId="d8a7407c-f7b0-4855-b19e-0746a930593e" providerId="ADAL" clId="{72CF6C99-E546-47E8-A703-34281CD3B340}" dt="2022-09-21T00:26:59.830" v="10786" actId="1035"/>
          <ac:picMkLst>
            <pc:docMk/>
            <pc:sldMk cId="2613947183" sldId="481"/>
            <ac:picMk id="13" creationId="{7FEF2622-2CCA-C21C-D347-EF35CC5C7AB3}"/>
          </ac:picMkLst>
        </pc:picChg>
        <pc:picChg chg="add mod">
          <ac:chgData name="Treleaven, Karly" userId="d8a7407c-f7b0-4855-b19e-0746a930593e" providerId="ADAL" clId="{72CF6C99-E546-47E8-A703-34281CD3B340}" dt="2022-09-21T00:27:05.705" v="10797" actId="1036"/>
          <ac:picMkLst>
            <pc:docMk/>
            <pc:sldMk cId="2613947183" sldId="481"/>
            <ac:picMk id="14" creationId="{3F6D3B6C-FF11-E038-2B30-6044B4230312}"/>
          </ac:picMkLst>
        </pc:picChg>
        <pc:picChg chg="add mod">
          <ac:chgData name="Treleaven, Karly" userId="d8a7407c-f7b0-4855-b19e-0746a930593e" providerId="ADAL" clId="{72CF6C99-E546-47E8-A703-34281CD3B340}" dt="2022-09-21T00:26:59.830" v="10786" actId="1035"/>
          <ac:picMkLst>
            <pc:docMk/>
            <pc:sldMk cId="2613947183" sldId="481"/>
            <ac:picMk id="15" creationId="{0C4FB6AB-5179-F5B5-BCBB-2AE33A1C8B9D}"/>
          </ac:picMkLst>
        </pc:picChg>
        <pc:picChg chg="add mod">
          <ac:chgData name="Treleaven, Karly" userId="d8a7407c-f7b0-4855-b19e-0746a930593e" providerId="ADAL" clId="{72CF6C99-E546-47E8-A703-34281CD3B340}" dt="2022-09-21T00:27:05.705" v="10797" actId="1036"/>
          <ac:picMkLst>
            <pc:docMk/>
            <pc:sldMk cId="2613947183" sldId="481"/>
            <ac:picMk id="16" creationId="{47155E3E-D51C-217A-12C4-96FA58D2C64A}"/>
          </ac:picMkLst>
        </pc:picChg>
        <pc:picChg chg="add mod">
          <ac:chgData name="Treleaven, Karly" userId="d8a7407c-f7b0-4855-b19e-0746a930593e" providerId="ADAL" clId="{72CF6C99-E546-47E8-A703-34281CD3B340}" dt="2022-09-21T00:26:59.830" v="10786" actId="1035"/>
          <ac:picMkLst>
            <pc:docMk/>
            <pc:sldMk cId="2613947183" sldId="481"/>
            <ac:picMk id="17" creationId="{FE25ABCA-A812-0852-C2D2-1E13CE6C6C41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6:09:55.020" v="12829" actId="6549"/>
        <pc:sldMkLst>
          <pc:docMk/>
          <pc:sldMk cId="1123952340" sldId="482"/>
        </pc:sldMkLst>
        <pc:spChg chg="mod">
          <ac:chgData name="Treleaven, Karly" userId="d8a7407c-f7b0-4855-b19e-0746a930593e" providerId="ADAL" clId="{72CF6C99-E546-47E8-A703-34281CD3B340}" dt="2022-09-20T17:50:12.112" v="1529" actId="20577"/>
          <ac:spMkLst>
            <pc:docMk/>
            <pc:sldMk cId="1123952340" sldId="482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50:10.357" v="1520"/>
          <ac:spMkLst>
            <pc:docMk/>
            <pc:sldMk cId="1123952340" sldId="482"/>
            <ac:spMk id="6" creationId="{18803BE5-E8CF-4B73-B3D5-1DCFB16AD658}"/>
          </ac:spMkLst>
        </pc:spChg>
        <pc:spChg chg="add del mod">
          <ac:chgData name="Treleaven, Karly" userId="d8a7407c-f7b0-4855-b19e-0746a930593e" providerId="ADAL" clId="{72CF6C99-E546-47E8-A703-34281CD3B340}" dt="2022-09-20T18:31:33.799" v="2698" actId="478"/>
          <ac:spMkLst>
            <pc:docMk/>
            <pc:sldMk cId="1123952340" sldId="482"/>
            <ac:spMk id="7" creationId="{AE4AAE93-9F5F-1F09-F18B-F9887D0E3B93}"/>
          </ac:spMkLst>
        </pc:spChg>
        <pc:spChg chg="add del mod ord">
          <ac:chgData name="Treleaven, Karly" userId="d8a7407c-f7b0-4855-b19e-0746a930593e" providerId="ADAL" clId="{72CF6C99-E546-47E8-A703-34281CD3B340}" dt="2022-09-20T19:12:15.301" v="3432" actId="478"/>
          <ac:spMkLst>
            <pc:docMk/>
            <pc:sldMk cId="1123952340" sldId="482"/>
            <ac:spMk id="10" creationId="{8CF617DC-7856-E199-D994-1CF5610E4413}"/>
          </ac:spMkLst>
        </pc:spChg>
        <pc:spChg chg="add mod ord">
          <ac:chgData name="Treleaven, Karly" userId="d8a7407c-f7b0-4855-b19e-0746a930593e" providerId="ADAL" clId="{72CF6C99-E546-47E8-A703-34281CD3B340}" dt="2022-09-20T19:12:24.002" v="3456" actId="1038"/>
          <ac:spMkLst>
            <pc:docMk/>
            <pc:sldMk cId="1123952340" sldId="482"/>
            <ac:spMk id="11" creationId="{E8C80948-85EB-ADCF-B48E-DA588EC9EDF4}"/>
          </ac:spMkLst>
        </pc:spChg>
        <pc:graphicFrameChg chg="add mod modGraphic">
          <ac:chgData name="Treleaven, Karly" userId="d8a7407c-f7b0-4855-b19e-0746a930593e" providerId="ADAL" clId="{72CF6C99-E546-47E8-A703-34281CD3B340}" dt="2022-09-20T21:24:31.123" v="6217" actId="207"/>
          <ac:graphicFrameMkLst>
            <pc:docMk/>
            <pc:sldMk cId="1123952340" sldId="482"/>
            <ac:graphicFrameMk id="9" creationId="{C3A8738A-5F96-62CD-FABC-9152F210A36E}"/>
          </ac:graphicFrameMkLst>
        </pc:graphicFrameChg>
        <pc:picChg chg="add mod">
          <ac:chgData name="Treleaven, Karly" userId="d8a7407c-f7b0-4855-b19e-0746a930593e" providerId="ADAL" clId="{72CF6C99-E546-47E8-A703-34281CD3B340}" dt="2022-09-20T18:34:18.932" v="2743" actId="14861"/>
          <ac:picMkLst>
            <pc:docMk/>
            <pc:sldMk cId="1123952340" sldId="482"/>
            <ac:picMk id="4" creationId="{5C49255F-C3B0-535D-BD86-DAAE083AA8B5}"/>
          </ac:picMkLst>
        </pc:picChg>
        <pc:picChg chg="add del mod">
          <ac:chgData name="Treleaven, Karly" userId="d8a7407c-f7b0-4855-b19e-0746a930593e" providerId="ADAL" clId="{72CF6C99-E546-47E8-A703-34281CD3B340}" dt="2022-09-20T18:36:29.142" v="2795" actId="1076"/>
          <ac:picMkLst>
            <pc:docMk/>
            <pc:sldMk cId="1123952340" sldId="482"/>
            <ac:picMk id="1026" creationId="{5725A3D9-8415-BB15-4859-7ED88BC4ACD7}"/>
          </ac:picMkLst>
        </pc:picChg>
        <pc:picChg chg="add mod">
          <ac:chgData name="Treleaven, Karly" userId="d8a7407c-f7b0-4855-b19e-0746a930593e" providerId="ADAL" clId="{72CF6C99-E546-47E8-A703-34281CD3B340}" dt="2022-09-20T18:34:18.932" v="2743" actId="14861"/>
          <ac:picMkLst>
            <pc:docMk/>
            <pc:sldMk cId="1123952340" sldId="482"/>
            <ac:picMk id="1028" creationId="{F4D60D87-8888-8EDB-E34C-C558D9D0E41A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6:10:00.057" v="12830" actId="6549"/>
        <pc:sldMkLst>
          <pc:docMk/>
          <pc:sldMk cId="564291888" sldId="483"/>
        </pc:sldMkLst>
        <pc:spChg chg="del">
          <ac:chgData name="Treleaven, Karly" userId="d8a7407c-f7b0-4855-b19e-0746a930593e" providerId="ADAL" clId="{72CF6C99-E546-47E8-A703-34281CD3B340}" dt="2022-09-20T17:50:18.286" v="1530" actId="478"/>
          <ac:spMkLst>
            <pc:docMk/>
            <pc:sldMk cId="564291888" sldId="483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50:23.192" v="1548" actId="20577"/>
          <ac:spMkLst>
            <pc:docMk/>
            <pc:sldMk cId="564291888" sldId="483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6:24:54.483" v="1003" actId="478"/>
          <ac:spMkLst>
            <pc:docMk/>
            <pc:sldMk cId="564291888" sldId="483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0T21:24:38.833" v="6218" actId="1076"/>
          <ac:spMkLst>
            <pc:docMk/>
            <pc:sldMk cId="564291888" sldId="483"/>
            <ac:spMk id="9" creationId="{7E65CB38-3288-A419-2119-9DB0E23DF35F}"/>
          </ac:spMkLst>
        </pc:spChg>
        <pc:spChg chg="add mod">
          <ac:chgData name="Treleaven, Karly" userId="d8a7407c-f7b0-4855-b19e-0746a930593e" providerId="ADAL" clId="{72CF6C99-E546-47E8-A703-34281CD3B340}" dt="2022-09-20T17:50:20.635" v="1539" actId="20577"/>
          <ac:spMkLst>
            <pc:docMk/>
            <pc:sldMk cId="564291888" sldId="483"/>
            <ac:spMk id="11" creationId="{20C306A0-386A-5EC9-A5AF-66CAFE0436D0}"/>
          </ac:spMkLst>
        </pc:spChg>
        <pc:spChg chg="add mod">
          <ac:chgData name="Treleaven, Karly" userId="d8a7407c-f7b0-4855-b19e-0746a930593e" providerId="ADAL" clId="{72CF6C99-E546-47E8-A703-34281CD3B340}" dt="2022-09-20T19:13:38.146" v="3460" actId="21"/>
          <ac:spMkLst>
            <pc:docMk/>
            <pc:sldMk cId="564291888" sldId="483"/>
            <ac:spMk id="12" creationId="{1C533E4F-6CDB-A68E-D4AE-5F1BABC0B766}"/>
          </ac:spMkLst>
        </pc:spChg>
        <pc:spChg chg="add mod">
          <ac:chgData name="Treleaven, Karly" userId="d8a7407c-f7b0-4855-b19e-0746a930593e" providerId="ADAL" clId="{72CF6C99-E546-47E8-A703-34281CD3B340}" dt="2022-09-20T21:24:46.010" v="6220" actId="1076"/>
          <ac:spMkLst>
            <pc:docMk/>
            <pc:sldMk cId="564291888" sldId="483"/>
            <ac:spMk id="13" creationId="{08E3F39A-46F6-00DA-0622-013C9C19D119}"/>
          </ac:spMkLst>
        </pc:spChg>
        <pc:picChg chg="add mod modCrop">
          <ac:chgData name="Treleaven, Karly" userId="d8a7407c-f7b0-4855-b19e-0746a930593e" providerId="ADAL" clId="{72CF6C99-E546-47E8-A703-34281CD3B340}" dt="2022-09-20T21:24:38.833" v="6218" actId="1076"/>
          <ac:picMkLst>
            <pc:docMk/>
            <pc:sldMk cId="564291888" sldId="483"/>
            <ac:picMk id="4" creationId="{424E92E1-30EF-2869-DCB8-E8EF3E3772D7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6:10:02.178" v="12831" actId="6549"/>
        <pc:sldMkLst>
          <pc:docMk/>
          <pc:sldMk cId="2965415561" sldId="484"/>
        </pc:sldMkLst>
        <pc:spChg chg="del">
          <ac:chgData name="Treleaven, Karly" userId="d8a7407c-f7b0-4855-b19e-0746a930593e" providerId="ADAL" clId="{72CF6C99-E546-47E8-A703-34281CD3B340}" dt="2022-09-20T17:50:29.048" v="1549" actId="478"/>
          <ac:spMkLst>
            <pc:docMk/>
            <pc:sldMk cId="2965415561" sldId="484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50:33.166" v="1570" actId="20577"/>
          <ac:spMkLst>
            <pc:docMk/>
            <pc:sldMk cId="2965415561" sldId="484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6:30:31.267" v="1207" actId="478"/>
          <ac:spMkLst>
            <pc:docMk/>
            <pc:sldMk cId="2965415561" sldId="484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0T17:50:30.918" v="1558" actId="20577"/>
          <ac:spMkLst>
            <pc:docMk/>
            <pc:sldMk cId="2965415561" sldId="484"/>
            <ac:spMk id="10" creationId="{DB50D32D-64F9-C3CA-839A-943A1E89EE6E}"/>
          </ac:spMkLst>
        </pc:spChg>
        <pc:spChg chg="add mod">
          <ac:chgData name="Treleaven, Karly" userId="d8a7407c-f7b0-4855-b19e-0746a930593e" providerId="ADAL" clId="{72CF6C99-E546-47E8-A703-34281CD3B340}" dt="2022-09-21T10:40:30.026" v="10828" actId="20577"/>
          <ac:spMkLst>
            <pc:docMk/>
            <pc:sldMk cId="2965415561" sldId="484"/>
            <ac:spMk id="17" creationId="{4659FBC5-5293-7421-3E74-7E8B35A24773}"/>
          </ac:spMkLst>
        </pc:spChg>
        <pc:spChg chg="add mod">
          <ac:chgData name="Treleaven, Karly" userId="d8a7407c-f7b0-4855-b19e-0746a930593e" providerId="ADAL" clId="{72CF6C99-E546-47E8-A703-34281CD3B340}" dt="2022-09-20T19:53:15.200" v="4714" actId="1076"/>
          <ac:spMkLst>
            <pc:docMk/>
            <pc:sldMk cId="2965415561" sldId="484"/>
            <ac:spMk id="19" creationId="{1D4FB574-3432-70C9-E9BD-1FB1AEC5C37F}"/>
          </ac:spMkLst>
        </pc:spChg>
        <pc:spChg chg="add mod">
          <ac:chgData name="Treleaven, Karly" userId="d8a7407c-f7b0-4855-b19e-0746a930593e" providerId="ADAL" clId="{72CF6C99-E546-47E8-A703-34281CD3B340}" dt="2022-09-20T19:53:45.370" v="4767" actId="20577"/>
          <ac:spMkLst>
            <pc:docMk/>
            <pc:sldMk cId="2965415561" sldId="484"/>
            <ac:spMk id="20" creationId="{F8DF2638-D794-20BE-3A34-FBB15BC80D35}"/>
          </ac:spMkLst>
        </pc:spChg>
        <pc:picChg chg="add del mod">
          <ac:chgData name="Treleaven, Karly" userId="d8a7407c-f7b0-4855-b19e-0746a930593e" providerId="ADAL" clId="{72CF6C99-E546-47E8-A703-34281CD3B340}" dt="2022-09-20T19:47:16.129" v="4231" actId="478"/>
          <ac:picMkLst>
            <pc:docMk/>
            <pc:sldMk cId="2965415561" sldId="484"/>
            <ac:picMk id="4" creationId="{C59B860D-8728-1B10-3023-9184091E9F60}"/>
          </ac:picMkLst>
        </pc:picChg>
        <pc:picChg chg="add mod">
          <ac:chgData name="Treleaven, Karly" userId="d8a7407c-f7b0-4855-b19e-0746a930593e" providerId="ADAL" clId="{72CF6C99-E546-47E8-A703-34281CD3B340}" dt="2022-09-20T19:53:51.643" v="4769" actId="1076"/>
          <ac:picMkLst>
            <pc:docMk/>
            <pc:sldMk cId="2965415561" sldId="484"/>
            <ac:picMk id="12" creationId="{BA4A388C-8BF6-6A71-EA4F-877F05EE9A96}"/>
          </ac:picMkLst>
        </pc:picChg>
        <pc:picChg chg="add mod modCrop">
          <ac:chgData name="Treleaven, Karly" userId="d8a7407c-f7b0-4855-b19e-0746a930593e" providerId="ADAL" clId="{72CF6C99-E546-47E8-A703-34281CD3B340}" dt="2022-09-20T19:53:50.391" v="4768" actId="1076"/>
          <ac:picMkLst>
            <pc:docMk/>
            <pc:sldMk cId="2965415561" sldId="484"/>
            <ac:picMk id="14" creationId="{F8AD3FF3-3D4E-C8B8-980E-B6F6204C8B49}"/>
          </ac:picMkLst>
        </pc:picChg>
        <pc:picChg chg="add mod">
          <ac:chgData name="Treleaven, Karly" userId="d8a7407c-f7b0-4855-b19e-0746a930593e" providerId="ADAL" clId="{72CF6C99-E546-47E8-A703-34281CD3B340}" dt="2022-09-20T19:53:54.401" v="4770" actId="1076"/>
          <ac:picMkLst>
            <pc:docMk/>
            <pc:sldMk cId="2965415561" sldId="484"/>
            <ac:picMk id="16" creationId="{63FE2E06-D88B-DD5A-6325-F735E175CC53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6:10:03.846" v="12832" actId="6549"/>
        <pc:sldMkLst>
          <pc:docMk/>
          <pc:sldMk cId="1616827116" sldId="485"/>
        </pc:sldMkLst>
        <pc:spChg chg="add mod">
          <ac:chgData name="Treleaven, Karly" userId="d8a7407c-f7b0-4855-b19e-0746a930593e" providerId="ADAL" clId="{72CF6C99-E546-47E8-A703-34281CD3B340}" dt="2022-09-20T17:50:39.777" v="1580" actId="20577"/>
          <ac:spMkLst>
            <pc:docMk/>
            <pc:sldMk cId="1616827116" sldId="485"/>
            <ac:spMk id="4" creationId="{204FE64D-00BB-8128-C65E-1379AACA4B9B}"/>
          </ac:spMkLst>
        </pc:spChg>
        <pc:spChg chg="del">
          <ac:chgData name="Treleaven, Karly" userId="d8a7407c-f7b0-4855-b19e-0746a930593e" providerId="ADAL" clId="{72CF6C99-E546-47E8-A703-34281CD3B340}" dt="2022-09-20T17:50:36.791" v="1571" actId="478"/>
          <ac:spMkLst>
            <pc:docMk/>
            <pc:sldMk cId="1616827116" sldId="485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50:42.057" v="1591" actId="20577"/>
          <ac:spMkLst>
            <pc:docMk/>
            <pc:sldMk cId="1616827116" sldId="485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7:50:43.659" v="1592" actId="478"/>
          <ac:spMkLst>
            <pc:docMk/>
            <pc:sldMk cId="1616827116" sldId="485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1T10:41:37.465" v="10837" actId="2710"/>
          <ac:spMkLst>
            <pc:docMk/>
            <pc:sldMk cId="1616827116" sldId="485"/>
            <ac:spMk id="14" creationId="{B48FE4BE-4713-2556-4419-5A325DB749D1}"/>
          </ac:spMkLst>
        </pc:spChg>
        <pc:picChg chg="add del mod">
          <ac:chgData name="Treleaven, Karly" userId="d8a7407c-f7b0-4855-b19e-0746a930593e" providerId="ADAL" clId="{72CF6C99-E546-47E8-A703-34281CD3B340}" dt="2022-09-20T19:54:31.571" v="4776" actId="22"/>
          <ac:picMkLst>
            <pc:docMk/>
            <pc:sldMk cId="1616827116" sldId="485"/>
            <ac:picMk id="10" creationId="{E6AEE812-8A97-E4CB-DDED-6A9D851EBD49}"/>
          </ac:picMkLst>
        </pc:picChg>
        <pc:picChg chg="add mod modCrop">
          <ac:chgData name="Treleaven, Karly" userId="d8a7407c-f7b0-4855-b19e-0746a930593e" providerId="ADAL" clId="{72CF6C99-E546-47E8-A703-34281CD3B340}" dt="2022-09-20T20:03:21.066" v="5414" actId="1076"/>
          <ac:picMkLst>
            <pc:docMk/>
            <pc:sldMk cId="1616827116" sldId="485"/>
            <ac:picMk id="12" creationId="{AB885CA3-5D15-43B4-4411-6EBB58956A66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6:10:05.886" v="12833" actId="6549"/>
        <pc:sldMkLst>
          <pc:docMk/>
          <pc:sldMk cId="4279923486" sldId="486"/>
        </pc:sldMkLst>
        <pc:spChg chg="add mod">
          <ac:chgData name="Treleaven, Karly" userId="d8a7407c-f7b0-4855-b19e-0746a930593e" providerId="ADAL" clId="{72CF6C99-E546-47E8-A703-34281CD3B340}" dt="2022-09-20T21:19:27.141" v="6131" actId="1076"/>
          <ac:spMkLst>
            <pc:docMk/>
            <pc:sldMk cId="4279923486" sldId="486"/>
            <ac:spMk id="4" creationId="{DE852F19-6789-4A35-F8A7-95EA0A348A8D}"/>
          </ac:spMkLst>
        </pc:spChg>
        <pc:spChg chg="mod">
          <ac:chgData name="Treleaven, Karly" userId="d8a7407c-f7b0-4855-b19e-0746a930593e" providerId="ADAL" clId="{72CF6C99-E546-47E8-A703-34281CD3B340}" dt="2022-09-20T17:50:53.165" v="1607" actId="20577"/>
          <ac:spMkLst>
            <pc:docMk/>
            <pc:sldMk cId="4279923486" sldId="486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50:50.308" v="1594"/>
          <ac:spMkLst>
            <pc:docMk/>
            <pc:sldMk cId="4279923486" sldId="486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6:24:49.882" v="1002" actId="478"/>
          <ac:spMkLst>
            <pc:docMk/>
            <pc:sldMk cId="4279923486" sldId="486"/>
            <ac:spMk id="7" creationId="{ED7094B3-3386-45E5-ACC2-849AF4D710F1}"/>
          </ac:spMkLst>
        </pc:spChg>
        <pc:spChg chg="add del mod">
          <ac:chgData name="Treleaven, Karly" userId="d8a7407c-f7b0-4855-b19e-0746a930593e" providerId="ADAL" clId="{72CF6C99-E546-47E8-A703-34281CD3B340}" dt="2022-09-20T21:16:42.083" v="6084" actId="478"/>
          <ac:spMkLst>
            <pc:docMk/>
            <pc:sldMk cId="4279923486" sldId="486"/>
            <ac:spMk id="15" creationId="{7C792CA2-4B31-832C-B1C3-28F3CD7934E3}"/>
          </ac:spMkLst>
        </pc:spChg>
        <pc:spChg chg="add del mod">
          <ac:chgData name="Treleaven, Karly" userId="d8a7407c-f7b0-4855-b19e-0746a930593e" providerId="ADAL" clId="{72CF6C99-E546-47E8-A703-34281CD3B340}" dt="2022-09-20T21:18:11.187" v="6129" actId="478"/>
          <ac:spMkLst>
            <pc:docMk/>
            <pc:sldMk cId="4279923486" sldId="486"/>
            <ac:spMk id="16" creationId="{0FE8B7BC-B02F-D3C1-2186-8776B069EED3}"/>
          </ac:spMkLst>
        </pc:spChg>
        <pc:picChg chg="add del mod">
          <ac:chgData name="Treleaven, Karly" userId="d8a7407c-f7b0-4855-b19e-0746a930593e" providerId="ADAL" clId="{72CF6C99-E546-47E8-A703-34281CD3B340}" dt="2022-09-20T21:16:22.129" v="6077" actId="478"/>
          <ac:picMkLst>
            <pc:docMk/>
            <pc:sldMk cId="4279923486" sldId="486"/>
            <ac:picMk id="10" creationId="{56138F54-0F19-DE06-29F2-370D1B9D2BF6}"/>
          </ac:picMkLst>
        </pc:picChg>
        <pc:picChg chg="add del mod">
          <ac:chgData name="Treleaven, Karly" userId="d8a7407c-f7b0-4855-b19e-0746a930593e" providerId="ADAL" clId="{72CF6C99-E546-47E8-A703-34281CD3B340}" dt="2022-09-20T21:15:47.112" v="6064" actId="478"/>
          <ac:picMkLst>
            <pc:docMk/>
            <pc:sldMk cId="4279923486" sldId="486"/>
            <ac:picMk id="12" creationId="{7F17CFDF-9A2A-F865-EFAC-2291FB5171D5}"/>
          </ac:picMkLst>
        </pc:picChg>
        <pc:picChg chg="add del mod">
          <ac:chgData name="Treleaven, Karly" userId="d8a7407c-f7b0-4855-b19e-0746a930593e" providerId="ADAL" clId="{72CF6C99-E546-47E8-A703-34281CD3B340}" dt="2022-09-20T21:15:44.315" v="6062" actId="478"/>
          <ac:picMkLst>
            <pc:docMk/>
            <pc:sldMk cId="4279923486" sldId="486"/>
            <ac:picMk id="14" creationId="{8722D0DB-C022-1557-FAD4-523E45ADFF22}"/>
          </ac:picMkLst>
        </pc:picChg>
        <pc:picChg chg="add mod">
          <ac:chgData name="Treleaven, Karly" userId="d8a7407c-f7b0-4855-b19e-0746a930593e" providerId="ADAL" clId="{72CF6C99-E546-47E8-A703-34281CD3B340}" dt="2022-09-20T21:22:13.283" v="6152" actId="1076"/>
          <ac:picMkLst>
            <pc:docMk/>
            <pc:sldMk cId="4279923486" sldId="486"/>
            <ac:picMk id="17" creationId="{935255BE-A413-3DCF-4D6C-B616CC92C956}"/>
          </ac:picMkLst>
        </pc:picChg>
        <pc:picChg chg="add mod">
          <ac:chgData name="Treleaven, Karly" userId="d8a7407c-f7b0-4855-b19e-0746a930593e" providerId="ADAL" clId="{72CF6C99-E546-47E8-A703-34281CD3B340}" dt="2022-09-20T21:22:15.734" v="6153" actId="1076"/>
          <ac:picMkLst>
            <pc:docMk/>
            <pc:sldMk cId="4279923486" sldId="486"/>
            <ac:picMk id="18" creationId="{0D0F4947-0663-8F95-0C91-779E1B891133}"/>
          </ac:picMkLst>
        </pc:picChg>
        <pc:picChg chg="add mod">
          <ac:chgData name="Treleaven, Karly" userId="d8a7407c-f7b0-4855-b19e-0746a930593e" providerId="ADAL" clId="{72CF6C99-E546-47E8-A703-34281CD3B340}" dt="2022-09-20T21:22:17.412" v="6154" actId="1076"/>
          <ac:picMkLst>
            <pc:docMk/>
            <pc:sldMk cId="4279923486" sldId="486"/>
            <ac:picMk id="19" creationId="{0F772F82-47AE-F4EB-3C33-283D1931C1C7}"/>
          </ac:picMkLst>
        </pc:picChg>
      </pc:sldChg>
      <pc:sldChg chg="add del modNotesTx">
        <pc:chgData name="Treleaven, Karly" userId="d8a7407c-f7b0-4855-b19e-0746a930593e" providerId="ADAL" clId="{72CF6C99-E546-47E8-A703-34281CD3B340}" dt="2022-09-20T17:50:01.085" v="1518" actId="47"/>
        <pc:sldMkLst>
          <pc:docMk/>
          <pc:sldMk cId="3535902200" sldId="487"/>
        </pc:sldMkLst>
      </pc:sldChg>
      <pc:sldChg chg="addSp delSp modSp add mod ord modShow modNotesTx">
        <pc:chgData name="Treleaven, Karly" userId="d8a7407c-f7b0-4855-b19e-0746a930593e" providerId="ADAL" clId="{72CF6C99-E546-47E8-A703-34281CD3B340}" dt="2022-09-21T16:10:37.081" v="12845" actId="6549"/>
        <pc:sldMkLst>
          <pc:docMk/>
          <pc:sldMk cId="3306832161" sldId="488"/>
        </pc:sldMkLst>
        <pc:spChg chg="add mod">
          <ac:chgData name="Treleaven, Karly" userId="d8a7407c-f7b0-4855-b19e-0746a930593e" providerId="ADAL" clId="{72CF6C99-E546-47E8-A703-34281CD3B340}" dt="2022-09-20T17:51:23.343" v="1634"/>
          <ac:spMkLst>
            <pc:docMk/>
            <pc:sldMk cId="3306832161" sldId="488"/>
            <ac:spMk id="4" creationId="{698BD10D-E210-C972-7D33-5A36AF77B424}"/>
          </ac:spMkLst>
        </pc:spChg>
        <pc:spChg chg="del mod">
          <ac:chgData name="Treleaven, Karly" userId="d8a7407c-f7b0-4855-b19e-0746a930593e" providerId="ADAL" clId="{72CF6C99-E546-47E8-A703-34281CD3B340}" dt="2022-09-20T17:49:12.307" v="1507" actId="478"/>
          <ac:spMkLst>
            <pc:docMk/>
            <pc:sldMk cId="3306832161" sldId="488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7:48:05.184" v="1435" actId="20577"/>
          <ac:spMkLst>
            <pc:docMk/>
            <pc:sldMk cId="3306832161" sldId="488"/>
            <ac:spMk id="6" creationId="{18803BE5-E8CF-4B73-B3D5-1DCFB16AD658}"/>
          </ac:spMkLst>
        </pc:spChg>
        <pc:spChg chg="del">
          <ac:chgData name="Treleaven, Karly" userId="d8a7407c-f7b0-4855-b19e-0746a930593e" providerId="ADAL" clId="{72CF6C99-E546-47E8-A703-34281CD3B340}" dt="2022-09-20T18:03:06.730" v="1816" actId="478"/>
          <ac:spMkLst>
            <pc:docMk/>
            <pc:sldMk cId="3306832161" sldId="488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1T00:23:59.137" v="10706" actId="12"/>
          <ac:spMkLst>
            <pc:docMk/>
            <pc:sldMk cId="3306832161" sldId="488"/>
            <ac:spMk id="11" creationId="{D0135554-F5E7-A2C9-A090-DA7F91528B88}"/>
          </ac:spMkLst>
        </pc:spChg>
        <pc:graphicFrameChg chg="add del mod modGraphic">
          <ac:chgData name="Treleaven, Karly" userId="d8a7407c-f7b0-4855-b19e-0746a930593e" providerId="ADAL" clId="{72CF6C99-E546-47E8-A703-34281CD3B340}" dt="2022-09-21T00:11:30.422" v="10530" actId="478"/>
          <ac:graphicFrameMkLst>
            <pc:docMk/>
            <pc:sldMk cId="3306832161" sldId="488"/>
            <ac:graphicFrameMk id="14" creationId="{318CAB29-1E91-51F6-3D17-BB7D83308118}"/>
          </ac:graphicFrameMkLst>
        </pc:graphicFrameChg>
        <pc:picChg chg="add mod">
          <ac:chgData name="Treleaven, Karly" userId="d8a7407c-f7b0-4855-b19e-0746a930593e" providerId="ADAL" clId="{72CF6C99-E546-47E8-A703-34281CD3B340}" dt="2022-09-21T00:22:46.117" v="10684" actId="14100"/>
          <ac:picMkLst>
            <pc:docMk/>
            <pc:sldMk cId="3306832161" sldId="488"/>
            <ac:picMk id="9" creationId="{75891FE7-F5BA-6E74-E9AC-71C0A4CC12E9}"/>
          </ac:picMkLst>
        </pc:picChg>
        <pc:picChg chg="add mod modCrop">
          <ac:chgData name="Treleaven, Karly" userId="d8a7407c-f7b0-4855-b19e-0746a930593e" providerId="ADAL" clId="{72CF6C99-E546-47E8-A703-34281CD3B340}" dt="2022-09-21T00:22:46.117" v="10684" actId="14100"/>
          <ac:picMkLst>
            <pc:docMk/>
            <pc:sldMk cId="3306832161" sldId="488"/>
            <ac:picMk id="10" creationId="{DE17EA08-458E-FD2A-3DCD-475CEDCE7CBA}"/>
          </ac:picMkLst>
        </pc:picChg>
        <pc:picChg chg="add mod">
          <ac:chgData name="Treleaven, Karly" userId="d8a7407c-f7b0-4855-b19e-0746a930593e" providerId="ADAL" clId="{72CF6C99-E546-47E8-A703-34281CD3B340}" dt="2022-09-21T00:22:38.623" v="10683" actId="1076"/>
          <ac:picMkLst>
            <pc:docMk/>
            <pc:sldMk cId="3306832161" sldId="488"/>
            <ac:picMk id="13" creationId="{F37EF9F8-26F5-A6FA-1E9D-74E8416A8D68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2:40:27.844" v="12283" actId="729"/>
        <pc:sldMkLst>
          <pc:docMk/>
          <pc:sldMk cId="3076050814" sldId="489"/>
        </pc:sldMkLst>
        <pc:spChg chg="add mod">
          <ac:chgData name="Treleaven, Karly" userId="d8a7407c-f7b0-4855-b19e-0746a930593e" providerId="ADAL" clId="{72CF6C99-E546-47E8-A703-34281CD3B340}" dt="2022-09-20T21:56:55.952" v="6953" actId="1076"/>
          <ac:spMkLst>
            <pc:docMk/>
            <pc:sldMk cId="3076050814" sldId="489"/>
            <ac:spMk id="4" creationId="{EC917FC7-FCD4-FD7B-C1A7-A87078B5FFB4}"/>
          </ac:spMkLst>
        </pc:spChg>
        <pc:spChg chg="mod">
          <ac:chgData name="Treleaven, Karly" userId="d8a7407c-f7b0-4855-b19e-0746a930593e" providerId="ADAL" clId="{72CF6C99-E546-47E8-A703-34281CD3B340}" dt="2022-09-20T21:35:42.551" v="6312" actId="20577"/>
          <ac:spMkLst>
            <pc:docMk/>
            <pc:sldMk cId="3076050814" sldId="489"/>
            <ac:spMk id="6" creationId="{18803BE5-E8CF-4B73-B3D5-1DCFB16AD658}"/>
          </ac:spMkLst>
        </pc:spChg>
        <pc:picChg chg="mod">
          <ac:chgData name="Treleaven, Karly" userId="d8a7407c-f7b0-4855-b19e-0746a930593e" providerId="ADAL" clId="{72CF6C99-E546-47E8-A703-34281CD3B340}" dt="2022-09-20T21:57:01.267" v="6956" actId="1076"/>
          <ac:picMkLst>
            <pc:docMk/>
            <pc:sldMk cId="3076050814" sldId="489"/>
            <ac:picMk id="9" creationId="{F788F31E-E6A1-52DB-C735-789CA565AEA6}"/>
          </ac:picMkLst>
        </pc:picChg>
        <pc:picChg chg="del">
          <ac:chgData name="Treleaven, Karly" userId="d8a7407c-f7b0-4855-b19e-0746a930593e" providerId="ADAL" clId="{72CF6C99-E546-47E8-A703-34281CD3B340}" dt="2022-09-20T21:35:49.490" v="6313" actId="478"/>
          <ac:picMkLst>
            <pc:docMk/>
            <pc:sldMk cId="3076050814" sldId="489"/>
            <ac:picMk id="10" creationId="{FAB0D667-247C-47FB-7DB2-09CF1E305F5B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6:10:15.929" v="12837" actId="6549"/>
        <pc:sldMkLst>
          <pc:docMk/>
          <pc:sldMk cId="2309301275" sldId="490"/>
        </pc:sldMkLst>
        <pc:spChg chg="add mod">
          <ac:chgData name="Treleaven, Karly" userId="d8a7407c-f7b0-4855-b19e-0746a930593e" providerId="ADAL" clId="{72CF6C99-E546-47E8-A703-34281CD3B340}" dt="2022-09-20T22:13:00.925" v="7620" actId="1076"/>
          <ac:spMkLst>
            <pc:docMk/>
            <pc:sldMk cId="2309301275" sldId="490"/>
            <ac:spMk id="7" creationId="{9F581CC5-FDC1-0F5C-79D7-3668BABCFD27}"/>
          </ac:spMkLst>
        </pc:spChg>
        <pc:spChg chg="add del mod">
          <ac:chgData name="Treleaven, Karly" userId="d8a7407c-f7b0-4855-b19e-0746a930593e" providerId="ADAL" clId="{72CF6C99-E546-47E8-A703-34281CD3B340}" dt="2022-09-20T17:58:06.915" v="1741" actId="21"/>
          <ac:spMkLst>
            <pc:docMk/>
            <pc:sldMk cId="2309301275" sldId="490"/>
            <ac:spMk id="14" creationId="{5885D51A-9E3B-36CA-4B91-BF17F6204C14}"/>
          </ac:spMkLst>
        </pc:spChg>
        <pc:spChg chg="add del mod">
          <ac:chgData name="Treleaven, Karly" userId="d8a7407c-f7b0-4855-b19e-0746a930593e" providerId="ADAL" clId="{72CF6C99-E546-47E8-A703-34281CD3B340}" dt="2022-09-20T17:58:11.809" v="1746"/>
          <ac:spMkLst>
            <pc:docMk/>
            <pc:sldMk cId="2309301275" sldId="490"/>
            <ac:spMk id="15" creationId="{4C260B19-AC84-3EB4-528E-4771921BA23B}"/>
          </ac:spMkLst>
        </pc:spChg>
        <pc:spChg chg="add del mod">
          <ac:chgData name="Treleaven, Karly" userId="d8a7407c-f7b0-4855-b19e-0746a930593e" providerId="ADAL" clId="{72CF6C99-E546-47E8-A703-34281CD3B340}" dt="2022-09-20T17:58:15.993" v="1754"/>
          <ac:spMkLst>
            <pc:docMk/>
            <pc:sldMk cId="2309301275" sldId="490"/>
            <ac:spMk id="16" creationId="{05EA0FF5-A4DD-BF36-EFB3-E85FD03E5C27}"/>
          </ac:spMkLst>
        </pc:spChg>
        <pc:picChg chg="del mod">
          <ac:chgData name="Treleaven, Karly" userId="d8a7407c-f7b0-4855-b19e-0746a930593e" providerId="ADAL" clId="{72CF6C99-E546-47E8-A703-34281CD3B340}" dt="2022-09-20T22:00:00.439" v="7055" actId="478"/>
          <ac:picMkLst>
            <pc:docMk/>
            <pc:sldMk cId="2309301275" sldId="490"/>
            <ac:picMk id="2" creationId="{125FFE22-6F4D-B609-5348-36A03AD1BCBC}"/>
          </ac:picMkLst>
        </pc:picChg>
        <pc:picChg chg="del mod">
          <ac:chgData name="Treleaven, Karly" userId="d8a7407c-f7b0-4855-b19e-0746a930593e" providerId="ADAL" clId="{72CF6C99-E546-47E8-A703-34281CD3B340}" dt="2022-09-20T22:00:00.439" v="7055" actId="478"/>
          <ac:picMkLst>
            <pc:docMk/>
            <pc:sldMk cId="2309301275" sldId="490"/>
            <ac:picMk id="4" creationId="{9E68ED22-7828-C1C4-79FB-4AE69DF681CC}"/>
          </ac:picMkLst>
        </pc:picChg>
        <pc:picChg chg="mod">
          <ac:chgData name="Treleaven, Karly" userId="d8a7407c-f7b0-4855-b19e-0746a930593e" providerId="ADAL" clId="{72CF6C99-E546-47E8-A703-34281CD3B340}" dt="2022-09-21T10:42:31.325" v="10838" actId="14861"/>
          <ac:picMkLst>
            <pc:docMk/>
            <pc:sldMk cId="2309301275" sldId="490"/>
            <ac:picMk id="9" creationId="{0129A92D-1B18-E6AF-DFC8-1FB6F3568B20}"/>
          </ac:picMkLst>
        </pc:picChg>
        <pc:picChg chg="mod">
          <ac:chgData name="Treleaven, Karly" userId="d8a7407c-f7b0-4855-b19e-0746a930593e" providerId="ADAL" clId="{72CF6C99-E546-47E8-A703-34281CD3B340}" dt="2022-09-21T10:42:31.325" v="10838" actId="14861"/>
          <ac:picMkLst>
            <pc:docMk/>
            <pc:sldMk cId="2309301275" sldId="490"/>
            <ac:picMk id="10" creationId="{E2960C26-1438-0452-49C7-E17731AB8560}"/>
          </ac:picMkLst>
        </pc:picChg>
        <pc:picChg chg="mod">
          <ac:chgData name="Treleaven, Karly" userId="d8a7407c-f7b0-4855-b19e-0746a930593e" providerId="ADAL" clId="{72CF6C99-E546-47E8-A703-34281CD3B340}" dt="2022-09-21T10:42:31.325" v="10838" actId="14861"/>
          <ac:picMkLst>
            <pc:docMk/>
            <pc:sldMk cId="2309301275" sldId="490"/>
            <ac:picMk id="11" creationId="{398BEAAE-D112-2C96-071E-95E11E8BD2C2}"/>
          </ac:picMkLst>
        </pc:picChg>
        <pc:picChg chg="mod">
          <ac:chgData name="Treleaven, Karly" userId="d8a7407c-f7b0-4855-b19e-0746a930593e" providerId="ADAL" clId="{72CF6C99-E546-47E8-A703-34281CD3B340}" dt="2022-09-20T22:13:05.606" v="7622" actId="1076"/>
          <ac:picMkLst>
            <pc:docMk/>
            <pc:sldMk cId="2309301275" sldId="490"/>
            <ac:picMk id="12" creationId="{862031FA-5761-3A39-E5C9-0CF81A1BE724}"/>
          </ac:picMkLst>
        </pc:picChg>
        <pc:picChg chg="mod modCrop">
          <ac:chgData name="Treleaven, Karly" userId="d8a7407c-f7b0-4855-b19e-0746a930593e" providerId="ADAL" clId="{72CF6C99-E546-47E8-A703-34281CD3B340}" dt="2022-09-20T22:13:03.464" v="7621" actId="1076"/>
          <ac:picMkLst>
            <pc:docMk/>
            <pc:sldMk cId="2309301275" sldId="490"/>
            <ac:picMk id="13" creationId="{819B319C-246A-34CC-F579-17BA58B203CC}"/>
          </ac:picMkLst>
        </pc:picChg>
        <pc:picChg chg="add mod">
          <ac:chgData name="Treleaven, Karly" userId="d8a7407c-f7b0-4855-b19e-0746a930593e" providerId="ADAL" clId="{72CF6C99-E546-47E8-A703-34281CD3B340}" dt="2022-09-20T21:49:33.416" v="6737" actId="571"/>
          <ac:picMkLst>
            <pc:docMk/>
            <pc:sldMk cId="2309301275" sldId="490"/>
            <ac:picMk id="17" creationId="{BC3BF575-21DE-C2B7-3320-DE18932D46A5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6:10:17.737" v="12838" actId="6549"/>
        <pc:sldMkLst>
          <pc:docMk/>
          <pc:sldMk cId="3476906589" sldId="491"/>
        </pc:sldMkLst>
        <pc:spChg chg="add mod">
          <ac:chgData name="Treleaven, Karly" userId="d8a7407c-f7b0-4855-b19e-0746a930593e" providerId="ADAL" clId="{72CF6C99-E546-47E8-A703-34281CD3B340}" dt="2022-09-20T22:48:42.406" v="8837" actId="1076"/>
          <ac:spMkLst>
            <pc:docMk/>
            <pc:sldMk cId="3476906589" sldId="491"/>
            <ac:spMk id="7" creationId="{883E4569-5E4A-B625-51E4-7C23126E9450}"/>
          </ac:spMkLst>
        </pc:spChg>
        <pc:spChg chg="del">
          <ac:chgData name="Treleaven, Karly" userId="d8a7407c-f7b0-4855-b19e-0746a930593e" providerId="ADAL" clId="{72CF6C99-E546-47E8-A703-34281CD3B340}" dt="2022-09-20T22:10:20.777" v="7483" actId="478"/>
          <ac:spMkLst>
            <pc:docMk/>
            <pc:sldMk cId="3476906589" sldId="491"/>
            <ac:spMk id="17" creationId="{7D6146A3-414B-D367-6B6D-2116DF51F936}"/>
          </ac:spMkLst>
        </pc:spChg>
        <pc:picChg chg="del">
          <ac:chgData name="Treleaven, Karly" userId="d8a7407c-f7b0-4855-b19e-0746a930593e" providerId="ADAL" clId="{72CF6C99-E546-47E8-A703-34281CD3B340}" dt="2022-09-20T22:09:38.078" v="7463" actId="478"/>
          <ac:picMkLst>
            <pc:docMk/>
            <pc:sldMk cId="3476906589" sldId="491"/>
            <ac:picMk id="2" creationId="{046A86D1-322E-E945-436E-93AAAD174598}"/>
          </ac:picMkLst>
        </pc:picChg>
        <pc:picChg chg="del">
          <ac:chgData name="Treleaven, Karly" userId="d8a7407c-f7b0-4855-b19e-0746a930593e" providerId="ADAL" clId="{72CF6C99-E546-47E8-A703-34281CD3B340}" dt="2022-09-20T22:09:39.880" v="7466" actId="478"/>
          <ac:picMkLst>
            <pc:docMk/>
            <pc:sldMk cId="3476906589" sldId="491"/>
            <ac:picMk id="4" creationId="{98A898AF-F944-830F-1CE2-C98445F69FA9}"/>
          </ac:picMkLst>
        </pc:picChg>
        <pc:picChg chg="del">
          <ac:chgData name="Treleaven, Karly" userId="d8a7407c-f7b0-4855-b19e-0746a930593e" providerId="ADAL" clId="{72CF6C99-E546-47E8-A703-34281CD3B340}" dt="2022-09-20T22:09:38.985" v="7464" actId="478"/>
          <ac:picMkLst>
            <pc:docMk/>
            <pc:sldMk cId="3476906589" sldId="491"/>
            <ac:picMk id="9" creationId="{23B45D85-739F-CC51-DE6E-1D72796551F3}"/>
          </ac:picMkLst>
        </pc:picChg>
        <pc:picChg chg="del">
          <ac:chgData name="Treleaven, Karly" userId="d8a7407c-f7b0-4855-b19e-0746a930593e" providerId="ADAL" clId="{72CF6C99-E546-47E8-A703-34281CD3B340}" dt="2022-09-20T22:09:39.499" v="7465" actId="478"/>
          <ac:picMkLst>
            <pc:docMk/>
            <pc:sldMk cId="3476906589" sldId="491"/>
            <ac:picMk id="10" creationId="{04841D59-945D-AF42-668D-782C8DC64EDC}"/>
          </ac:picMkLst>
        </pc:picChg>
        <pc:picChg chg="del">
          <ac:chgData name="Treleaven, Karly" userId="d8a7407c-f7b0-4855-b19e-0746a930593e" providerId="ADAL" clId="{72CF6C99-E546-47E8-A703-34281CD3B340}" dt="2022-09-20T22:09:41.022" v="7468" actId="478"/>
          <ac:picMkLst>
            <pc:docMk/>
            <pc:sldMk cId="3476906589" sldId="491"/>
            <ac:picMk id="11" creationId="{C844F58D-2FDF-8ACD-5EF2-EB8E3736926B}"/>
          </ac:picMkLst>
        </pc:picChg>
        <pc:picChg chg="del">
          <ac:chgData name="Treleaven, Karly" userId="d8a7407c-f7b0-4855-b19e-0746a930593e" providerId="ADAL" clId="{72CF6C99-E546-47E8-A703-34281CD3B340}" dt="2022-09-20T22:09:40.562" v="7467" actId="478"/>
          <ac:picMkLst>
            <pc:docMk/>
            <pc:sldMk cId="3476906589" sldId="491"/>
            <ac:picMk id="12" creationId="{DA8361C2-916F-C2AE-AE13-AB85C38C2D22}"/>
          </ac:picMkLst>
        </pc:picChg>
        <pc:picChg chg="del mod">
          <ac:chgData name="Treleaven, Karly" userId="d8a7407c-f7b0-4855-b19e-0746a930593e" providerId="ADAL" clId="{72CF6C99-E546-47E8-A703-34281CD3B340}" dt="2022-09-20T22:04:10.514" v="7144" actId="21"/>
          <ac:picMkLst>
            <pc:docMk/>
            <pc:sldMk cId="3476906589" sldId="491"/>
            <ac:picMk id="13" creationId="{DF6D436F-176E-397B-0FFB-CFA58CA3AB94}"/>
          </ac:picMkLst>
        </pc:picChg>
        <pc:picChg chg="del mod">
          <ac:chgData name="Treleaven, Karly" userId="d8a7407c-f7b0-4855-b19e-0746a930593e" providerId="ADAL" clId="{72CF6C99-E546-47E8-A703-34281CD3B340}" dt="2022-09-20T22:03:47.237" v="7140" actId="21"/>
          <ac:picMkLst>
            <pc:docMk/>
            <pc:sldMk cId="3476906589" sldId="491"/>
            <ac:picMk id="14" creationId="{DF914C15-25EB-0D46-229A-E30649F78567}"/>
          </ac:picMkLst>
        </pc:picChg>
        <pc:picChg chg="del mod">
          <ac:chgData name="Treleaven, Karly" userId="d8a7407c-f7b0-4855-b19e-0746a930593e" providerId="ADAL" clId="{72CF6C99-E546-47E8-A703-34281CD3B340}" dt="2022-09-20T22:49:03.939" v="8845" actId="21"/>
          <ac:picMkLst>
            <pc:docMk/>
            <pc:sldMk cId="3476906589" sldId="491"/>
            <ac:picMk id="15" creationId="{F4A6AED8-9ACC-7DA5-FFFD-A87DD10CE6ED}"/>
          </ac:picMkLst>
        </pc:picChg>
        <pc:picChg chg="del mod ord">
          <ac:chgData name="Treleaven, Karly" userId="d8a7407c-f7b0-4855-b19e-0746a930593e" providerId="ADAL" clId="{72CF6C99-E546-47E8-A703-34281CD3B340}" dt="2022-09-20T22:10:16.682" v="7482" actId="478"/>
          <ac:picMkLst>
            <pc:docMk/>
            <pc:sldMk cId="3476906589" sldId="491"/>
            <ac:picMk id="16" creationId="{69497819-057D-9EF3-EE7D-D4A45FA1EB90}"/>
          </ac:picMkLst>
        </pc:picChg>
        <pc:picChg chg="add mod ord">
          <ac:chgData name="Treleaven, Karly" userId="d8a7407c-f7b0-4855-b19e-0746a930593e" providerId="ADAL" clId="{72CF6C99-E546-47E8-A703-34281CD3B340}" dt="2022-09-20T22:49:17.317" v="8846" actId="1076"/>
          <ac:picMkLst>
            <pc:docMk/>
            <pc:sldMk cId="3476906589" sldId="491"/>
            <ac:picMk id="18" creationId="{F04FA428-5C30-95D6-C31E-0DC9D012105E}"/>
          </ac:picMkLst>
        </pc:picChg>
      </pc:sldChg>
      <pc:sldChg chg="addSp delSp modSp add del mod ord">
        <pc:chgData name="Treleaven, Karly" userId="d8a7407c-f7b0-4855-b19e-0746a930593e" providerId="ADAL" clId="{72CF6C99-E546-47E8-A703-34281CD3B340}" dt="2022-09-20T22:49:37.826" v="8854" actId="47"/>
        <pc:sldMkLst>
          <pc:docMk/>
          <pc:sldMk cId="1561414155" sldId="492"/>
        </pc:sldMkLst>
        <pc:spChg chg="del">
          <ac:chgData name="Treleaven, Karly" userId="d8a7407c-f7b0-4855-b19e-0746a930593e" providerId="ADAL" clId="{72CF6C99-E546-47E8-A703-34281CD3B340}" dt="2022-09-20T17:51:41.958" v="1637" actId="478"/>
          <ac:spMkLst>
            <pc:docMk/>
            <pc:sldMk cId="1561414155" sldId="492"/>
            <ac:spMk id="7" creationId="{ED7094B3-3386-45E5-ACC2-849AF4D710F1}"/>
          </ac:spMkLst>
        </pc:spChg>
        <pc:spChg chg="add del mod">
          <ac:chgData name="Treleaven, Karly" userId="d8a7407c-f7b0-4855-b19e-0746a930593e" providerId="ADAL" clId="{72CF6C99-E546-47E8-A703-34281CD3B340}" dt="2022-09-20T17:52:57.209" v="1642"/>
          <ac:spMkLst>
            <pc:docMk/>
            <pc:sldMk cId="1561414155" sldId="492"/>
            <ac:spMk id="9" creationId="{C34A6BEC-ACC1-E9FA-4535-59A99B74003A}"/>
          </ac:spMkLst>
        </pc:spChg>
        <pc:spChg chg="add del mod">
          <ac:chgData name="Treleaven, Karly" userId="d8a7407c-f7b0-4855-b19e-0746a930593e" providerId="ADAL" clId="{72CF6C99-E546-47E8-A703-34281CD3B340}" dt="2022-09-20T17:53:00.852" v="1644"/>
          <ac:spMkLst>
            <pc:docMk/>
            <pc:sldMk cId="1561414155" sldId="492"/>
            <ac:spMk id="11" creationId="{D9F13734-C0D8-B46E-9F59-FA8E44BFCCD1}"/>
          </ac:spMkLst>
        </pc:spChg>
        <pc:spChg chg="add del mod">
          <ac:chgData name="Treleaven, Karly" userId="d8a7407c-f7b0-4855-b19e-0746a930593e" providerId="ADAL" clId="{72CF6C99-E546-47E8-A703-34281CD3B340}" dt="2022-09-20T18:10:58.695" v="1985" actId="21"/>
          <ac:spMkLst>
            <pc:docMk/>
            <pc:sldMk cId="1561414155" sldId="492"/>
            <ac:spMk id="13" creationId="{7C42CC3C-E065-BFFB-9D59-EEDEE81BB6E6}"/>
          </ac:spMkLst>
        </pc:spChg>
        <pc:graphicFrameChg chg="add del mod">
          <ac:chgData name="Treleaven, Karly" userId="d8a7407c-f7b0-4855-b19e-0746a930593e" providerId="ADAL" clId="{72CF6C99-E546-47E8-A703-34281CD3B340}" dt="2022-09-20T17:52:57.209" v="1642"/>
          <ac:graphicFrameMkLst>
            <pc:docMk/>
            <pc:sldMk cId="1561414155" sldId="492"/>
            <ac:graphicFrameMk id="10" creationId="{CDD96196-0135-39A3-F5C3-901D12560891}"/>
          </ac:graphicFrameMkLst>
        </pc:graphicFrameChg>
        <pc:graphicFrameChg chg="add del mod">
          <ac:chgData name="Treleaven, Karly" userId="d8a7407c-f7b0-4855-b19e-0746a930593e" providerId="ADAL" clId="{72CF6C99-E546-47E8-A703-34281CD3B340}" dt="2022-09-20T17:53:00.852" v="1644"/>
          <ac:graphicFrameMkLst>
            <pc:docMk/>
            <pc:sldMk cId="1561414155" sldId="492"/>
            <ac:graphicFrameMk id="12" creationId="{CF2EB175-26DC-3845-52E1-4C8B12780EC7}"/>
          </ac:graphicFrameMkLst>
        </pc:graphicFrameChg>
        <pc:picChg chg="add mod">
          <ac:chgData name="Treleaven, Karly" userId="d8a7407c-f7b0-4855-b19e-0746a930593e" providerId="ADAL" clId="{72CF6C99-E546-47E8-A703-34281CD3B340}" dt="2022-09-20T22:49:35.748" v="8853" actId="1076"/>
          <ac:picMkLst>
            <pc:docMk/>
            <pc:sldMk cId="1561414155" sldId="492"/>
            <ac:picMk id="2" creationId="{95BD3642-A6D8-4A8B-FBFE-171B3B1513F9}"/>
          </ac:picMkLst>
        </pc:picChg>
        <pc:picChg chg="add del mod">
          <ac:chgData name="Treleaven, Karly" userId="d8a7407c-f7b0-4855-b19e-0746a930593e" providerId="ADAL" clId="{72CF6C99-E546-47E8-A703-34281CD3B340}" dt="2022-09-20T22:48:12.145" v="8823" actId="21"/>
          <ac:picMkLst>
            <pc:docMk/>
            <pc:sldMk cId="1561414155" sldId="492"/>
            <ac:picMk id="4" creationId="{EBDAE6FB-123B-FAA0-5DE6-1AA19F359762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6:10:24.082" v="12841" actId="6549"/>
        <pc:sldMkLst>
          <pc:docMk/>
          <pc:sldMk cId="3755923057" sldId="493"/>
        </pc:sldMkLst>
        <pc:spChg chg="add del mod">
          <ac:chgData name="Treleaven, Karly" userId="d8a7407c-f7b0-4855-b19e-0746a930593e" providerId="ADAL" clId="{72CF6C99-E546-47E8-A703-34281CD3B340}" dt="2022-09-20T23:10:58.116" v="9411" actId="478"/>
          <ac:spMkLst>
            <pc:docMk/>
            <pc:sldMk cId="3755923057" sldId="493"/>
            <ac:spMk id="4" creationId="{FBCA3118-A5D6-E6CE-6633-998A35D38506}"/>
          </ac:spMkLst>
        </pc:spChg>
        <pc:spChg chg="mod">
          <ac:chgData name="Treleaven, Karly" userId="d8a7407c-f7b0-4855-b19e-0746a930593e" providerId="ADAL" clId="{72CF6C99-E546-47E8-A703-34281CD3B340}" dt="2022-09-21T15:10:26.814" v="12333" actId="255"/>
          <ac:spMkLst>
            <pc:docMk/>
            <pc:sldMk cId="3755923057" sldId="493"/>
            <ac:spMk id="7" creationId="{ED7094B3-3386-45E5-ACC2-849AF4D710F1}"/>
          </ac:spMkLst>
        </pc:spChg>
        <pc:picChg chg="add mod">
          <ac:chgData name="Treleaven, Karly" userId="d8a7407c-f7b0-4855-b19e-0746a930593e" providerId="ADAL" clId="{72CF6C99-E546-47E8-A703-34281CD3B340}" dt="2022-09-20T23:26:11.002" v="9886" actId="1076"/>
          <ac:picMkLst>
            <pc:docMk/>
            <pc:sldMk cId="3755923057" sldId="493"/>
            <ac:picMk id="2" creationId="{5D519F4A-4645-86D3-B97D-9D39E5924609}"/>
          </ac:picMkLst>
        </pc:picChg>
        <pc:picChg chg="add mod modCrop">
          <ac:chgData name="Treleaven, Karly" userId="d8a7407c-f7b0-4855-b19e-0746a930593e" providerId="ADAL" clId="{72CF6C99-E546-47E8-A703-34281CD3B340}" dt="2022-09-21T15:10:38.426" v="12335" actId="1076"/>
          <ac:picMkLst>
            <pc:docMk/>
            <pc:sldMk cId="3755923057" sldId="493"/>
            <ac:picMk id="10" creationId="{803164C1-478E-21A6-D71E-A7FCB857BF16}"/>
          </ac:picMkLst>
        </pc:picChg>
      </pc:sldChg>
      <pc:sldChg chg="modSp add mod ord modShow modNotesTx">
        <pc:chgData name="Treleaven, Karly" userId="d8a7407c-f7b0-4855-b19e-0746a930593e" providerId="ADAL" clId="{72CF6C99-E546-47E8-A703-34281CD3B340}" dt="2022-09-21T16:10:25.741" v="12842" actId="6549"/>
        <pc:sldMkLst>
          <pc:docMk/>
          <pc:sldMk cId="3638612950" sldId="494"/>
        </pc:sldMkLst>
        <pc:spChg chg="mod">
          <ac:chgData name="Treleaven, Karly" userId="d8a7407c-f7b0-4855-b19e-0746a930593e" providerId="ADAL" clId="{72CF6C99-E546-47E8-A703-34281CD3B340}" dt="2022-09-20T23:27:17.467" v="9895" actId="1076"/>
          <ac:spMkLst>
            <pc:docMk/>
            <pc:sldMk cId="3638612950" sldId="494"/>
            <ac:spMk id="2" creationId="{6832556D-3D4B-9A1B-AC94-4AD9A79C3D9E}"/>
          </ac:spMkLst>
        </pc:spChg>
        <pc:spChg chg="mod">
          <ac:chgData name="Treleaven, Karly" userId="d8a7407c-f7b0-4855-b19e-0746a930593e" providerId="ADAL" clId="{72CF6C99-E546-47E8-A703-34281CD3B340}" dt="2022-09-20T23:27:29.200" v="9899" actId="1076"/>
          <ac:spMkLst>
            <pc:docMk/>
            <pc:sldMk cId="3638612950" sldId="494"/>
            <ac:spMk id="6" creationId="{18803BE5-E8CF-4B73-B3D5-1DCFB16AD658}"/>
          </ac:spMkLst>
        </pc:spChg>
        <pc:spChg chg="mod">
          <ac:chgData name="Treleaven, Karly" userId="d8a7407c-f7b0-4855-b19e-0746a930593e" providerId="ADAL" clId="{72CF6C99-E546-47E8-A703-34281CD3B340}" dt="2022-09-20T23:27:17.467" v="9895" actId="1076"/>
          <ac:spMkLst>
            <pc:docMk/>
            <pc:sldMk cId="3638612950" sldId="494"/>
            <ac:spMk id="11" creationId="{5B26FE46-8540-4C55-6D93-CF7F70C76162}"/>
          </ac:spMkLst>
        </pc:spChg>
        <pc:spChg chg="mod">
          <ac:chgData name="Treleaven, Karly" userId="d8a7407c-f7b0-4855-b19e-0746a930593e" providerId="ADAL" clId="{72CF6C99-E546-47E8-A703-34281CD3B340}" dt="2022-09-20T23:27:17.467" v="9895" actId="1076"/>
          <ac:spMkLst>
            <pc:docMk/>
            <pc:sldMk cId="3638612950" sldId="494"/>
            <ac:spMk id="12" creationId="{6680F37E-F0AF-68CE-19C4-8E9AC1C8EDE2}"/>
          </ac:spMkLst>
        </pc:spChg>
        <pc:spChg chg="mod">
          <ac:chgData name="Treleaven, Karly" userId="d8a7407c-f7b0-4855-b19e-0746a930593e" providerId="ADAL" clId="{72CF6C99-E546-47E8-A703-34281CD3B340}" dt="2022-09-20T23:27:39.102" v="9903" actId="1035"/>
          <ac:spMkLst>
            <pc:docMk/>
            <pc:sldMk cId="3638612950" sldId="494"/>
            <ac:spMk id="14" creationId="{C0140B6C-A74A-08C5-E9CF-6C11645E4D26}"/>
          </ac:spMkLst>
        </pc:spChg>
        <pc:picChg chg="mod">
          <ac:chgData name="Treleaven, Karly" userId="d8a7407c-f7b0-4855-b19e-0746a930593e" providerId="ADAL" clId="{72CF6C99-E546-47E8-A703-34281CD3B340}" dt="2022-09-20T23:27:17.467" v="9895" actId="1076"/>
          <ac:picMkLst>
            <pc:docMk/>
            <pc:sldMk cId="3638612950" sldId="494"/>
            <ac:picMk id="4" creationId="{CAD17A4E-2C8D-E7D9-5A80-61084B84F282}"/>
          </ac:picMkLst>
        </pc:picChg>
        <pc:picChg chg="mod">
          <ac:chgData name="Treleaven, Karly" userId="d8a7407c-f7b0-4855-b19e-0746a930593e" providerId="ADAL" clId="{72CF6C99-E546-47E8-A703-34281CD3B340}" dt="2022-09-20T23:27:17.467" v="9895" actId="1076"/>
          <ac:picMkLst>
            <pc:docMk/>
            <pc:sldMk cId="3638612950" sldId="494"/>
            <ac:picMk id="9" creationId="{CE2E8860-E9A8-C7B3-C265-6D1F6B087ADA}"/>
          </ac:picMkLst>
        </pc:picChg>
        <pc:picChg chg="mod">
          <ac:chgData name="Treleaven, Karly" userId="d8a7407c-f7b0-4855-b19e-0746a930593e" providerId="ADAL" clId="{72CF6C99-E546-47E8-A703-34281CD3B340}" dt="2022-09-20T23:27:27.297" v="9897" actId="1035"/>
          <ac:picMkLst>
            <pc:docMk/>
            <pc:sldMk cId="3638612950" sldId="494"/>
            <ac:picMk id="10" creationId="{4D5C553B-97AE-53D0-9F6A-48BAEBEA5CB1}"/>
          </ac:picMkLst>
        </pc:picChg>
        <pc:picChg chg="mod">
          <ac:chgData name="Treleaven, Karly" userId="d8a7407c-f7b0-4855-b19e-0746a930593e" providerId="ADAL" clId="{72CF6C99-E546-47E8-A703-34281CD3B340}" dt="2022-09-20T23:27:35.666" v="9901" actId="1035"/>
          <ac:picMkLst>
            <pc:docMk/>
            <pc:sldMk cId="3638612950" sldId="494"/>
            <ac:picMk id="13" creationId="{FAE1C3A9-A69E-C930-E0A9-207CA0B379AA}"/>
          </ac:picMkLst>
        </pc:picChg>
        <pc:picChg chg="mod">
          <ac:chgData name="Treleaven, Karly" userId="d8a7407c-f7b0-4855-b19e-0746a930593e" providerId="ADAL" clId="{72CF6C99-E546-47E8-A703-34281CD3B340}" dt="2022-09-20T23:27:17.467" v="9895" actId="1076"/>
          <ac:picMkLst>
            <pc:docMk/>
            <pc:sldMk cId="3638612950" sldId="494"/>
            <ac:picMk id="15" creationId="{61FA9B5F-AAC3-F5EA-F204-75B5A866DC91}"/>
          </ac:picMkLst>
        </pc:picChg>
      </pc:sldChg>
      <pc:sldChg chg="addSp delSp modSp add mod or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1476926229" sldId="495"/>
        </pc:sldMkLst>
        <pc:spChg chg="add mod">
          <ac:chgData name="Treleaven, Karly" userId="d8a7407c-f7b0-4855-b19e-0746a930593e" providerId="ADAL" clId="{72CF6C99-E546-47E8-A703-34281CD3B340}" dt="2022-09-20T23:31:21.980" v="10049" actId="1076"/>
          <ac:spMkLst>
            <pc:docMk/>
            <pc:sldMk cId="1476926229" sldId="495"/>
            <ac:spMk id="2" creationId="{CB387759-5B2E-F0E8-F8DA-6CD30EA40FA5}"/>
          </ac:spMkLst>
        </pc:spChg>
        <pc:spChg chg="del">
          <ac:chgData name="Treleaven, Karly" userId="d8a7407c-f7b0-4855-b19e-0746a930593e" providerId="ADAL" clId="{72CF6C99-E546-47E8-A703-34281CD3B340}" dt="2022-09-20T17:57:44.351" v="1735" actId="478"/>
          <ac:spMkLst>
            <pc:docMk/>
            <pc:sldMk cId="1476926229" sldId="495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0T23:32:18.705" v="10080" actId="20577"/>
          <ac:spMkLst>
            <pc:docMk/>
            <pc:sldMk cId="1476926229" sldId="495"/>
            <ac:spMk id="11" creationId="{800D6791-5164-D8F6-8B17-CFD84245D55E}"/>
          </ac:spMkLst>
        </pc:spChg>
        <pc:picChg chg="add mod">
          <ac:chgData name="Treleaven, Karly" userId="d8a7407c-f7b0-4855-b19e-0746a930593e" providerId="ADAL" clId="{72CF6C99-E546-47E8-A703-34281CD3B340}" dt="2022-09-21T10:42:59.471" v="10839" actId="14861"/>
          <ac:picMkLst>
            <pc:docMk/>
            <pc:sldMk cId="1476926229" sldId="495"/>
            <ac:picMk id="4" creationId="{37EBA873-5E57-35DB-D4AF-3E28AF29DEEF}"/>
          </ac:picMkLst>
        </pc:picChg>
        <pc:picChg chg="add mod">
          <ac:chgData name="Treleaven, Karly" userId="d8a7407c-f7b0-4855-b19e-0746a930593e" providerId="ADAL" clId="{72CF6C99-E546-47E8-A703-34281CD3B340}" dt="2022-09-21T10:42:59.471" v="10839" actId="14861"/>
          <ac:picMkLst>
            <pc:docMk/>
            <pc:sldMk cId="1476926229" sldId="495"/>
            <ac:picMk id="9" creationId="{4A7EACAA-E84E-5B0A-A0E5-2E21CE1A063F}"/>
          </ac:picMkLst>
        </pc:picChg>
        <pc:picChg chg="add mod modCrop">
          <ac:chgData name="Treleaven, Karly" userId="d8a7407c-f7b0-4855-b19e-0746a930593e" providerId="ADAL" clId="{72CF6C99-E546-47E8-A703-34281CD3B340}" dt="2022-09-20T23:32:28.391" v="10081" actId="14861"/>
          <ac:picMkLst>
            <pc:docMk/>
            <pc:sldMk cId="1476926229" sldId="495"/>
            <ac:picMk id="10" creationId="{715036E6-3C54-33B6-C156-419161B1F095}"/>
          </ac:picMkLst>
        </pc:picChg>
      </pc:sldChg>
      <pc:sldChg chg="add del">
        <pc:chgData name="Treleaven, Karly" userId="d8a7407c-f7b0-4855-b19e-0746a930593e" providerId="ADAL" clId="{72CF6C99-E546-47E8-A703-34281CD3B340}" dt="2022-09-20T17:50:56.766" v="1608" actId="47"/>
        <pc:sldMkLst>
          <pc:docMk/>
          <pc:sldMk cId="23565461" sldId="496"/>
        </pc:sldMkLst>
      </pc:sldChg>
      <pc:sldChg chg="add del">
        <pc:chgData name="Treleaven, Karly" userId="d8a7407c-f7b0-4855-b19e-0746a930593e" providerId="ADAL" clId="{72CF6C99-E546-47E8-A703-34281CD3B340}" dt="2022-09-20T17:50:57.765" v="1609" actId="47"/>
        <pc:sldMkLst>
          <pc:docMk/>
          <pc:sldMk cId="524757696" sldId="497"/>
        </pc:sldMkLst>
      </pc:sldChg>
      <pc:sldChg chg="add del">
        <pc:chgData name="Treleaven, Karly" userId="d8a7407c-f7b0-4855-b19e-0746a930593e" providerId="ADAL" clId="{72CF6C99-E546-47E8-A703-34281CD3B340}" dt="2022-09-20T17:50:58.522" v="1610" actId="47"/>
        <pc:sldMkLst>
          <pc:docMk/>
          <pc:sldMk cId="900751955" sldId="498"/>
        </pc:sldMkLst>
      </pc:sldChg>
      <pc:sldChg chg="add del">
        <pc:chgData name="Treleaven, Karly" userId="d8a7407c-f7b0-4855-b19e-0746a930593e" providerId="ADAL" clId="{72CF6C99-E546-47E8-A703-34281CD3B340}" dt="2022-09-20T17:50:59.636" v="1611" actId="47"/>
        <pc:sldMkLst>
          <pc:docMk/>
          <pc:sldMk cId="828334393" sldId="499"/>
        </pc:sldMkLst>
      </pc:sldChg>
      <pc:sldChg chg="add del">
        <pc:chgData name="Treleaven, Karly" userId="d8a7407c-f7b0-4855-b19e-0746a930593e" providerId="ADAL" clId="{72CF6C99-E546-47E8-A703-34281CD3B340}" dt="2022-09-20T17:51:00.619" v="1612" actId="47"/>
        <pc:sldMkLst>
          <pc:docMk/>
          <pc:sldMk cId="1916171039" sldId="500"/>
        </pc:sldMkLst>
      </pc:sldChg>
      <pc:sldChg chg="addSp delSp modSp add mod modShow modNotesTx">
        <pc:chgData name="Treleaven, Karly" userId="d8a7407c-f7b0-4855-b19e-0746a930593e" providerId="ADAL" clId="{72CF6C99-E546-47E8-A703-34281CD3B340}" dt="2022-09-21T16:10:08.387" v="12834" actId="6549"/>
        <pc:sldMkLst>
          <pc:docMk/>
          <pc:sldMk cId="1288463755" sldId="501"/>
        </pc:sldMkLst>
        <pc:spChg chg="add mod">
          <ac:chgData name="Treleaven, Karly" userId="d8a7407c-f7b0-4855-b19e-0746a930593e" providerId="ADAL" clId="{72CF6C99-E546-47E8-A703-34281CD3B340}" dt="2022-09-20T21:25:58.750" v="6236" actId="1076"/>
          <ac:spMkLst>
            <pc:docMk/>
            <pc:sldMk cId="1288463755" sldId="501"/>
            <ac:spMk id="2" creationId="{7ED64DC4-A84B-5D09-44A4-E7D6F7DB64DC}"/>
          </ac:spMkLst>
        </pc:spChg>
        <pc:spChg chg="mod">
          <ac:chgData name="Treleaven, Karly" userId="d8a7407c-f7b0-4855-b19e-0746a930593e" providerId="ADAL" clId="{72CF6C99-E546-47E8-A703-34281CD3B340}" dt="2022-09-20T17:51:05.615" v="1621" actId="20577"/>
          <ac:spMkLst>
            <pc:docMk/>
            <pc:sldMk cId="1288463755" sldId="501"/>
            <ac:spMk id="4" creationId="{88702630-ED6B-BCE5-226A-2FDCD19AF708}"/>
          </ac:spMkLst>
        </pc:spChg>
        <pc:spChg chg="del">
          <ac:chgData name="Treleaven, Karly" userId="d8a7407c-f7b0-4855-b19e-0746a930593e" providerId="ADAL" clId="{72CF6C99-E546-47E8-A703-34281CD3B340}" dt="2022-09-20T17:51:07.351" v="1622" actId="478"/>
          <ac:spMkLst>
            <pc:docMk/>
            <pc:sldMk cId="1288463755" sldId="501"/>
            <ac:spMk id="7" creationId="{ED7094B3-3386-45E5-ACC2-849AF4D710F1}"/>
          </ac:spMkLst>
        </pc:spChg>
        <pc:spChg chg="add mod">
          <ac:chgData name="Treleaven, Karly" userId="d8a7407c-f7b0-4855-b19e-0746a930593e" providerId="ADAL" clId="{72CF6C99-E546-47E8-A703-34281CD3B340}" dt="2022-09-20T21:25:58.750" v="6236" actId="1076"/>
          <ac:spMkLst>
            <pc:docMk/>
            <pc:sldMk cId="1288463755" sldId="501"/>
            <ac:spMk id="10" creationId="{77E2889E-E69E-803C-610F-900D44B47A21}"/>
          </ac:spMkLst>
        </pc:spChg>
        <pc:spChg chg="add mod">
          <ac:chgData name="Treleaven, Karly" userId="d8a7407c-f7b0-4855-b19e-0746a930593e" providerId="ADAL" clId="{72CF6C99-E546-47E8-A703-34281CD3B340}" dt="2022-09-21T12:24:18.047" v="11875" actId="5793"/>
          <ac:spMkLst>
            <pc:docMk/>
            <pc:sldMk cId="1288463755" sldId="501"/>
            <ac:spMk id="11" creationId="{E2F3977F-A5F7-1889-D939-807E188D1C64}"/>
          </ac:spMkLst>
        </pc:spChg>
        <pc:spChg chg="add del">
          <ac:chgData name="Treleaven, Karly" userId="d8a7407c-f7b0-4855-b19e-0746a930593e" providerId="ADAL" clId="{72CF6C99-E546-47E8-A703-34281CD3B340}" dt="2022-09-20T21:09:10.299" v="5867" actId="22"/>
          <ac:spMkLst>
            <pc:docMk/>
            <pc:sldMk cId="1288463755" sldId="501"/>
            <ac:spMk id="13" creationId="{38D7BFE0-BEAB-A99E-5815-18C2243B6530}"/>
          </ac:spMkLst>
        </pc:spChg>
        <pc:picChg chg="add mod">
          <ac:chgData name="Treleaven, Karly" userId="d8a7407c-f7b0-4855-b19e-0746a930593e" providerId="ADAL" clId="{72CF6C99-E546-47E8-A703-34281CD3B340}" dt="2022-09-20T21:26:04.314" v="6237" actId="14861"/>
          <ac:picMkLst>
            <pc:docMk/>
            <pc:sldMk cId="1288463755" sldId="501"/>
            <ac:picMk id="5" creationId="{D5FBE5E7-E6AA-F1F1-34F3-A2004D2D7665}"/>
          </ac:picMkLst>
        </pc:picChg>
        <pc:picChg chg="add mod">
          <ac:chgData name="Treleaven, Karly" userId="d8a7407c-f7b0-4855-b19e-0746a930593e" providerId="ADAL" clId="{72CF6C99-E546-47E8-A703-34281CD3B340}" dt="2022-09-20T21:26:04.314" v="6237" actId="14861"/>
          <ac:picMkLst>
            <pc:docMk/>
            <pc:sldMk cId="1288463755" sldId="501"/>
            <ac:picMk id="9" creationId="{A112F814-A2A7-960E-BFEF-3694465EC441}"/>
          </ac:picMkLst>
        </pc:picChg>
        <pc:picChg chg="add del">
          <ac:chgData name="Treleaven, Karly" userId="d8a7407c-f7b0-4855-b19e-0746a930593e" providerId="ADAL" clId="{72CF6C99-E546-47E8-A703-34281CD3B340}" dt="2022-09-20T21:09:13.165" v="5869" actId="22"/>
          <ac:picMkLst>
            <pc:docMk/>
            <pc:sldMk cId="1288463755" sldId="501"/>
            <ac:picMk id="15" creationId="{74B0EF86-F3F6-4DB7-825F-623BF1BA377A}"/>
          </ac:picMkLst>
        </pc:picChg>
        <pc:picChg chg="add mod modCrop">
          <ac:chgData name="Treleaven, Karly" userId="d8a7407c-f7b0-4855-b19e-0746a930593e" providerId="ADAL" clId="{72CF6C99-E546-47E8-A703-34281CD3B340}" dt="2022-09-20T21:26:04.314" v="6237" actId="14861"/>
          <ac:picMkLst>
            <pc:docMk/>
            <pc:sldMk cId="1288463755" sldId="501"/>
            <ac:picMk id="16" creationId="{E141F643-11D8-5B18-2D0E-EE039A1323E6}"/>
          </ac:picMkLst>
        </pc:picChg>
      </pc:sldChg>
      <pc:sldChg chg="addSp delSp modSp add mod modShow">
        <pc:chgData name="Treleaven, Karly" userId="d8a7407c-f7b0-4855-b19e-0746a930593e" providerId="ADAL" clId="{72CF6C99-E546-47E8-A703-34281CD3B340}" dt="2022-09-21T12:40:27.844" v="12283" actId="729"/>
        <pc:sldMkLst>
          <pc:docMk/>
          <pc:sldMk cId="3384803100" sldId="502"/>
        </pc:sldMkLst>
        <pc:spChg chg="add mod">
          <ac:chgData name="Treleaven, Karly" userId="d8a7407c-f7b0-4855-b19e-0746a930593e" providerId="ADAL" clId="{72CF6C99-E546-47E8-A703-34281CD3B340}" dt="2022-09-20T23:05:44.437" v="9339" actId="1076"/>
          <ac:spMkLst>
            <pc:docMk/>
            <pc:sldMk cId="3384803100" sldId="502"/>
            <ac:spMk id="7" creationId="{01845214-FCEC-9E90-0C8C-387673FF379F}"/>
          </ac:spMkLst>
        </pc:spChg>
        <pc:spChg chg="add del mod">
          <ac:chgData name="Treleaven, Karly" userId="d8a7407c-f7b0-4855-b19e-0746a930593e" providerId="ADAL" clId="{72CF6C99-E546-47E8-A703-34281CD3B340}" dt="2022-09-20T23:01:20.169" v="9213" actId="478"/>
          <ac:spMkLst>
            <pc:docMk/>
            <pc:sldMk cId="3384803100" sldId="502"/>
            <ac:spMk id="12" creationId="{2F37E456-49FA-41FB-10E5-5823C5926BC1}"/>
          </ac:spMkLst>
        </pc:spChg>
        <pc:spChg chg="add del mod">
          <ac:chgData name="Treleaven, Karly" userId="d8a7407c-f7b0-4855-b19e-0746a930593e" providerId="ADAL" clId="{72CF6C99-E546-47E8-A703-34281CD3B340}" dt="2022-09-20T22:57:53.842" v="9058" actId="21"/>
          <ac:spMkLst>
            <pc:docMk/>
            <pc:sldMk cId="3384803100" sldId="502"/>
            <ac:spMk id="13" creationId="{D0C6A10C-41A1-50D2-0780-9E284B8CCC04}"/>
          </ac:spMkLst>
        </pc:spChg>
        <pc:spChg chg="add mod">
          <ac:chgData name="Treleaven, Karly" userId="d8a7407c-f7b0-4855-b19e-0746a930593e" providerId="ADAL" clId="{72CF6C99-E546-47E8-A703-34281CD3B340}" dt="2022-09-20T23:04:31.378" v="9301" actId="20577"/>
          <ac:spMkLst>
            <pc:docMk/>
            <pc:sldMk cId="3384803100" sldId="502"/>
            <ac:spMk id="14" creationId="{22EC648F-E938-6A38-13CD-D190EAE08967}"/>
          </ac:spMkLst>
        </pc:spChg>
        <pc:spChg chg="add del mod">
          <ac:chgData name="Treleaven, Karly" userId="d8a7407c-f7b0-4855-b19e-0746a930593e" providerId="ADAL" clId="{72CF6C99-E546-47E8-A703-34281CD3B340}" dt="2022-09-20T23:01:20.169" v="9213" actId="478"/>
          <ac:spMkLst>
            <pc:docMk/>
            <pc:sldMk cId="3384803100" sldId="502"/>
            <ac:spMk id="15" creationId="{C0420827-90D5-37D5-3EDE-7A820C95DED9}"/>
          </ac:spMkLst>
        </pc:spChg>
        <pc:spChg chg="add mod">
          <ac:chgData name="Treleaven, Karly" userId="d8a7407c-f7b0-4855-b19e-0746a930593e" providerId="ADAL" clId="{72CF6C99-E546-47E8-A703-34281CD3B340}" dt="2022-09-20T23:06:01.809" v="9344" actId="1076"/>
          <ac:spMkLst>
            <pc:docMk/>
            <pc:sldMk cId="3384803100" sldId="502"/>
            <ac:spMk id="17" creationId="{0AB8D2CC-D7B2-992F-561F-AF84BCABAE7E}"/>
          </ac:spMkLst>
        </pc:spChg>
        <pc:graphicFrameChg chg="add mod modGraphic">
          <ac:chgData name="Treleaven, Karly" userId="d8a7407c-f7b0-4855-b19e-0746a930593e" providerId="ADAL" clId="{72CF6C99-E546-47E8-A703-34281CD3B340}" dt="2022-09-20T23:05:43.008" v="9338" actId="1076"/>
          <ac:graphicFrameMkLst>
            <pc:docMk/>
            <pc:sldMk cId="3384803100" sldId="502"/>
            <ac:graphicFrameMk id="9" creationId="{A2298B64-33A9-A654-E35A-8B15B27BB48C}"/>
          </ac:graphicFrameMkLst>
        </pc:graphicFrameChg>
        <pc:picChg chg="del">
          <ac:chgData name="Treleaven, Karly" userId="d8a7407c-f7b0-4855-b19e-0746a930593e" providerId="ADAL" clId="{72CF6C99-E546-47E8-A703-34281CD3B340}" dt="2022-09-20T17:53:03.789" v="1646" actId="478"/>
          <ac:picMkLst>
            <pc:docMk/>
            <pc:sldMk cId="3384803100" sldId="502"/>
            <ac:picMk id="2" creationId="{95BD3642-A6D8-4A8B-FBFE-171B3B1513F9}"/>
          </ac:picMkLst>
        </pc:picChg>
        <pc:picChg chg="del">
          <ac:chgData name="Treleaven, Karly" userId="d8a7407c-f7b0-4855-b19e-0746a930593e" providerId="ADAL" clId="{72CF6C99-E546-47E8-A703-34281CD3B340}" dt="2022-09-20T17:53:04.212" v="1647" actId="478"/>
          <ac:picMkLst>
            <pc:docMk/>
            <pc:sldMk cId="3384803100" sldId="502"/>
            <ac:picMk id="4" creationId="{EBDAE6FB-123B-FAA0-5DE6-1AA19F359762}"/>
          </ac:picMkLst>
        </pc:picChg>
        <pc:picChg chg="add mod">
          <ac:chgData name="Treleaven, Karly" userId="d8a7407c-f7b0-4855-b19e-0746a930593e" providerId="ADAL" clId="{72CF6C99-E546-47E8-A703-34281CD3B340}" dt="2022-09-20T23:03:58.301" v="9283" actId="1076"/>
          <ac:picMkLst>
            <pc:docMk/>
            <pc:sldMk cId="3384803100" sldId="502"/>
            <ac:picMk id="10" creationId="{981AD4E3-2978-D4BC-4FA2-84EA84A570CB}"/>
          </ac:picMkLst>
        </pc:picChg>
        <pc:picChg chg="add mod">
          <ac:chgData name="Treleaven, Karly" userId="d8a7407c-f7b0-4855-b19e-0746a930593e" providerId="ADAL" clId="{72CF6C99-E546-47E8-A703-34281CD3B340}" dt="2022-09-20T23:04:58.824" v="9311" actId="1076"/>
          <ac:picMkLst>
            <pc:docMk/>
            <pc:sldMk cId="3384803100" sldId="502"/>
            <ac:picMk id="11" creationId="{EDC70246-5AE6-177A-C176-23754C6CD734}"/>
          </ac:picMkLst>
        </pc:picChg>
        <pc:picChg chg="add mod">
          <ac:chgData name="Treleaven, Karly" userId="d8a7407c-f7b0-4855-b19e-0746a930593e" providerId="ADAL" clId="{72CF6C99-E546-47E8-A703-34281CD3B340}" dt="2022-09-20T23:05:00.920" v="9312" actId="1076"/>
          <ac:picMkLst>
            <pc:docMk/>
            <pc:sldMk cId="3384803100" sldId="502"/>
            <ac:picMk id="16" creationId="{CEF3A0C8-EF1B-C124-178A-2CC4EFEB4BD4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2:40:27.844" v="12283" actId="729"/>
        <pc:sldMkLst>
          <pc:docMk/>
          <pc:sldMk cId="1134683166" sldId="503"/>
        </pc:sldMkLst>
        <pc:spChg chg="add mod">
          <ac:chgData name="Treleaven, Karly" userId="d8a7407c-f7b0-4855-b19e-0746a930593e" providerId="ADAL" clId="{72CF6C99-E546-47E8-A703-34281CD3B340}" dt="2022-09-20T23:45:26.411" v="10255" actId="1076"/>
          <ac:spMkLst>
            <pc:docMk/>
            <pc:sldMk cId="1134683166" sldId="503"/>
            <ac:spMk id="2" creationId="{3451F144-88B7-2807-99A2-5C6E5BAA739C}"/>
          </ac:spMkLst>
        </pc:spChg>
        <pc:spChg chg="add mod">
          <ac:chgData name="Treleaven, Karly" userId="d8a7407c-f7b0-4855-b19e-0746a930593e" providerId="ADAL" clId="{72CF6C99-E546-47E8-A703-34281CD3B340}" dt="2022-09-20T23:45:26.411" v="10255" actId="1076"/>
          <ac:spMkLst>
            <pc:docMk/>
            <pc:sldMk cId="1134683166" sldId="503"/>
            <ac:spMk id="4" creationId="{C029EE6A-A9EF-3314-7870-362605773164}"/>
          </ac:spMkLst>
        </pc:spChg>
        <pc:spChg chg="add mod">
          <ac:chgData name="Treleaven, Karly" userId="d8a7407c-f7b0-4855-b19e-0746a930593e" providerId="ADAL" clId="{72CF6C99-E546-47E8-A703-34281CD3B340}" dt="2022-09-20T23:45:26.411" v="10255" actId="1076"/>
          <ac:spMkLst>
            <pc:docMk/>
            <pc:sldMk cId="1134683166" sldId="503"/>
            <ac:spMk id="7" creationId="{2CE2D801-86EE-75D4-7603-61B66A6A81F4}"/>
          </ac:spMkLst>
        </pc:spChg>
        <pc:picChg chg="add mod modCrop">
          <ac:chgData name="Treleaven, Karly" userId="d8a7407c-f7b0-4855-b19e-0746a930593e" providerId="ADAL" clId="{72CF6C99-E546-47E8-A703-34281CD3B340}" dt="2022-09-20T23:45:26.411" v="10255" actId="1076"/>
          <ac:picMkLst>
            <pc:docMk/>
            <pc:sldMk cId="1134683166" sldId="503"/>
            <ac:picMk id="5" creationId="{1EB9B25B-6FBD-11B9-FFD4-BAE54131F4F4}"/>
          </ac:picMkLst>
        </pc:picChg>
        <pc:picChg chg="del">
          <ac:chgData name="Treleaven, Karly" userId="d8a7407c-f7b0-4855-b19e-0746a930593e" providerId="ADAL" clId="{72CF6C99-E546-47E8-A703-34281CD3B340}" dt="2022-09-20T18:04:44.706" v="1849" actId="478"/>
          <ac:picMkLst>
            <pc:docMk/>
            <pc:sldMk cId="1134683166" sldId="503"/>
            <ac:picMk id="16" creationId="{E2DAC5C8-B2B2-74E6-FF0D-443ADB09507B}"/>
          </ac:picMkLst>
        </pc:picChg>
        <pc:picChg chg="del mod">
          <ac:chgData name="Treleaven, Karly" userId="d8a7407c-f7b0-4855-b19e-0746a930593e" providerId="ADAL" clId="{72CF6C99-E546-47E8-A703-34281CD3B340}" dt="2022-09-20T23:43:35.245" v="10168" actId="21"/>
          <ac:picMkLst>
            <pc:docMk/>
            <pc:sldMk cId="1134683166" sldId="503"/>
            <ac:picMk id="18" creationId="{DAD8E7E1-D970-1DB0-D4F3-1368A4357BAD}"/>
          </ac:picMkLst>
        </pc:picChg>
        <pc:picChg chg="mod">
          <ac:chgData name="Treleaven, Karly" userId="d8a7407c-f7b0-4855-b19e-0746a930593e" providerId="ADAL" clId="{72CF6C99-E546-47E8-A703-34281CD3B340}" dt="2022-09-20T23:45:26.411" v="10255" actId="1076"/>
          <ac:picMkLst>
            <pc:docMk/>
            <pc:sldMk cId="1134683166" sldId="503"/>
            <ac:picMk id="19" creationId="{291970DA-A3C4-2D42-EF4F-571A9FF18DA7}"/>
          </ac:picMkLst>
        </pc:picChg>
      </pc:sldChg>
      <pc:sldChg chg="addSp delSp modSp add mod ord modAnim modShow modNotesTx">
        <pc:chgData name="Treleaven, Karly" userId="d8a7407c-f7b0-4855-b19e-0746a930593e" providerId="ADAL" clId="{72CF6C99-E546-47E8-A703-34281CD3B340}" dt="2022-09-21T16:10:40.209" v="12847" actId="6549"/>
        <pc:sldMkLst>
          <pc:docMk/>
          <pc:sldMk cId="3717885464" sldId="504"/>
        </pc:sldMkLst>
        <pc:spChg chg="del">
          <ac:chgData name="Treleaven, Karly" userId="d8a7407c-f7b0-4855-b19e-0746a930593e" providerId="ADAL" clId="{72CF6C99-E546-47E8-A703-34281CD3B340}" dt="2022-09-20T18:09:10.134" v="1948" actId="478"/>
          <ac:spMkLst>
            <pc:docMk/>
            <pc:sldMk cId="3717885464" sldId="504"/>
            <ac:spMk id="9" creationId="{AE629439-84EE-F2C5-757F-1FE6C7DBA6B0}"/>
          </ac:spMkLst>
        </pc:spChg>
        <pc:spChg chg="del">
          <ac:chgData name="Treleaven, Karly" userId="d8a7407c-f7b0-4855-b19e-0746a930593e" providerId="ADAL" clId="{72CF6C99-E546-47E8-A703-34281CD3B340}" dt="2022-09-20T18:09:10.134" v="1948" actId="478"/>
          <ac:spMkLst>
            <pc:docMk/>
            <pc:sldMk cId="3717885464" sldId="504"/>
            <ac:spMk id="18" creationId="{B0C92B19-ACCF-3A17-B597-C0E6CF38E43B}"/>
          </ac:spMkLst>
        </pc:spChg>
        <pc:spChg chg="del">
          <ac:chgData name="Treleaven, Karly" userId="d8a7407c-f7b0-4855-b19e-0746a930593e" providerId="ADAL" clId="{72CF6C99-E546-47E8-A703-34281CD3B340}" dt="2022-09-20T18:09:10.134" v="1948" actId="478"/>
          <ac:spMkLst>
            <pc:docMk/>
            <pc:sldMk cId="3717885464" sldId="504"/>
            <ac:spMk id="19" creationId="{D4FBF920-7AA7-C477-5E79-677D271901B5}"/>
          </ac:spMkLst>
        </pc:spChg>
        <pc:spChg chg="del">
          <ac:chgData name="Treleaven, Karly" userId="d8a7407c-f7b0-4855-b19e-0746a930593e" providerId="ADAL" clId="{72CF6C99-E546-47E8-A703-34281CD3B340}" dt="2022-09-20T18:09:10.134" v="1948" actId="478"/>
          <ac:spMkLst>
            <pc:docMk/>
            <pc:sldMk cId="3717885464" sldId="504"/>
            <ac:spMk id="20" creationId="{FEE02D0A-25D1-9617-4B84-841D66EA5709}"/>
          </ac:spMkLst>
        </pc:spChg>
        <pc:spChg chg="del">
          <ac:chgData name="Treleaven, Karly" userId="d8a7407c-f7b0-4855-b19e-0746a930593e" providerId="ADAL" clId="{72CF6C99-E546-47E8-A703-34281CD3B340}" dt="2022-09-20T18:09:10.134" v="1948" actId="478"/>
          <ac:spMkLst>
            <pc:docMk/>
            <pc:sldMk cId="3717885464" sldId="504"/>
            <ac:spMk id="21" creationId="{C3D4FF61-2CBE-9EC2-B465-7CFB6168C619}"/>
          </ac:spMkLst>
        </pc:spChg>
        <pc:spChg chg="del">
          <ac:chgData name="Treleaven, Karly" userId="d8a7407c-f7b0-4855-b19e-0746a930593e" providerId="ADAL" clId="{72CF6C99-E546-47E8-A703-34281CD3B340}" dt="2022-09-20T18:09:10.134" v="1948" actId="478"/>
          <ac:spMkLst>
            <pc:docMk/>
            <pc:sldMk cId="3717885464" sldId="504"/>
            <ac:spMk id="22" creationId="{A40AD8E2-3342-FB60-4240-2547ECC44DB5}"/>
          </ac:spMkLst>
        </pc:spChg>
        <pc:spChg chg="del">
          <ac:chgData name="Treleaven, Karly" userId="d8a7407c-f7b0-4855-b19e-0746a930593e" providerId="ADAL" clId="{72CF6C99-E546-47E8-A703-34281CD3B340}" dt="2022-09-20T18:09:10.134" v="1948" actId="478"/>
          <ac:spMkLst>
            <pc:docMk/>
            <pc:sldMk cId="3717885464" sldId="504"/>
            <ac:spMk id="23" creationId="{4388806D-3C35-6B61-1253-1D79967D4BD6}"/>
          </ac:spMkLst>
        </pc:spChg>
        <pc:spChg chg="add mod">
          <ac:chgData name="Treleaven, Karly" userId="d8a7407c-f7b0-4855-b19e-0746a930593e" providerId="ADAL" clId="{72CF6C99-E546-47E8-A703-34281CD3B340}" dt="2022-09-21T10:56:51.563" v="10921" actId="1076"/>
          <ac:spMkLst>
            <pc:docMk/>
            <pc:sldMk cId="3717885464" sldId="504"/>
            <ac:spMk id="24" creationId="{D7F659E7-8FCF-7320-5065-D680E9458F53}"/>
          </ac:spMkLst>
        </pc:spChg>
        <pc:spChg chg="add mod">
          <ac:chgData name="Treleaven, Karly" userId="d8a7407c-f7b0-4855-b19e-0746a930593e" providerId="ADAL" clId="{72CF6C99-E546-47E8-A703-34281CD3B340}" dt="2022-09-21T10:57:54.700" v="10939" actId="1076"/>
          <ac:spMkLst>
            <pc:docMk/>
            <pc:sldMk cId="3717885464" sldId="504"/>
            <ac:spMk id="26" creationId="{7BFB5710-1538-B208-8B51-7CCADCA676F8}"/>
          </ac:spMkLst>
        </pc:spChg>
        <pc:picChg chg="add mod modCrop">
          <ac:chgData name="Treleaven, Karly" userId="d8a7407c-f7b0-4855-b19e-0746a930593e" providerId="ADAL" clId="{72CF6C99-E546-47E8-A703-34281CD3B340}" dt="2022-09-21T10:57:09.472" v="10929" actId="1076"/>
          <ac:picMkLst>
            <pc:docMk/>
            <pc:sldMk cId="3717885464" sldId="504"/>
            <ac:picMk id="2" creationId="{949A44DA-DD8E-25E7-A860-26164627911A}"/>
          </ac:picMkLst>
        </pc:picChg>
        <pc:picChg chg="add mod modCrop">
          <ac:chgData name="Treleaven, Karly" userId="d8a7407c-f7b0-4855-b19e-0746a930593e" providerId="ADAL" clId="{72CF6C99-E546-47E8-A703-34281CD3B340}" dt="2022-09-21T10:56:52.898" v="10922" actId="1076"/>
          <ac:picMkLst>
            <pc:docMk/>
            <pc:sldMk cId="3717885464" sldId="504"/>
            <ac:picMk id="5" creationId="{624A94FF-899A-BB0A-4BC1-C7184A1067A5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0" creationId="{81E70CA2-BFBE-2CB6-6EBF-ECB9102A7D49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1" creationId="{55B6929B-F78E-C06F-D456-0C2F6DA21D34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2" creationId="{AF382B3A-CB0C-B99F-4971-8928B59DF7CE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3" creationId="{7FEF2622-2CCA-C21C-D347-EF35CC5C7AB3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4" creationId="{3F6D3B6C-FF11-E038-2B30-6044B4230312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5" creationId="{0C4FB6AB-5179-F5B5-BCBB-2AE33A1C8B9D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6" creationId="{47155E3E-D51C-217A-12C4-96FA58D2C64A}"/>
          </ac:picMkLst>
        </pc:picChg>
        <pc:picChg chg="del">
          <ac:chgData name="Treleaven, Karly" userId="d8a7407c-f7b0-4855-b19e-0746a930593e" providerId="ADAL" clId="{72CF6C99-E546-47E8-A703-34281CD3B340}" dt="2022-09-20T18:09:10.134" v="1948" actId="478"/>
          <ac:picMkLst>
            <pc:docMk/>
            <pc:sldMk cId="3717885464" sldId="504"/>
            <ac:picMk id="17" creationId="{FE25ABCA-A812-0852-C2D2-1E13CE6C6C41}"/>
          </ac:picMkLst>
        </pc:picChg>
        <pc:picChg chg="add mod modCrop">
          <ac:chgData name="Treleaven, Karly" userId="d8a7407c-f7b0-4855-b19e-0746a930593e" providerId="ADAL" clId="{72CF6C99-E546-47E8-A703-34281CD3B340}" dt="2022-09-21T10:57:59.310" v="10947" actId="1037"/>
          <ac:picMkLst>
            <pc:docMk/>
            <pc:sldMk cId="3717885464" sldId="504"/>
            <ac:picMk id="25" creationId="{139A8220-FE55-FBFF-21D6-34A10AA9F96D}"/>
          </ac:picMkLst>
        </pc:picChg>
      </pc:sldChg>
      <pc:sldChg chg="addSp delSp modSp add del mod">
        <pc:chgData name="Treleaven, Karly" userId="d8a7407c-f7b0-4855-b19e-0746a930593e" providerId="ADAL" clId="{72CF6C99-E546-47E8-A703-34281CD3B340}" dt="2022-09-21T00:27:59.124" v="10807" actId="47"/>
        <pc:sldMkLst>
          <pc:docMk/>
          <pc:sldMk cId="681776887" sldId="505"/>
        </pc:sldMkLst>
        <pc:spChg chg="add del mod">
          <ac:chgData name="Treleaven, Karly" userId="d8a7407c-f7b0-4855-b19e-0746a930593e" providerId="ADAL" clId="{72CF6C99-E546-47E8-A703-34281CD3B340}" dt="2022-09-21T00:27:50.335" v="10803" actId="21"/>
          <ac:spMkLst>
            <pc:docMk/>
            <pc:sldMk cId="681776887" sldId="505"/>
            <ac:spMk id="9" creationId="{E85ADF64-CE02-DA32-C5AA-22844933E93E}"/>
          </ac:spMkLst>
        </pc:spChg>
        <pc:spChg chg="del">
          <ac:chgData name="Treleaven, Karly" userId="d8a7407c-f7b0-4855-b19e-0746a930593e" providerId="ADAL" clId="{72CF6C99-E546-47E8-A703-34281CD3B340}" dt="2022-09-20T18:09:37.411" v="1961" actId="478"/>
          <ac:spMkLst>
            <pc:docMk/>
            <pc:sldMk cId="681776887" sldId="505"/>
            <ac:spMk id="24" creationId="{D7F659E7-8FCF-7320-5065-D680E9458F53}"/>
          </ac:spMkLst>
        </pc:spChg>
        <pc:picChg chg="del">
          <ac:chgData name="Treleaven, Karly" userId="d8a7407c-f7b0-4855-b19e-0746a930593e" providerId="ADAL" clId="{72CF6C99-E546-47E8-A703-34281CD3B340}" dt="2022-09-20T18:09:36.324" v="1960" actId="478"/>
          <ac:picMkLst>
            <pc:docMk/>
            <pc:sldMk cId="681776887" sldId="505"/>
            <ac:picMk id="2" creationId="{949A44DA-DD8E-25E7-A860-26164627911A}"/>
          </ac:picMkLst>
        </pc:picChg>
        <pc:picChg chg="del">
          <ac:chgData name="Treleaven, Karly" userId="d8a7407c-f7b0-4855-b19e-0746a930593e" providerId="ADAL" clId="{72CF6C99-E546-47E8-A703-34281CD3B340}" dt="2022-09-20T18:09:35.722" v="1959" actId="478"/>
          <ac:picMkLst>
            <pc:docMk/>
            <pc:sldMk cId="681776887" sldId="505"/>
            <ac:picMk id="5" creationId="{624A94FF-899A-BB0A-4BC1-C7184A1067A5}"/>
          </ac:picMkLst>
        </pc:picChg>
        <pc:picChg chg="add del mod">
          <ac:chgData name="Treleaven, Karly" userId="d8a7407c-f7b0-4855-b19e-0746a930593e" providerId="ADAL" clId="{72CF6C99-E546-47E8-A703-34281CD3B340}" dt="2022-09-21T00:27:50.335" v="10803" actId="21"/>
          <ac:picMkLst>
            <pc:docMk/>
            <pc:sldMk cId="681776887" sldId="505"/>
            <ac:picMk id="7" creationId="{2E234496-8EDA-F60D-C67A-09D34BC3D816}"/>
          </ac:picMkLst>
        </pc:picChg>
      </pc:sldChg>
      <pc:sldChg chg="addSp delSp modSp add del mod">
        <pc:chgData name="Treleaven, Karly" userId="d8a7407c-f7b0-4855-b19e-0746a930593e" providerId="ADAL" clId="{72CF6C99-E546-47E8-A703-34281CD3B340}" dt="2022-09-20T22:49:50.921" v="8856" actId="47"/>
        <pc:sldMkLst>
          <pc:docMk/>
          <pc:sldMk cId="2471975421" sldId="506"/>
        </pc:sldMkLst>
        <pc:spChg chg="add del mod">
          <ac:chgData name="Treleaven, Karly" userId="d8a7407c-f7b0-4855-b19e-0746a930593e" providerId="ADAL" clId="{72CF6C99-E546-47E8-A703-34281CD3B340}" dt="2022-09-20T22:49:49.320" v="8855" actId="21"/>
          <ac:spMkLst>
            <pc:docMk/>
            <pc:sldMk cId="2471975421" sldId="506"/>
            <ac:spMk id="7" creationId="{FC74AECA-09B6-D5AB-3F8B-7B769A70F85F}"/>
          </ac:spMkLst>
        </pc:spChg>
        <pc:picChg chg="del">
          <ac:chgData name="Treleaven, Karly" userId="d8a7407c-f7b0-4855-b19e-0746a930593e" providerId="ADAL" clId="{72CF6C99-E546-47E8-A703-34281CD3B340}" dt="2022-09-20T18:11:07.212" v="1987" actId="478"/>
          <ac:picMkLst>
            <pc:docMk/>
            <pc:sldMk cId="2471975421" sldId="506"/>
            <ac:picMk id="2" creationId="{95BD3642-A6D8-4A8B-FBFE-171B3B1513F9}"/>
          </ac:picMkLst>
        </pc:picChg>
        <pc:picChg chg="del">
          <ac:chgData name="Treleaven, Karly" userId="d8a7407c-f7b0-4855-b19e-0746a930593e" providerId="ADAL" clId="{72CF6C99-E546-47E8-A703-34281CD3B340}" dt="2022-09-20T18:11:07.212" v="1987" actId="478"/>
          <ac:picMkLst>
            <pc:docMk/>
            <pc:sldMk cId="2471975421" sldId="506"/>
            <ac:picMk id="4" creationId="{EBDAE6FB-123B-FAA0-5DE6-1AA19F359762}"/>
          </ac:picMkLst>
        </pc:picChg>
        <pc:picChg chg="add mod">
          <ac:chgData name="Treleaven, Karly" userId="d8a7407c-f7b0-4855-b19e-0746a930593e" providerId="ADAL" clId="{72CF6C99-E546-47E8-A703-34281CD3B340}" dt="2022-09-20T18:11:10.529" v="1989"/>
          <ac:picMkLst>
            <pc:docMk/>
            <pc:sldMk cId="2471975421" sldId="506"/>
            <ac:picMk id="9" creationId="{1E5289C9-D195-E82C-4020-E45DEEA9EE74}"/>
          </ac:picMkLst>
        </pc:picChg>
        <pc:picChg chg="add mod">
          <ac:chgData name="Treleaven, Karly" userId="d8a7407c-f7b0-4855-b19e-0746a930593e" providerId="ADAL" clId="{72CF6C99-E546-47E8-A703-34281CD3B340}" dt="2022-09-20T18:11:10.529" v="1989"/>
          <ac:picMkLst>
            <pc:docMk/>
            <pc:sldMk cId="2471975421" sldId="506"/>
            <ac:picMk id="10" creationId="{88C7A902-5854-61A9-D9A0-2D617927A425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6:09:44.488" v="12827" actId="20577"/>
        <pc:sldMkLst>
          <pc:docMk/>
          <pc:sldMk cId="889265610" sldId="507"/>
        </pc:sldMkLst>
        <pc:spChg chg="del">
          <ac:chgData name="Treleaven, Karly" userId="d8a7407c-f7b0-4855-b19e-0746a930593e" providerId="ADAL" clId="{72CF6C99-E546-47E8-A703-34281CD3B340}" dt="2022-09-20T18:39:45.619" v="2823" actId="478"/>
          <ac:spMkLst>
            <pc:docMk/>
            <pc:sldMk cId="889265610" sldId="507"/>
            <ac:spMk id="2" creationId="{A9036961-7370-522A-F375-F2397542E0C9}"/>
          </ac:spMkLst>
        </pc:spChg>
        <pc:spChg chg="mod">
          <ac:chgData name="Treleaven, Karly" userId="d8a7407c-f7b0-4855-b19e-0746a930593e" providerId="ADAL" clId="{72CF6C99-E546-47E8-A703-34281CD3B340}" dt="2022-09-20T19:11:43.741" v="3428" actId="1076"/>
          <ac:spMkLst>
            <pc:docMk/>
            <pc:sldMk cId="889265610" sldId="507"/>
            <ac:spMk id="5" creationId="{CEDD39FD-CFD9-4CD6-B04B-929E3B28B1E8}"/>
          </ac:spMkLst>
        </pc:spChg>
        <pc:spChg chg="mod">
          <ac:chgData name="Treleaven, Karly" userId="d8a7407c-f7b0-4855-b19e-0746a930593e" providerId="ADAL" clId="{72CF6C99-E546-47E8-A703-34281CD3B340}" dt="2022-09-20T18:52:39.379" v="2984" actId="20577"/>
          <ac:spMkLst>
            <pc:docMk/>
            <pc:sldMk cId="889265610" sldId="507"/>
            <ac:spMk id="6" creationId="{18803BE5-E8CF-4B73-B3D5-1DCFB16AD658}"/>
          </ac:spMkLst>
        </pc:spChg>
        <pc:spChg chg="mo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7" creationId="{AE4AAE93-9F5F-1F09-F18B-F9887D0E3B93}"/>
          </ac:spMkLst>
        </pc:spChg>
        <pc:spChg chg="add del mod">
          <ac:chgData name="Treleaven, Karly" userId="d8a7407c-f7b0-4855-b19e-0746a930593e" providerId="ADAL" clId="{72CF6C99-E546-47E8-A703-34281CD3B340}" dt="2022-09-20T18:39:47.776" v="2824" actId="478"/>
          <ac:spMkLst>
            <pc:docMk/>
            <pc:sldMk cId="889265610" sldId="507"/>
            <ac:spMk id="11" creationId="{A3924FE2-1204-34A9-C54E-A5407E179986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28" creationId="{EDEB24C6-73C4-5EB0-D848-0EA102449AC5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29" creationId="{45E62B60-5952-BAAA-5178-0E8AC5754E3C}"/>
          </ac:spMkLst>
        </pc:spChg>
        <pc:spChg chg="add del mod">
          <ac:chgData name="Treleaven, Karly" userId="d8a7407c-f7b0-4855-b19e-0746a930593e" providerId="ADAL" clId="{72CF6C99-E546-47E8-A703-34281CD3B340}" dt="2022-09-20T19:10:52.147" v="3424" actId="478"/>
          <ac:spMkLst>
            <pc:docMk/>
            <pc:sldMk cId="889265610" sldId="507"/>
            <ac:spMk id="30" creationId="{EC94ECDF-25B5-2567-EF74-F1C9F6C48363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31" creationId="{2898E444-185D-6F2A-2BD3-2D174FA68CB5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32" creationId="{6BD34855-D0C6-2BB4-67B9-79447DA8A73B}"/>
          </ac:spMkLst>
        </pc:spChg>
        <pc:spChg chg="add del mod ord">
          <ac:chgData name="Treleaven, Karly" userId="d8a7407c-f7b0-4855-b19e-0746a930593e" providerId="ADAL" clId="{72CF6C99-E546-47E8-A703-34281CD3B340}" dt="2022-09-20T18:58:49.279" v="3122" actId="478"/>
          <ac:spMkLst>
            <pc:docMk/>
            <pc:sldMk cId="889265610" sldId="507"/>
            <ac:spMk id="33" creationId="{7C0C20C1-9284-64CD-1645-6271F3DF80E6}"/>
          </ac:spMkLst>
        </pc:spChg>
        <pc:spChg chg="add del mod ord">
          <ac:chgData name="Treleaven, Karly" userId="d8a7407c-f7b0-4855-b19e-0746a930593e" providerId="ADAL" clId="{72CF6C99-E546-47E8-A703-34281CD3B340}" dt="2022-09-20T18:58:49.279" v="3122" actId="478"/>
          <ac:spMkLst>
            <pc:docMk/>
            <pc:sldMk cId="889265610" sldId="507"/>
            <ac:spMk id="34" creationId="{46028E20-CBD1-E903-FA2B-C16933E6B073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35" creationId="{98D973D1-222A-D9C6-3F39-52DA023AB4DE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36" creationId="{CD54C8B7-B659-35B2-F030-01176C0D9AB4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37" creationId="{0F5F2F35-DA89-D9DB-F833-4D1C716F37CE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38" creationId="{FFFEE87B-C4A7-399F-D690-A13B24135F57}"/>
          </ac:spMkLst>
        </pc:spChg>
        <pc:spChg chg="add del mod ord">
          <ac:chgData name="Treleaven, Karly" userId="d8a7407c-f7b0-4855-b19e-0746a930593e" providerId="ADAL" clId="{72CF6C99-E546-47E8-A703-34281CD3B340}" dt="2022-09-20T18:50:41.393" v="2956" actId="478"/>
          <ac:spMkLst>
            <pc:docMk/>
            <pc:sldMk cId="889265610" sldId="507"/>
            <ac:spMk id="39" creationId="{246893A8-EB4C-4915-34CD-D77E518F3DEC}"/>
          </ac:spMkLst>
        </pc:spChg>
        <pc:spChg chg="add del mod ord">
          <ac:chgData name="Treleaven, Karly" userId="d8a7407c-f7b0-4855-b19e-0746a930593e" providerId="ADAL" clId="{72CF6C99-E546-47E8-A703-34281CD3B340}" dt="2022-09-20T18:50:41.393" v="2956" actId="478"/>
          <ac:spMkLst>
            <pc:docMk/>
            <pc:sldMk cId="889265610" sldId="507"/>
            <ac:spMk id="40" creationId="{2AF00B4E-EE95-76BD-9279-8005CF48480C}"/>
          </ac:spMkLst>
        </pc:spChg>
        <pc:spChg chg="add del mod ord">
          <ac:chgData name="Treleaven, Karly" userId="d8a7407c-f7b0-4855-b19e-0746a930593e" providerId="ADAL" clId="{72CF6C99-E546-47E8-A703-34281CD3B340}" dt="2022-09-20T18:50:17.405" v="2949" actId="478"/>
          <ac:spMkLst>
            <pc:docMk/>
            <pc:sldMk cId="889265610" sldId="507"/>
            <ac:spMk id="41" creationId="{7674938C-B7AF-1CE1-C1A3-A7706B3869EC}"/>
          </ac:spMkLst>
        </pc:spChg>
        <pc:spChg chg="add del mod ord">
          <ac:chgData name="Treleaven, Karly" userId="d8a7407c-f7b0-4855-b19e-0746a930593e" providerId="ADAL" clId="{72CF6C99-E546-47E8-A703-34281CD3B340}" dt="2022-09-20T18:50:17.405" v="2949" actId="478"/>
          <ac:spMkLst>
            <pc:docMk/>
            <pc:sldMk cId="889265610" sldId="507"/>
            <ac:spMk id="42" creationId="{89E51030-8F55-1EB0-EDD4-BD104225B582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43" creationId="{DE08F31A-ECA8-6DDC-87B1-6C02D878B576}"/>
          </ac:spMkLst>
        </pc:spChg>
        <pc:spChg chg="add mod or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44" creationId="{D033EC8F-18E3-4453-06A3-FC5A8F634BD3}"/>
          </ac:spMkLst>
        </pc:spChg>
        <pc:spChg chg="add del mod">
          <ac:chgData name="Treleaven, Karly" userId="d8a7407c-f7b0-4855-b19e-0746a930593e" providerId="ADAL" clId="{72CF6C99-E546-47E8-A703-34281CD3B340}" dt="2022-09-20T18:49:01.941" v="2915" actId="22"/>
          <ac:spMkLst>
            <pc:docMk/>
            <pc:sldMk cId="889265610" sldId="507"/>
            <ac:spMk id="46" creationId="{9F563213-3C39-0804-6D49-60E87FD39268}"/>
          </ac:spMkLst>
        </pc:spChg>
        <pc:spChg chg="add mo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47" creationId="{FFBC6CA5-B02A-D9F7-CBA6-DEC17396997C}"/>
          </ac:spMkLst>
        </pc:spChg>
        <pc:spChg chg="add mo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48" creationId="{23FC3626-25F7-2AA4-1BA9-A3B646E24B7D}"/>
          </ac:spMkLst>
        </pc:spChg>
        <pc:spChg chg="add mo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49" creationId="{8513D644-3988-8E5A-72D2-D3C85505762A}"/>
          </ac:spMkLst>
        </pc:spChg>
        <pc:spChg chg="add mod">
          <ac:chgData name="Treleaven, Karly" userId="d8a7407c-f7b0-4855-b19e-0746a930593e" providerId="ADAL" clId="{72CF6C99-E546-47E8-A703-34281CD3B340}" dt="2022-09-20T21:23:41.543" v="6173" actId="1076"/>
          <ac:spMkLst>
            <pc:docMk/>
            <pc:sldMk cId="889265610" sldId="507"/>
            <ac:spMk id="50" creationId="{6A4F9E26-EE94-9161-DAE5-A7A366B6F624}"/>
          </ac:spMkLst>
        </pc:spChg>
        <pc:spChg chg="add del mod">
          <ac:chgData name="Treleaven, Karly" userId="d8a7407c-f7b0-4855-b19e-0746a930593e" providerId="ADAL" clId="{72CF6C99-E546-47E8-A703-34281CD3B340}" dt="2022-09-20T18:49:23.395" v="2928"/>
          <ac:spMkLst>
            <pc:docMk/>
            <pc:sldMk cId="889265610" sldId="507"/>
            <ac:spMk id="51" creationId="{10C2BC2A-8906-AD17-8657-0DCBC6C7791C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2" creationId="{00BC5E90-C929-0847-1669-1B99A1DFE893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3" creationId="{047A7B6C-32F1-CC8E-177E-1A2E8550D9D9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4" creationId="{F6D6AFB2-1C47-4C89-3F09-FD80B03F1B1E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5" creationId="{FD07255B-3638-1579-C3DC-0FADED074E17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6" creationId="{8FC3B53F-E4A8-51E2-D440-27F35D57D4B2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7" creationId="{426F11F8-4C18-2FBA-EEC1-1732F5CEE226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8" creationId="{66353507-5937-B64A-7FFF-3B638E7289D7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59" creationId="{4332C895-D5DC-3FC3-AE66-1B6B20A8AEF1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60" creationId="{D341CDE4-E247-3449-A5CD-6723D01EB331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61" creationId="{9C486D2F-2CBC-9322-DCA5-21B5D9A2AE5D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62" creationId="{5050948A-0255-C156-C678-EC44F21DD79D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1030" creationId="{188C2028-C240-1FA4-76CE-A485688F5E27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1031" creationId="{DF5A01A0-8469-2C50-8797-CF76BDB30505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1032" creationId="{EE142100-EB4F-C66A-6413-78623D0649FF}"/>
          </ac:spMkLst>
        </pc:spChg>
        <pc:spChg chg="add del mod">
          <ac:chgData name="Treleaven, Karly" userId="d8a7407c-f7b0-4855-b19e-0746a930593e" providerId="ADAL" clId="{72CF6C99-E546-47E8-A703-34281CD3B340}" dt="2022-09-20T18:54:38.222" v="3074"/>
          <ac:spMkLst>
            <pc:docMk/>
            <pc:sldMk cId="889265610" sldId="507"/>
            <ac:spMk id="1033" creationId="{4E7F8C6C-C172-6B2E-FA98-DCEF93741298}"/>
          </ac:spMkLst>
        </pc:spChg>
        <pc:graphicFrameChg chg="del">
          <ac:chgData name="Treleaven, Karly" userId="d8a7407c-f7b0-4855-b19e-0746a930593e" providerId="ADAL" clId="{72CF6C99-E546-47E8-A703-34281CD3B340}" dt="2022-09-20T18:31:24.295" v="2694" actId="478"/>
          <ac:graphicFrameMkLst>
            <pc:docMk/>
            <pc:sldMk cId="889265610" sldId="507"/>
            <ac:graphicFrameMk id="9" creationId="{C3A8738A-5F96-62CD-FABC-9152F210A36E}"/>
          </ac:graphicFrameMkLst>
        </pc:graphicFrameChg>
        <pc:picChg chg="mod">
          <ac:chgData name="Treleaven, Karly" userId="d8a7407c-f7b0-4855-b19e-0746a930593e" providerId="ADAL" clId="{72CF6C99-E546-47E8-A703-34281CD3B340}" dt="2022-09-20T21:23:44.738" v="6175" actId="1076"/>
          <ac:picMkLst>
            <pc:docMk/>
            <pc:sldMk cId="889265610" sldId="507"/>
            <ac:picMk id="4" creationId="{5C49255F-C3B0-535D-BD86-DAAE083AA8B5}"/>
          </ac:picMkLst>
        </pc:picChg>
        <pc:picChg chg="add mod ord">
          <ac:chgData name="Treleaven, Karly" userId="d8a7407c-f7b0-4855-b19e-0746a930593e" providerId="ADAL" clId="{72CF6C99-E546-47E8-A703-34281CD3B340}" dt="2022-09-20T21:23:41.543" v="6173" actId="1076"/>
          <ac:picMkLst>
            <pc:docMk/>
            <pc:sldMk cId="889265610" sldId="507"/>
            <ac:picMk id="13" creationId="{E70AC70F-9E9C-57C3-431D-E542E5734186}"/>
          </ac:picMkLst>
        </pc:picChg>
        <pc:picChg chg="add mod ord">
          <ac:chgData name="Treleaven, Karly" userId="d8a7407c-f7b0-4855-b19e-0746a930593e" providerId="ADAL" clId="{72CF6C99-E546-47E8-A703-34281CD3B340}" dt="2022-09-20T21:23:41.543" v="6173" actId="1076"/>
          <ac:picMkLst>
            <pc:docMk/>
            <pc:sldMk cId="889265610" sldId="507"/>
            <ac:picMk id="15" creationId="{38239B20-5167-E9D3-A17C-58A4F7AB97D7}"/>
          </ac:picMkLst>
        </pc:picChg>
        <pc:picChg chg="add mod ord">
          <ac:chgData name="Treleaven, Karly" userId="d8a7407c-f7b0-4855-b19e-0746a930593e" providerId="ADAL" clId="{72CF6C99-E546-47E8-A703-34281CD3B340}" dt="2022-09-20T21:23:41.543" v="6173" actId="1076"/>
          <ac:picMkLst>
            <pc:docMk/>
            <pc:sldMk cId="889265610" sldId="507"/>
            <ac:picMk id="17" creationId="{D0FBA200-512D-E24E-DE3C-4263384F6663}"/>
          </ac:picMkLst>
        </pc:picChg>
        <pc:picChg chg="add del mod ord">
          <ac:chgData name="Treleaven, Karly" userId="d8a7407c-f7b0-4855-b19e-0746a930593e" providerId="ADAL" clId="{72CF6C99-E546-47E8-A703-34281CD3B340}" dt="2022-09-20T18:50:17.405" v="2949" actId="478"/>
          <ac:picMkLst>
            <pc:docMk/>
            <pc:sldMk cId="889265610" sldId="507"/>
            <ac:picMk id="19" creationId="{2DB877BC-E443-12AB-39D1-16867DBFBEBE}"/>
          </ac:picMkLst>
        </pc:picChg>
        <pc:picChg chg="add mod ord">
          <ac:chgData name="Treleaven, Karly" userId="d8a7407c-f7b0-4855-b19e-0746a930593e" providerId="ADAL" clId="{72CF6C99-E546-47E8-A703-34281CD3B340}" dt="2022-09-20T21:23:41.543" v="6173" actId="1076"/>
          <ac:picMkLst>
            <pc:docMk/>
            <pc:sldMk cId="889265610" sldId="507"/>
            <ac:picMk id="21" creationId="{0D8CF34B-FE82-6F56-5289-2481D94A64EC}"/>
          </ac:picMkLst>
        </pc:picChg>
        <pc:picChg chg="add del mod ord">
          <ac:chgData name="Treleaven, Karly" userId="d8a7407c-f7b0-4855-b19e-0746a930593e" providerId="ADAL" clId="{72CF6C99-E546-47E8-A703-34281CD3B340}" dt="2022-09-20T18:58:42.256" v="3120" actId="478"/>
          <ac:picMkLst>
            <pc:docMk/>
            <pc:sldMk cId="889265610" sldId="507"/>
            <ac:picMk id="23" creationId="{F3D34453-0D31-F97F-5F66-121DB2B72C32}"/>
          </ac:picMkLst>
        </pc:picChg>
        <pc:picChg chg="add mod ord">
          <ac:chgData name="Treleaven, Karly" userId="d8a7407c-f7b0-4855-b19e-0746a930593e" providerId="ADAL" clId="{72CF6C99-E546-47E8-A703-34281CD3B340}" dt="2022-09-20T21:23:41.543" v="6173" actId="1076"/>
          <ac:picMkLst>
            <pc:docMk/>
            <pc:sldMk cId="889265610" sldId="507"/>
            <ac:picMk id="25" creationId="{5CDBCD1E-9E73-012B-5285-A95E6D7D4FF3}"/>
          </ac:picMkLst>
        </pc:picChg>
        <pc:picChg chg="add del mod ord">
          <ac:chgData name="Treleaven, Karly" userId="d8a7407c-f7b0-4855-b19e-0746a930593e" providerId="ADAL" clId="{72CF6C99-E546-47E8-A703-34281CD3B340}" dt="2022-09-20T18:50:41.393" v="2956" actId="478"/>
          <ac:picMkLst>
            <pc:docMk/>
            <pc:sldMk cId="889265610" sldId="507"/>
            <ac:picMk id="27" creationId="{A92C52CD-718F-EC00-49DB-D17EB5D0339B}"/>
          </ac:picMkLst>
        </pc:picChg>
        <pc:picChg chg="add del mod">
          <ac:chgData name="Treleaven, Karly" userId="d8a7407c-f7b0-4855-b19e-0746a930593e" providerId="ADAL" clId="{72CF6C99-E546-47E8-A703-34281CD3B340}" dt="2022-09-20T18:54:38.222" v="3074"/>
          <ac:picMkLst>
            <pc:docMk/>
            <pc:sldMk cId="889265610" sldId="507"/>
            <ac:picMk id="63" creationId="{BE8D5BE9-6078-447C-8F47-7D12F940A53B}"/>
          </ac:picMkLst>
        </pc:picChg>
        <pc:picChg chg="add del mod">
          <ac:chgData name="Treleaven, Karly" userId="d8a7407c-f7b0-4855-b19e-0746a930593e" providerId="ADAL" clId="{72CF6C99-E546-47E8-A703-34281CD3B340}" dt="2022-09-20T18:54:38.222" v="3074"/>
          <ac:picMkLst>
            <pc:docMk/>
            <pc:sldMk cId="889265610" sldId="507"/>
            <ac:picMk id="1024" creationId="{2AAABD5D-B228-A33A-FCD0-6EF7F19EA9FF}"/>
          </ac:picMkLst>
        </pc:picChg>
        <pc:picChg chg="add del mod">
          <ac:chgData name="Treleaven, Karly" userId="d8a7407c-f7b0-4855-b19e-0746a930593e" providerId="ADAL" clId="{72CF6C99-E546-47E8-A703-34281CD3B340}" dt="2022-09-20T18:54:38.222" v="3074"/>
          <ac:picMkLst>
            <pc:docMk/>
            <pc:sldMk cId="889265610" sldId="507"/>
            <ac:picMk id="1025" creationId="{B70FEF66-D1D7-239F-2793-D6785548BB08}"/>
          </ac:picMkLst>
        </pc:picChg>
        <pc:picChg chg="del mod">
          <ac:chgData name="Treleaven, Karly" userId="d8a7407c-f7b0-4855-b19e-0746a930593e" providerId="ADAL" clId="{72CF6C99-E546-47E8-A703-34281CD3B340}" dt="2022-09-20T18:36:46.966" v="2796" actId="478"/>
          <ac:picMkLst>
            <pc:docMk/>
            <pc:sldMk cId="889265610" sldId="507"/>
            <ac:picMk id="1026" creationId="{5725A3D9-8415-BB15-4859-7ED88BC4ACD7}"/>
          </ac:picMkLst>
        </pc:picChg>
        <pc:picChg chg="add del mod">
          <ac:chgData name="Treleaven, Karly" userId="d8a7407c-f7b0-4855-b19e-0746a930593e" providerId="ADAL" clId="{72CF6C99-E546-47E8-A703-34281CD3B340}" dt="2022-09-20T18:54:38.222" v="3074"/>
          <ac:picMkLst>
            <pc:docMk/>
            <pc:sldMk cId="889265610" sldId="507"/>
            <ac:picMk id="1027" creationId="{2199F34E-3D74-319A-68CD-3F14B68AB697}"/>
          </ac:picMkLst>
        </pc:picChg>
        <pc:picChg chg="del mod">
          <ac:chgData name="Treleaven, Karly" userId="d8a7407c-f7b0-4855-b19e-0746a930593e" providerId="ADAL" clId="{72CF6C99-E546-47E8-A703-34281CD3B340}" dt="2022-09-20T18:36:47.441" v="2797" actId="478"/>
          <ac:picMkLst>
            <pc:docMk/>
            <pc:sldMk cId="889265610" sldId="507"/>
            <ac:picMk id="1028" creationId="{F4D60D87-8888-8EDB-E34C-C558D9D0E41A}"/>
          </ac:picMkLst>
        </pc:picChg>
        <pc:picChg chg="add del mod">
          <ac:chgData name="Treleaven, Karly" userId="d8a7407c-f7b0-4855-b19e-0746a930593e" providerId="ADAL" clId="{72CF6C99-E546-47E8-A703-34281CD3B340}" dt="2022-09-20T18:54:38.222" v="3074"/>
          <ac:picMkLst>
            <pc:docMk/>
            <pc:sldMk cId="889265610" sldId="507"/>
            <ac:picMk id="1029" creationId="{8C1C92A0-BF4B-8EEA-C69D-96FC478BD02B}"/>
          </ac:picMkLst>
        </pc:picChg>
        <pc:picChg chg="add del mod">
          <ac:chgData name="Treleaven, Karly" userId="d8a7407c-f7b0-4855-b19e-0746a930593e" providerId="ADAL" clId="{72CF6C99-E546-47E8-A703-34281CD3B340}" dt="2022-09-20T21:22:30.056" v="6155" actId="478"/>
          <ac:picMkLst>
            <pc:docMk/>
            <pc:sldMk cId="889265610" sldId="507"/>
            <ac:picMk id="1034" creationId="{5FA169FF-FE69-72E0-C762-FBC72CF29B26}"/>
          </ac:picMkLst>
        </pc:picChg>
        <pc:picChg chg="add del mod">
          <ac:chgData name="Treleaven, Karly" userId="d8a7407c-f7b0-4855-b19e-0746a930593e" providerId="ADAL" clId="{72CF6C99-E546-47E8-A703-34281CD3B340}" dt="2022-09-20T21:22:30.805" v="6156" actId="478"/>
          <ac:picMkLst>
            <pc:docMk/>
            <pc:sldMk cId="889265610" sldId="507"/>
            <ac:picMk id="1035" creationId="{F08FFF6B-E842-2402-AB4F-D786B6D86C29}"/>
          </ac:picMkLst>
        </pc:picChg>
        <pc:picChg chg="add del mod ord">
          <ac:chgData name="Treleaven, Karly" userId="d8a7407c-f7b0-4855-b19e-0746a930593e" providerId="ADAL" clId="{72CF6C99-E546-47E8-A703-34281CD3B340}" dt="2022-09-20T21:23:28.916" v="6172" actId="478"/>
          <ac:picMkLst>
            <pc:docMk/>
            <pc:sldMk cId="889265610" sldId="507"/>
            <ac:picMk id="1037" creationId="{E900C4FE-AC75-3045-06F2-0AEDD9E923A5}"/>
          </ac:picMkLst>
        </pc:picChg>
      </pc:sldChg>
      <pc:sldChg chg="modSp add del mod">
        <pc:chgData name="Treleaven, Karly" userId="d8a7407c-f7b0-4855-b19e-0746a930593e" providerId="ADAL" clId="{72CF6C99-E546-47E8-A703-34281CD3B340}" dt="2022-09-20T21:25:47.494" v="6235" actId="47"/>
        <pc:sldMkLst>
          <pc:docMk/>
          <pc:sldMk cId="2443417898" sldId="508"/>
        </pc:sldMkLst>
        <pc:spChg chg="mod">
          <ac:chgData name="Treleaven, Karly" userId="d8a7407c-f7b0-4855-b19e-0746a930593e" providerId="ADAL" clId="{72CF6C99-E546-47E8-A703-34281CD3B340}" dt="2022-09-20T21:25:45.618" v="6234" actId="1076"/>
          <ac:spMkLst>
            <pc:docMk/>
            <pc:sldMk cId="2443417898" sldId="508"/>
            <ac:spMk id="4" creationId="{DE852F19-6789-4A35-F8A7-95EA0A348A8D}"/>
          </ac:spMkLst>
        </pc:spChg>
        <pc:picChg chg="mod">
          <ac:chgData name="Treleaven, Karly" userId="d8a7407c-f7b0-4855-b19e-0746a930593e" providerId="ADAL" clId="{72CF6C99-E546-47E8-A703-34281CD3B340}" dt="2022-09-20T21:25:36.941" v="6231" actId="1076"/>
          <ac:picMkLst>
            <pc:docMk/>
            <pc:sldMk cId="2443417898" sldId="508"/>
            <ac:picMk id="17" creationId="{935255BE-A413-3DCF-4D6C-B616CC92C956}"/>
          </ac:picMkLst>
        </pc:picChg>
        <pc:picChg chg="mod">
          <ac:chgData name="Treleaven, Karly" userId="d8a7407c-f7b0-4855-b19e-0746a930593e" providerId="ADAL" clId="{72CF6C99-E546-47E8-A703-34281CD3B340}" dt="2022-09-20T21:25:36.941" v="6231" actId="1076"/>
          <ac:picMkLst>
            <pc:docMk/>
            <pc:sldMk cId="2443417898" sldId="508"/>
            <ac:picMk id="18" creationId="{0D0F4947-0663-8F95-0C91-779E1B891133}"/>
          </ac:picMkLst>
        </pc:picChg>
        <pc:picChg chg="mod">
          <ac:chgData name="Treleaven, Karly" userId="d8a7407c-f7b0-4855-b19e-0746a930593e" providerId="ADAL" clId="{72CF6C99-E546-47E8-A703-34281CD3B340}" dt="2022-09-20T21:25:34.098" v="6230" actId="1076"/>
          <ac:picMkLst>
            <pc:docMk/>
            <pc:sldMk cId="2443417898" sldId="508"/>
            <ac:picMk id="19" creationId="{0F772F82-47AE-F4EB-3C33-283D1931C1C7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6:10:12.330" v="12835" actId="6549"/>
        <pc:sldMkLst>
          <pc:docMk/>
          <pc:sldMk cId="2870537107" sldId="508"/>
        </pc:sldMkLst>
        <pc:spChg chg="del">
          <ac:chgData name="Treleaven, Karly" userId="d8a7407c-f7b0-4855-b19e-0746a930593e" providerId="ADAL" clId="{72CF6C99-E546-47E8-A703-34281CD3B340}" dt="2022-09-20T21:37:54.928" v="6390" actId="478"/>
          <ac:spMkLst>
            <pc:docMk/>
            <pc:sldMk cId="2870537107" sldId="508"/>
            <ac:spMk id="2" creationId="{A9036961-7370-522A-F375-F2397542E0C9}"/>
          </ac:spMkLst>
        </pc:spChg>
        <pc:spChg chg="mod ord">
          <ac:chgData name="Treleaven, Karly" userId="d8a7407c-f7b0-4855-b19e-0746a930593e" providerId="ADAL" clId="{72CF6C99-E546-47E8-A703-34281CD3B340}" dt="2022-09-20T21:41:07.489" v="6455" actId="1076"/>
          <ac:spMkLst>
            <pc:docMk/>
            <pc:sldMk cId="2870537107" sldId="508"/>
            <ac:spMk id="4" creationId="{EC917FC7-FCD4-FD7B-C1A7-A87078B5FFB4}"/>
          </ac:spMkLst>
        </pc:spChg>
        <pc:spChg chg="add mod ord">
          <ac:chgData name="Treleaven, Karly" userId="d8a7407c-f7b0-4855-b19e-0746a930593e" providerId="ADAL" clId="{72CF6C99-E546-47E8-A703-34281CD3B340}" dt="2022-09-20T21:41:14.052" v="6456" actId="1076"/>
          <ac:spMkLst>
            <pc:docMk/>
            <pc:sldMk cId="2870537107" sldId="508"/>
            <ac:spMk id="7" creationId="{AE01FDA9-58CA-1C63-E220-C1B469C600D4}"/>
          </ac:spMkLst>
        </pc:spChg>
        <pc:spChg chg="add del mod">
          <ac:chgData name="Treleaven, Karly" userId="d8a7407c-f7b0-4855-b19e-0746a930593e" providerId="ADAL" clId="{72CF6C99-E546-47E8-A703-34281CD3B340}" dt="2022-09-20T21:37:56.419" v="6391" actId="478"/>
          <ac:spMkLst>
            <pc:docMk/>
            <pc:sldMk cId="2870537107" sldId="508"/>
            <ac:spMk id="12" creationId="{CDABD623-4BE1-67DE-1FDE-D3DB2C8A905A}"/>
          </ac:spMkLst>
        </pc:spChg>
        <pc:spChg chg="add mod">
          <ac:chgData name="Treleaven, Karly" userId="d8a7407c-f7b0-4855-b19e-0746a930593e" providerId="ADAL" clId="{72CF6C99-E546-47E8-A703-34281CD3B340}" dt="2022-09-20T21:41:02.482" v="6454" actId="1076"/>
          <ac:spMkLst>
            <pc:docMk/>
            <pc:sldMk cId="2870537107" sldId="508"/>
            <ac:spMk id="13" creationId="{AB3BDBE4-A08B-64A0-EC05-44A482483B02}"/>
          </ac:spMkLst>
        </pc:spChg>
        <pc:spChg chg="add mod">
          <ac:chgData name="Treleaven, Karly" userId="d8a7407c-f7b0-4855-b19e-0746a930593e" providerId="ADAL" clId="{72CF6C99-E546-47E8-A703-34281CD3B340}" dt="2022-09-20T21:59:43.527" v="7052" actId="1076"/>
          <ac:spMkLst>
            <pc:docMk/>
            <pc:sldMk cId="2870537107" sldId="508"/>
            <ac:spMk id="14" creationId="{52B11CF3-A1F6-69C8-6A9F-CF35EC26D008}"/>
          </ac:spMkLst>
        </pc:spChg>
        <pc:picChg chg="mod">
          <ac:chgData name="Treleaven, Karly" userId="d8a7407c-f7b0-4855-b19e-0746a930593e" providerId="ADAL" clId="{72CF6C99-E546-47E8-A703-34281CD3B340}" dt="2022-09-20T21:41:07.489" v="6455" actId="1076"/>
          <ac:picMkLst>
            <pc:docMk/>
            <pc:sldMk cId="2870537107" sldId="508"/>
            <ac:picMk id="9" creationId="{F788F31E-E6A1-52DB-C735-789CA565AEA6}"/>
          </ac:picMkLst>
        </pc:picChg>
        <pc:picChg chg="mod">
          <ac:chgData name="Treleaven, Karly" userId="d8a7407c-f7b0-4855-b19e-0746a930593e" providerId="ADAL" clId="{72CF6C99-E546-47E8-A703-34281CD3B340}" dt="2022-09-20T21:41:17.672" v="6457" actId="1076"/>
          <ac:picMkLst>
            <pc:docMk/>
            <pc:sldMk cId="2870537107" sldId="508"/>
            <ac:picMk id="10" creationId="{FAB0D667-247C-47FB-7DB2-09CF1E305F5B}"/>
          </ac:picMkLst>
        </pc:picChg>
        <pc:picChg chg="add mod ord modCrop">
          <ac:chgData name="Treleaven, Karly" userId="d8a7407c-f7b0-4855-b19e-0746a930593e" providerId="ADAL" clId="{72CF6C99-E546-47E8-A703-34281CD3B340}" dt="2022-09-20T21:59:46.546" v="7054" actId="1076"/>
          <ac:picMkLst>
            <pc:docMk/>
            <pc:sldMk cId="2870537107" sldId="508"/>
            <ac:picMk id="15" creationId="{429474A2-0913-43C5-AE74-EBD70FDD83B1}"/>
          </ac:picMkLst>
        </pc:picChg>
        <pc:picChg chg="add del mod">
          <ac:chgData name="Treleaven, Karly" userId="d8a7407c-f7b0-4855-b19e-0746a930593e" providerId="ADAL" clId="{72CF6C99-E546-47E8-A703-34281CD3B340}" dt="2022-09-20T21:59:37.717" v="7049" actId="478"/>
          <ac:picMkLst>
            <pc:docMk/>
            <pc:sldMk cId="2870537107" sldId="508"/>
            <ac:picMk id="16" creationId="{DA99B6D6-1E62-9F29-EFE2-2D2946902CBD}"/>
          </ac:picMkLst>
        </pc:picChg>
      </pc:sldChg>
      <pc:sldChg chg="addSp delSp modSp add mod ord modShow modNotesTx">
        <pc:chgData name="Treleaven, Karly" userId="d8a7407c-f7b0-4855-b19e-0746a930593e" providerId="ADAL" clId="{72CF6C99-E546-47E8-A703-34281CD3B340}" dt="2022-09-21T16:10:13.740" v="12836" actId="6549"/>
        <pc:sldMkLst>
          <pc:docMk/>
          <pc:sldMk cId="762782459" sldId="509"/>
        </pc:sldMkLst>
        <pc:spChg chg="mod">
          <ac:chgData name="Treleaven, Karly" userId="d8a7407c-f7b0-4855-b19e-0746a930593e" providerId="ADAL" clId="{72CF6C99-E546-47E8-A703-34281CD3B340}" dt="2022-09-20T21:56:04.632" v="6950" actId="1037"/>
          <ac:spMkLst>
            <pc:docMk/>
            <pc:sldMk cId="762782459" sldId="509"/>
            <ac:spMk id="7" creationId="{9F581CC5-FDC1-0F5C-79D7-3668BABCFD27}"/>
          </ac:spMkLst>
        </pc:spChg>
        <pc:spChg chg="add mod">
          <ac:chgData name="Treleaven, Karly" userId="d8a7407c-f7b0-4855-b19e-0746a930593e" providerId="ADAL" clId="{72CF6C99-E546-47E8-A703-34281CD3B340}" dt="2022-09-20T21:56:04.632" v="6950" actId="1037"/>
          <ac:spMkLst>
            <pc:docMk/>
            <pc:sldMk cId="762782459" sldId="509"/>
            <ac:spMk id="14" creationId="{1711F7AB-664D-8F0B-1BC7-9DF7561CF669}"/>
          </ac:spMkLst>
        </pc:spChg>
        <pc:picChg chg="mod">
          <ac:chgData name="Treleaven, Karly" userId="d8a7407c-f7b0-4855-b19e-0746a930593e" providerId="ADAL" clId="{72CF6C99-E546-47E8-A703-34281CD3B340}" dt="2022-09-20T21:56:04.632" v="6950" actId="1037"/>
          <ac:picMkLst>
            <pc:docMk/>
            <pc:sldMk cId="762782459" sldId="509"/>
            <ac:picMk id="2" creationId="{125FFE22-6F4D-B609-5348-36A03AD1BCBC}"/>
          </ac:picMkLst>
        </pc:picChg>
        <pc:picChg chg="mod">
          <ac:chgData name="Treleaven, Karly" userId="d8a7407c-f7b0-4855-b19e-0746a930593e" providerId="ADAL" clId="{72CF6C99-E546-47E8-A703-34281CD3B340}" dt="2022-09-20T21:56:04.632" v="6950" actId="1037"/>
          <ac:picMkLst>
            <pc:docMk/>
            <pc:sldMk cId="762782459" sldId="509"/>
            <ac:picMk id="4" creationId="{9E68ED22-7828-C1C4-79FB-4AE69DF681CC}"/>
          </ac:picMkLst>
        </pc:picChg>
        <pc:picChg chg="del">
          <ac:chgData name="Treleaven, Karly" userId="d8a7407c-f7b0-4855-b19e-0746a930593e" providerId="ADAL" clId="{72CF6C99-E546-47E8-A703-34281CD3B340}" dt="2022-09-20T21:51:52.953" v="6788" actId="478"/>
          <ac:picMkLst>
            <pc:docMk/>
            <pc:sldMk cId="762782459" sldId="509"/>
            <ac:picMk id="9" creationId="{0129A92D-1B18-E6AF-DFC8-1FB6F3568B20}"/>
          </ac:picMkLst>
        </pc:picChg>
        <pc:picChg chg="del">
          <ac:chgData name="Treleaven, Karly" userId="d8a7407c-f7b0-4855-b19e-0746a930593e" providerId="ADAL" clId="{72CF6C99-E546-47E8-A703-34281CD3B340}" dt="2022-09-20T21:51:53.691" v="6790" actId="478"/>
          <ac:picMkLst>
            <pc:docMk/>
            <pc:sldMk cId="762782459" sldId="509"/>
            <ac:picMk id="10" creationId="{E2960C26-1438-0452-49C7-E17731AB8560}"/>
          </ac:picMkLst>
        </pc:picChg>
        <pc:picChg chg="del">
          <ac:chgData name="Treleaven, Karly" userId="d8a7407c-f7b0-4855-b19e-0746a930593e" providerId="ADAL" clId="{72CF6C99-E546-47E8-A703-34281CD3B340}" dt="2022-09-20T21:51:53.381" v="6789" actId="478"/>
          <ac:picMkLst>
            <pc:docMk/>
            <pc:sldMk cId="762782459" sldId="509"/>
            <ac:picMk id="11" creationId="{398BEAAE-D112-2C96-071E-95E11E8BD2C2}"/>
          </ac:picMkLst>
        </pc:picChg>
        <pc:picChg chg="del">
          <ac:chgData name="Treleaven, Karly" userId="d8a7407c-f7b0-4855-b19e-0746a930593e" providerId="ADAL" clId="{72CF6C99-E546-47E8-A703-34281CD3B340}" dt="2022-09-20T21:51:51.631" v="6786" actId="478"/>
          <ac:picMkLst>
            <pc:docMk/>
            <pc:sldMk cId="762782459" sldId="509"/>
            <ac:picMk id="12" creationId="{862031FA-5761-3A39-E5C9-0CF81A1BE724}"/>
          </ac:picMkLst>
        </pc:picChg>
        <pc:picChg chg="del">
          <ac:chgData name="Treleaven, Karly" userId="d8a7407c-f7b0-4855-b19e-0746a930593e" providerId="ADAL" clId="{72CF6C99-E546-47E8-A703-34281CD3B340}" dt="2022-09-20T21:51:52.379" v="6787" actId="478"/>
          <ac:picMkLst>
            <pc:docMk/>
            <pc:sldMk cId="762782459" sldId="509"/>
            <ac:picMk id="13" creationId="{819B319C-246A-34CC-F579-17BA58B203CC}"/>
          </ac:picMkLst>
        </pc:picChg>
      </pc:sldChg>
      <pc:sldChg chg="addSp delSp modSp add mod modShow modNotesTx">
        <pc:chgData name="Treleaven, Karly" userId="d8a7407c-f7b0-4855-b19e-0746a930593e" providerId="ADAL" clId="{72CF6C99-E546-47E8-A703-34281CD3B340}" dt="2022-09-21T16:10:19.463" v="12839" actId="6549"/>
        <pc:sldMkLst>
          <pc:docMk/>
          <pc:sldMk cId="3878932834" sldId="510"/>
        </pc:sldMkLst>
        <pc:spChg chg="mod ord">
          <ac:chgData name="Treleaven, Karly" userId="d8a7407c-f7b0-4855-b19e-0746a930593e" providerId="ADAL" clId="{72CF6C99-E546-47E8-A703-34281CD3B340}" dt="2022-09-20T22:49:32.146" v="8852" actId="113"/>
          <ac:spMkLst>
            <pc:docMk/>
            <pc:sldMk cId="3878932834" sldId="510"/>
            <ac:spMk id="7" creationId="{883E4569-5E4A-B625-51E4-7C23126E9450}"/>
          </ac:spMkLst>
        </pc:spChg>
        <pc:spChg chg="del">
          <ac:chgData name="Treleaven, Karly" userId="d8a7407c-f7b0-4855-b19e-0746a930593e" providerId="ADAL" clId="{72CF6C99-E546-47E8-A703-34281CD3B340}" dt="2022-09-20T22:16:30.174" v="7833" actId="478"/>
          <ac:spMkLst>
            <pc:docMk/>
            <pc:sldMk cId="3878932834" sldId="510"/>
            <ac:spMk id="17" creationId="{7D6146A3-414B-D367-6B6D-2116DF51F936}"/>
          </ac:spMkLst>
        </pc:spChg>
        <pc:spChg chg="add del mod">
          <ac:chgData name="Treleaven, Karly" userId="d8a7407c-f7b0-4855-b19e-0746a930593e" providerId="ADAL" clId="{72CF6C99-E546-47E8-A703-34281CD3B340}" dt="2022-09-20T22:47:39.643" v="8794" actId="478"/>
          <ac:spMkLst>
            <pc:docMk/>
            <pc:sldMk cId="3878932834" sldId="510"/>
            <ac:spMk id="32" creationId="{03B01841-FE8C-D3FC-BC4B-D8EDBD792178}"/>
          </ac:spMkLst>
        </pc:spChg>
        <pc:spChg chg="add mod">
          <ac:chgData name="Treleaven, Karly" userId="d8a7407c-f7b0-4855-b19e-0746a930593e" providerId="ADAL" clId="{72CF6C99-E546-47E8-A703-34281CD3B340}" dt="2022-09-20T22:47:32.332" v="8793" actId="1076"/>
          <ac:spMkLst>
            <pc:docMk/>
            <pc:sldMk cId="3878932834" sldId="510"/>
            <ac:spMk id="43" creationId="{6F861BE6-2437-2CC3-1D8E-A1131B2A91AF}"/>
          </ac:spMkLst>
        </pc:spChg>
        <pc:spChg chg="add mod">
          <ac:chgData name="Treleaven, Karly" userId="d8a7407c-f7b0-4855-b19e-0746a930593e" providerId="ADAL" clId="{72CF6C99-E546-47E8-A703-34281CD3B340}" dt="2022-09-20T22:47:32.332" v="8793" actId="1076"/>
          <ac:spMkLst>
            <pc:docMk/>
            <pc:sldMk cId="3878932834" sldId="510"/>
            <ac:spMk id="45" creationId="{963D01DA-30F5-F138-4714-F4B87423A38A}"/>
          </ac:spMkLst>
        </pc:spChg>
        <pc:picChg chg="mod">
          <ac:chgData name="Treleaven, Karly" userId="d8a7407c-f7b0-4855-b19e-0746a930593e" providerId="ADAL" clId="{72CF6C99-E546-47E8-A703-34281CD3B340}" dt="2022-09-20T22:47:32.332" v="8793" actId="1076"/>
          <ac:picMkLst>
            <pc:docMk/>
            <pc:sldMk cId="3878932834" sldId="510"/>
            <ac:picMk id="2" creationId="{046A86D1-322E-E945-436E-93AAAD174598}"/>
          </ac:picMkLst>
        </pc:picChg>
        <pc:picChg chg="del mod">
          <ac:chgData name="Treleaven, Karly" userId="d8a7407c-f7b0-4855-b19e-0746a930593e" providerId="ADAL" clId="{72CF6C99-E546-47E8-A703-34281CD3B340}" dt="2022-09-20T22:19:19.470" v="7884" actId="478"/>
          <ac:picMkLst>
            <pc:docMk/>
            <pc:sldMk cId="3878932834" sldId="510"/>
            <ac:picMk id="4" creationId="{98A898AF-F944-830F-1CE2-C98445F69FA9}"/>
          </ac:picMkLst>
        </pc:picChg>
        <pc:picChg chg="del mod">
          <ac:chgData name="Treleaven, Karly" userId="d8a7407c-f7b0-4855-b19e-0746a930593e" providerId="ADAL" clId="{72CF6C99-E546-47E8-A703-34281CD3B340}" dt="2022-09-20T22:19:15.199" v="7883" actId="478"/>
          <ac:picMkLst>
            <pc:docMk/>
            <pc:sldMk cId="3878932834" sldId="510"/>
            <ac:picMk id="9" creationId="{23B45D85-739F-CC51-DE6E-1D72796551F3}"/>
          </ac:picMkLst>
        </pc:picChg>
        <pc:picChg chg="mod modCrop">
          <ac:chgData name="Treleaven, Karly" userId="d8a7407c-f7b0-4855-b19e-0746a930593e" providerId="ADAL" clId="{72CF6C99-E546-47E8-A703-34281CD3B340}" dt="2022-09-20T22:47:32.332" v="8793" actId="1076"/>
          <ac:picMkLst>
            <pc:docMk/>
            <pc:sldMk cId="3878932834" sldId="510"/>
            <ac:picMk id="10" creationId="{04841D59-945D-AF42-668D-782C8DC64EDC}"/>
          </ac:picMkLst>
        </pc:picChg>
        <pc:picChg chg="mod">
          <ac:chgData name="Treleaven, Karly" userId="d8a7407c-f7b0-4855-b19e-0746a930593e" providerId="ADAL" clId="{72CF6C99-E546-47E8-A703-34281CD3B340}" dt="2022-09-20T22:47:32.332" v="8793" actId="1076"/>
          <ac:picMkLst>
            <pc:docMk/>
            <pc:sldMk cId="3878932834" sldId="510"/>
            <ac:picMk id="11" creationId="{C844F58D-2FDF-8ACD-5EF2-EB8E3736926B}"/>
          </ac:picMkLst>
        </pc:picChg>
        <pc:picChg chg="del mod">
          <ac:chgData name="Treleaven, Karly" userId="d8a7407c-f7b0-4855-b19e-0746a930593e" providerId="ADAL" clId="{72CF6C99-E546-47E8-A703-34281CD3B340}" dt="2022-09-20T22:19:19.470" v="7884" actId="478"/>
          <ac:picMkLst>
            <pc:docMk/>
            <pc:sldMk cId="3878932834" sldId="510"/>
            <ac:picMk id="12" creationId="{DA8361C2-916F-C2AE-AE13-AB85C38C2D22}"/>
          </ac:picMkLst>
        </pc:picChg>
        <pc:picChg chg="del">
          <ac:chgData name="Treleaven, Karly" userId="d8a7407c-f7b0-4855-b19e-0746a930593e" providerId="ADAL" clId="{72CF6C99-E546-47E8-A703-34281CD3B340}" dt="2022-09-20T22:14:50.256" v="7681" actId="478"/>
          <ac:picMkLst>
            <pc:docMk/>
            <pc:sldMk cId="3878932834" sldId="510"/>
            <ac:picMk id="15" creationId="{F4A6AED8-9ACC-7DA5-FFFD-A87DD10CE6ED}"/>
          </ac:picMkLst>
        </pc:picChg>
        <pc:picChg chg="del mod ord modCrop">
          <ac:chgData name="Treleaven, Karly" userId="d8a7407c-f7b0-4855-b19e-0746a930593e" providerId="ADAL" clId="{72CF6C99-E546-47E8-A703-34281CD3B340}" dt="2022-09-20T22:25:48.740" v="7979" actId="478"/>
          <ac:picMkLst>
            <pc:docMk/>
            <pc:sldMk cId="3878932834" sldId="510"/>
            <ac:picMk id="16" creationId="{69497819-057D-9EF3-EE7D-D4A45FA1EB90}"/>
          </ac:picMkLst>
        </pc:picChg>
        <pc:picChg chg="add mod ord">
          <ac:chgData name="Treleaven, Karly" userId="d8a7407c-f7b0-4855-b19e-0746a930593e" providerId="ADAL" clId="{72CF6C99-E546-47E8-A703-34281CD3B340}" dt="2022-09-20T22:47:32.332" v="8793" actId="1076"/>
          <ac:picMkLst>
            <pc:docMk/>
            <pc:sldMk cId="3878932834" sldId="510"/>
            <ac:picMk id="40" creationId="{38DE0C7B-0771-023C-163B-3FDA4E8FBB3D}"/>
          </ac:picMkLst>
        </pc:picChg>
        <pc:cxnChg chg="add mod">
          <ac:chgData name="Treleaven, Karly" userId="d8a7407c-f7b0-4855-b19e-0746a930593e" providerId="ADAL" clId="{72CF6C99-E546-47E8-A703-34281CD3B340}" dt="2022-09-20T22:47:32.332" v="8793" actId="1076"/>
          <ac:cxnSpMkLst>
            <pc:docMk/>
            <pc:sldMk cId="3878932834" sldId="510"/>
            <ac:cxnSpMk id="14" creationId="{B2C9CDA1-5B83-687E-550C-0AEA850BF8CD}"/>
          </ac:cxnSpMkLst>
        </pc:cxnChg>
        <pc:cxnChg chg="add del mod">
          <ac:chgData name="Treleaven, Karly" userId="d8a7407c-f7b0-4855-b19e-0746a930593e" providerId="ADAL" clId="{72CF6C99-E546-47E8-A703-34281CD3B340}" dt="2022-09-20T22:26:06.545" v="7988" actId="478"/>
          <ac:cxnSpMkLst>
            <pc:docMk/>
            <pc:sldMk cId="3878932834" sldId="510"/>
            <ac:cxnSpMk id="26" creationId="{25D26947-34C5-FF34-0720-49CA6F8D30F3}"/>
          </ac:cxnSpMkLst>
        </pc:cxnChg>
        <pc:cxnChg chg="add del mod">
          <ac:chgData name="Treleaven, Karly" userId="d8a7407c-f7b0-4855-b19e-0746a930593e" providerId="ADAL" clId="{72CF6C99-E546-47E8-A703-34281CD3B340}" dt="2022-09-20T22:26:07.065" v="7989" actId="478"/>
          <ac:cxnSpMkLst>
            <pc:docMk/>
            <pc:sldMk cId="3878932834" sldId="510"/>
            <ac:cxnSpMk id="28" creationId="{57205AF1-CFE5-89EA-27D1-C92212B8C220}"/>
          </ac:cxnSpMkLst>
        </pc:cxnChg>
        <pc:cxnChg chg="add mod">
          <ac:chgData name="Treleaven, Karly" userId="d8a7407c-f7b0-4855-b19e-0746a930593e" providerId="ADAL" clId="{72CF6C99-E546-47E8-A703-34281CD3B340}" dt="2022-09-20T22:47:32.332" v="8793" actId="1076"/>
          <ac:cxnSpMkLst>
            <pc:docMk/>
            <pc:sldMk cId="3878932834" sldId="510"/>
            <ac:cxnSpMk id="44" creationId="{C23285E7-5C83-CC03-80D8-90CC1D398FC8}"/>
          </ac:cxnSpMkLst>
        </pc:cxnChg>
      </pc:sldChg>
      <pc:sldChg chg="addSp delSp modSp add mod modShow modNotesTx">
        <pc:chgData name="Treleaven, Karly" userId="d8a7407c-f7b0-4855-b19e-0746a930593e" providerId="ADAL" clId="{72CF6C99-E546-47E8-A703-34281CD3B340}" dt="2022-09-21T12:40:27.844" v="12283" actId="729"/>
        <pc:sldMkLst>
          <pc:docMk/>
          <pc:sldMk cId="2801745323" sldId="511"/>
        </pc:sldMkLst>
        <pc:spChg chg="del">
          <ac:chgData name="Treleaven, Karly" userId="d8a7407c-f7b0-4855-b19e-0746a930593e" providerId="ADAL" clId="{72CF6C99-E546-47E8-A703-34281CD3B340}" dt="2022-09-20T23:37:52.874" v="10104" actId="478"/>
          <ac:spMkLst>
            <pc:docMk/>
            <pc:sldMk cId="2801745323" sldId="511"/>
            <ac:spMk id="15" creationId="{083182E4-61A5-2CDD-EA11-A97E0D678E45}"/>
          </ac:spMkLst>
        </pc:spChg>
        <pc:graphicFrameChg chg="mod modGraphic">
          <ac:chgData name="Treleaven, Karly" userId="d8a7407c-f7b0-4855-b19e-0746a930593e" providerId="ADAL" clId="{72CF6C99-E546-47E8-A703-34281CD3B340}" dt="2022-09-21T10:50:28.560" v="10884" actId="20577"/>
          <ac:graphicFrameMkLst>
            <pc:docMk/>
            <pc:sldMk cId="2801745323" sldId="511"/>
            <ac:graphicFrameMk id="16" creationId="{0FB69BFB-DAF8-8C59-9B3A-F88FA742C553}"/>
          </ac:graphicFrameMkLst>
        </pc:graphicFrameChg>
        <pc:picChg chg="add mod">
          <ac:chgData name="Treleaven, Karly" userId="d8a7407c-f7b0-4855-b19e-0746a930593e" providerId="ADAL" clId="{72CF6C99-E546-47E8-A703-34281CD3B340}" dt="2022-09-21T10:43:41.630" v="10841"/>
          <ac:picMkLst>
            <pc:docMk/>
            <pc:sldMk cId="2801745323" sldId="511"/>
            <ac:picMk id="4" creationId="{623B4395-B466-7CD1-01A0-6CC1FF32A7EB}"/>
          </ac:picMkLst>
        </pc:picChg>
        <pc:picChg chg="add mod">
          <ac:chgData name="Treleaven, Karly" userId="d8a7407c-f7b0-4855-b19e-0746a930593e" providerId="ADAL" clId="{72CF6C99-E546-47E8-A703-34281CD3B340}" dt="2022-09-21T10:43:41.630" v="10841"/>
          <ac:picMkLst>
            <pc:docMk/>
            <pc:sldMk cId="2801745323" sldId="511"/>
            <ac:picMk id="5" creationId="{DA92F792-A6CD-EE9F-19C4-800E2E1509AB}"/>
          </ac:picMkLst>
        </pc:picChg>
        <pc:picChg chg="del mod">
          <ac:chgData name="Treleaven, Karly" userId="d8a7407c-f7b0-4855-b19e-0746a930593e" providerId="ADAL" clId="{72CF6C99-E546-47E8-A703-34281CD3B340}" dt="2022-09-21T10:43:37.858" v="10840" actId="478"/>
          <ac:picMkLst>
            <pc:docMk/>
            <pc:sldMk cId="2801745323" sldId="511"/>
            <ac:picMk id="13" creationId="{9D860D1D-EF34-1D38-ACE5-83E900999C47}"/>
          </ac:picMkLst>
        </pc:picChg>
        <pc:picChg chg="del mod">
          <ac:chgData name="Treleaven, Karly" userId="d8a7407c-f7b0-4855-b19e-0746a930593e" providerId="ADAL" clId="{72CF6C99-E546-47E8-A703-34281CD3B340}" dt="2022-09-21T10:43:37.858" v="10840" actId="478"/>
          <ac:picMkLst>
            <pc:docMk/>
            <pc:sldMk cId="2801745323" sldId="511"/>
            <ac:picMk id="14" creationId="{020C00D9-A2FB-610E-E520-0E8B00B04A2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F740-1CB1-45FF-B88E-20C2D8BF8302}" type="datetimeFigureOut">
              <a:rPr lang="en-GB" smtClean="0"/>
              <a:t>26/09/2022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99A8C-88D0-4EFA-9691-2E507C5338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1442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05EE-8DAC-4BD9-8020-824C7E1E87D8}" type="datetimeFigureOut">
              <a:rPr lang="en-GB" smtClean="0"/>
              <a:t>26/09/2022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FC0C-F42A-4168-9BB3-A045C3FC1C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7202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028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2000" indent="-162000" algn="l" defTabSz="914377" rtl="0" eaLnBrk="1" latinLnBrk="0" hangingPunct="1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074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932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907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44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740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365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433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352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177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95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205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913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941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347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758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17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151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70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65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267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33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102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0192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478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8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022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89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025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5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81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A9287-233C-487C-058C-039F0A25B82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68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1E7CA3C-158D-4C0B-B08E-8F6EF93B3B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92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86A7F6A7-421F-4F68-B82D-3884954076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35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 userDrawn="1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A6155968-2868-4B51-95C9-EBBDC82978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767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B1844A3B-61DD-4D63-B0C6-697DB83B7B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150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F088D5EA-6694-4DB1-98B2-6D59DD5ED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378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DB0A323-AC25-4D35-9E56-4CF56F642E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664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F5206C5-BF58-43CF-B73A-F406565BB2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351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rgbClr val="006AB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158031F-6878-4E7C-A8B8-1BF76CE920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CEDAF-7BE4-8927-E1C0-BD6CD2725C8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12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F661450-DBDE-4E64-B447-67C6138A94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AFB08-CE6F-22F2-8F53-68452D021C6F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33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50468-D6CA-6434-2A9D-93F961DF481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78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23706E45-B977-4232-B9E9-9707591461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B9059-6399-5002-BBD9-37AB39FF653F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30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8F18CDD0-C0B7-4DB6-98CC-B8BC3692FA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FD766-2ADB-63C7-9104-D9293B3D708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70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enter agenda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 dirty="0"/>
              <a:t>Insert agenda topics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90B4DAE-F7AE-4EDA-903F-E64E18C48C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592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BA2A1EE-0E3B-4669-9051-E112E6C6D3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367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56A63281-09CF-46F8-83B7-35955BA11A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458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 userDrawn="1">
          <p15:clr>
            <a:srgbClr val="FBAE40"/>
          </p15:clr>
        </p15:guide>
        <p15:guide id="10" pos="46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A4BFA6E-EC5A-4A66-89B3-3A027B56CC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194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37E92D4-0207-47C6-A9B9-7F7B021CE9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712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EFBD06E-4290-404A-866D-B115478254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86AD82-EEBA-0CD6-CF7B-4EF720242B67}"/>
              </a:ext>
            </a:extLst>
          </p:cNvPr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6" r:id="rId2"/>
    <p:sldLayoutId id="2147483762" r:id="rId3"/>
    <p:sldLayoutId id="2147483809" r:id="rId4"/>
    <p:sldLayoutId id="2147483807" r:id="rId5"/>
    <p:sldLayoutId id="2147483792" r:id="rId6"/>
    <p:sldLayoutId id="2147483793" r:id="rId7"/>
    <p:sldLayoutId id="2147483811" r:id="rId8"/>
    <p:sldLayoutId id="2147483805" r:id="rId9"/>
    <p:sldLayoutId id="2147483794" r:id="rId10"/>
    <p:sldLayoutId id="2147483795" r:id="rId11"/>
    <p:sldLayoutId id="2147483796" r:id="rId12"/>
    <p:sldLayoutId id="2147483812" r:id="rId13"/>
    <p:sldLayoutId id="2147483810" r:id="rId14"/>
    <p:sldLayoutId id="2147483808" r:id="rId15"/>
    <p:sldLayoutId id="2147483797" r:id="rId16"/>
    <p:sldLayoutId id="2147483803" r:id="rId17"/>
    <p:sldLayoutId id="2147483804" r:id="rId1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1049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12" Type="http://schemas.openxmlformats.org/officeDocument/2006/relationships/image" Target="../media/image18.jpg"/><Relationship Id="rId17" Type="http://schemas.openxmlformats.org/officeDocument/2006/relationships/image" Target="../media/image20.png"/><Relationship Id="rId2" Type="http://schemas.openxmlformats.org/officeDocument/2006/relationships/image" Target="../media/image13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101.jpg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3" Type="http://schemas.microsoft.com/office/2007/relationships/hdphoto" Target="../media/hdphoto12.wdp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" Type="http://schemas.openxmlformats.org/officeDocument/2006/relationships/image" Target="../media/image102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microsoft.com/office/2007/relationships/hdphoto" Target="../media/hdphoto13.wdp"/><Relationship Id="rId15" Type="http://schemas.openxmlformats.org/officeDocument/2006/relationships/image" Target="../media/image113.sv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4" Type="http://schemas.openxmlformats.org/officeDocument/2006/relationships/image" Target="../media/image103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A7D852-FD54-BA57-85FB-FF8C6238152A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r="25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124F0-AB54-42DE-AEEB-2A1AA7A14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Karly Treleaven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A91E94-B88A-4E5B-BCAF-63BBBD87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Technical Product Manager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F897F-2EFF-43ED-8F66-B221B83A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4000" dirty="0"/>
              <a:t>In-Space Adiabatic: TE/US/AF Series</a:t>
            </a:r>
          </a:p>
        </p:txBody>
      </p:sp>
    </p:spTree>
    <p:extLst>
      <p:ext uri="{BB962C8B-B14F-4D97-AF65-F5344CB8AC3E}">
        <p14:creationId xmlns:p14="http://schemas.microsoft.com/office/powerpoint/2010/main" val="414235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B50D32D-64F9-C3CA-839A-943A1E89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F90B4-A702-DFA1-AF13-7B8E610E7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7" y="1290529"/>
            <a:ext cx="7040072" cy="4543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8C015-99B4-0575-7F7D-44559C1E8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487" y="2701399"/>
            <a:ext cx="4161513" cy="1722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C20CCA-A740-9332-6A50-FEF0AE13383E}"/>
              </a:ext>
            </a:extLst>
          </p:cNvPr>
          <p:cNvSpPr txBox="1"/>
          <p:nvPr/>
        </p:nvSpPr>
        <p:spPr>
          <a:xfrm>
            <a:off x="8030487" y="2234258"/>
            <a:ext cx="120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Clearances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0926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B50D32D-64F9-C3CA-839A-943A1E89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6CC0B5-285B-3629-75F5-9B9EADA5C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84" y="1431508"/>
            <a:ext cx="5982132" cy="43975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AA7B30-1E05-AAD0-7C79-6688D9B7E4B1}"/>
              </a:ext>
            </a:extLst>
          </p:cNvPr>
          <p:cNvSpPr txBox="1"/>
          <p:nvPr/>
        </p:nvSpPr>
        <p:spPr>
          <a:xfrm>
            <a:off x="7507021" y="1431508"/>
            <a:ext cx="120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Clearances</a:t>
            </a:r>
            <a:endParaRPr lang="en-US" b="1" u="sng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8E0F48-FC4B-109C-B413-84C2B0F3C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650" y="1775557"/>
            <a:ext cx="3704894" cy="40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15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B50D32D-64F9-C3CA-839A-943A1E89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C97F59-C0FE-A07D-18EC-5C7324FF4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1418642"/>
            <a:ext cx="6279260" cy="4486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338E4A-69D6-3754-8DA9-EDCA2E900C2C}"/>
              </a:ext>
            </a:extLst>
          </p:cNvPr>
          <p:cNvSpPr txBox="1"/>
          <p:nvPr/>
        </p:nvSpPr>
        <p:spPr>
          <a:xfrm>
            <a:off x="7811821" y="1380173"/>
            <a:ext cx="120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Clearances</a:t>
            </a:r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04A9E-557A-AA6C-D45A-BE73F9FC7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03" r="21410"/>
          <a:stretch/>
        </p:blipFill>
        <p:spPr>
          <a:xfrm>
            <a:off x="7890138" y="1749505"/>
            <a:ext cx="3396723" cy="42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2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4FE64D-00BB-8128-C65E-1379AACA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885CA3-5D15-43B4-4411-6EBB5895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2"/>
          <a:stretch/>
        </p:blipFill>
        <p:spPr>
          <a:xfrm>
            <a:off x="6267634" y="1693858"/>
            <a:ext cx="5779363" cy="40062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8FE4BE-4713-2556-4419-5A325DB749D1}"/>
              </a:ext>
            </a:extLst>
          </p:cNvPr>
          <p:cNvSpPr txBox="1"/>
          <p:nvPr/>
        </p:nvSpPr>
        <p:spPr>
          <a:xfrm>
            <a:off x="623887" y="1860905"/>
            <a:ext cx="558160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Recommended Annual Maintenance:</a:t>
            </a:r>
          </a:p>
          <a:p>
            <a:endParaRPr lang="en-US" sz="240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Clean &amp; lubricate nozzles</a:t>
            </a:r>
          </a:p>
          <a:p>
            <a:pPr marL="243000" indent="-243000">
              <a:lnSpc>
                <a:spcPct val="150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To prevent accumulation of dirt/mineral deposits</a:t>
            </a:r>
            <a:endParaRPr lang="en-US" dirty="0">
              <a:solidFill>
                <a:schemeClr val="accent1"/>
              </a:solidFill>
            </a:endParaRPr>
          </a:p>
          <a:p>
            <a:pPr>
              <a:buClr>
                <a:srgbClr val="016AB3"/>
              </a:buClr>
              <a:buSzPct val="100000"/>
            </a:pPr>
            <a:endParaRPr lang="en-US" sz="280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Clean and inspect all system components </a:t>
            </a:r>
          </a:p>
          <a:p>
            <a:pPr marL="243000" indent="-243000">
              <a:lnSpc>
                <a:spcPct val="150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Tighten connections</a:t>
            </a:r>
          </a:p>
          <a:p>
            <a:pPr marL="243000" indent="-243000">
              <a:lnSpc>
                <a:spcPct val="150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Replace parts where necessary </a:t>
            </a:r>
          </a:p>
          <a:p>
            <a:pPr>
              <a:buClr>
                <a:srgbClr val="016AB3"/>
              </a:buClr>
              <a:buSzPct val="100000"/>
            </a:pPr>
            <a:endParaRPr lang="en-US" sz="280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Check for and repair any leaks in air and water lines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27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Features &amp; Benefits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52F19-6789-4A35-F8A7-95EA0A348A8D}"/>
              </a:ext>
            </a:extLst>
          </p:cNvPr>
          <p:cNvSpPr txBox="1"/>
          <p:nvPr/>
        </p:nvSpPr>
        <p:spPr>
          <a:xfrm>
            <a:off x="623886" y="1586113"/>
            <a:ext cx="896461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16AB3"/>
              </a:buClr>
              <a:buSzPct val="100000"/>
            </a:pPr>
            <a:r>
              <a:rPr lang="en-US" dirty="0"/>
              <a:t>Flexible systems to suit a wide range of applications </a:t>
            </a:r>
          </a:p>
          <a:p>
            <a:pPr>
              <a:buClr>
                <a:srgbClr val="016AB3"/>
              </a:buClr>
              <a:buSzPct val="100000"/>
            </a:pPr>
            <a:endParaRPr lang="en-US" sz="600" dirty="0"/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Available as packaged or modular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Systems are scalable to meet almost any load requirement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Clr>
                <a:srgbClr val="016AB3"/>
              </a:buClr>
              <a:buSzPct val="100000"/>
            </a:pPr>
            <a:r>
              <a:rPr lang="en-US" dirty="0"/>
              <a:t>Energy efficient</a:t>
            </a:r>
          </a:p>
          <a:p>
            <a:pPr>
              <a:buClr>
                <a:srgbClr val="016AB3"/>
              </a:buClr>
              <a:buSzPct val="100000"/>
            </a:pPr>
            <a:endParaRPr lang="en-US" sz="600" dirty="0"/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 “no cost” air cooling benefit due to evaporation extracting heat from the air (adiabatic cooling)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Low operating costs</a:t>
            </a:r>
          </a:p>
          <a:p>
            <a:pPr lvl="1">
              <a:buClr>
                <a:srgbClr val="016AB3"/>
              </a:buClr>
              <a:buSzPct val="100000"/>
            </a:pPr>
            <a:endParaRPr lang="en-US" sz="1600" dirty="0"/>
          </a:p>
          <a:p>
            <a:pPr>
              <a:buClr>
                <a:srgbClr val="016AB3"/>
              </a:buClr>
              <a:buSzPct val="100000"/>
            </a:pPr>
            <a:r>
              <a:rPr lang="en-US" dirty="0"/>
              <a:t>Lower frequency of maintenance</a:t>
            </a:r>
          </a:p>
          <a:p>
            <a:pPr>
              <a:buClr>
                <a:srgbClr val="016AB3"/>
              </a:buClr>
              <a:buSzPct val="100000"/>
            </a:pPr>
            <a:endParaRPr lang="en-US" sz="600" dirty="0"/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Maintenance is primarily focused on keeping the air compressor operational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Change of components is fast and requires minimal system disassembly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Clr>
                <a:srgbClr val="016AB3"/>
              </a:buClr>
              <a:buSzPct val="100000"/>
            </a:pPr>
            <a:r>
              <a:rPr lang="en-US" dirty="0"/>
              <a:t>Stainless Steel construction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Clr>
                <a:srgbClr val="016AB3"/>
              </a:buClr>
              <a:buSzPct val="100000"/>
            </a:pPr>
            <a:r>
              <a:rPr lang="en-US" dirty="0"/>
              <a:t>Accurate control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35255BE-A413-3DCF-4D6C-B616CC92C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4722" y1="24808" x2="25139" y2="16923"/>
                        <a14:foregroundMark x1="28472" y1="14231" x2="57083" y2="13269"/>
                        <a14:foregroundMark x1="50556" y1="25192" x2="53750" y2="20192"/>
                        <a14:foregroundMark x1="41389" y1="27500" x2="45417" y2="21731"/>
                        <a14:foregroundMark x1="69583" y1="15962" x2="83853" y2="15612"/>
                        <a14:foregroundMark x1="85556" y1="18846" x2="84444" y2="16346"/>
                        <a14:backgroundMark x1="86389" y1="16731" x2="85139" y2="15000"/>
                        <a14:backgroundMark x1="85000" y1="14615" x2="84722" y2="14423"/>
                        <a14:backgroundMark x1="85000" y1="15577" x2="85278" y2="17115"/>
                        <a14:backgroundMark x1="84722" y1="15192" x2="85278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73" y="1349590"/>
            <a:ext cx="1795669" cy="1296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D0F4947-0663-8F95-0C91-779E1B89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0000" l="10000" r="90000">
                        <a14:foregroundMark x1="44306" y1="15577" x2="45278" y2="18077"/>
                        <a14:foregroundMark x1="39583" y1="7500" x2="39722" y2="8654"/>
                        <a14:foregroundMark x1="40139" y1="9423" x2="40556" y2="1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40" y="2657235"/>
            <a:ext cx="3177100" cy="229457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F772F82-47AE-F4EB-3C33-283D1931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278">
                        <a14:foregroundMark x1="19861" y1="43269" x2="42361" y2="41731"/>
                        <a14:foregroundMark x1="42361" y1="41731" x2="42639" y2="41923"/>
                        <a14:foregroundMark x1="13750" y1="42885" x2="18194" y2="42500"/>
                        <a14:foregroundMark x1="90278" y1="35962" x2="90278" y2="39231"/>
                        <a14:foregroundMark x1="13750" y1="42885" x2="17083" y2="42115"/>
                        <a14:foregroundMark x1="13333" y1="42692" x2="13333" y2="42885"/>
                        <a14:foregroundMark x1="13611" y1="42885" x2="14861" y2="42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696" y="4075058"/>
            <a:ext cx="3853304" cy="27829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23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02630-ED6B-BCE5-226A-2FDCD19A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D64DC4-A84B-5D09-44A4-E7D6F7DB64DC}"/>
              </a:ext>
            </a:extLst>
          </p:cNvPr>
          <p:cNvSpPr/>
          <p:nvPr/>
        </p:nvSpPr>
        <p:spPr>
          <a:xfrm>
            <a:off x="1162012" y="3902498"/>
            <a:ext cx="4649153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Manufacturing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Cold Storage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Painting 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Textile manufacturing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BE5E7-E6AA-F1F1-34F3-A2004D2D7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56"/>
          <a:stretch/>
        </p:blipFill>
        <p:spPr>
          <a:xfrm>
            <a:off x="4624170" y="1590479"/>
            <a:ext cx="2943660" cy="2204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2F814-A2A7-960E-BFEF-3694465EC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17" b="8075"/>
          <a:stretch/>
        </p:blipFill>
        <p:spPr>
          <a:xfrm>
            <a:off x="8313420" y="1580321"/>
            <a:ext cx="2943660" cy="220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E2889E-E69E-803C-610F-900D44B47A21}"/>
              </a:ext>
            </a:extLst>
          </p:cNvPr>
          <p:cNvSpPr/>
          <p:nvPr/>
        </p:nvSpPr>
        <p:spPr>
          <a:xfrm>
            <a:off x="4837900" y="3910055"/>
            <a:ext cx="4649153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Woodworking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Storage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Poultry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Electronics manufacturing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F3977F-A5F7-1889-D939-807E188D1C64}"/>
              </a:ext>
            </a:extLst>
          </p:cNvPr>
          <p:cNvSpPr/>
          <p:nvPr/>
        </p:nvSpPr>
        <p:spPr>
          <a:xfrm>
            <a:off x="8782012" y="3899389"/>
            <a:ext cx="4649153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Printing 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Automotive 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Concrete curing 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Warehouses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41F643-11D8-5B18-2D0E-EE039A132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4" t="-261" r="11658" b="261"/>
          <a:stretch/>
        </p:blipFill>
        <p:spPr>
          <a:xfrm>
            <a:off x="820637" y="1585911"/>
            <a:ext cx="3057943" cy="2189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463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8BFCD724-0510-371D-1425-F7A5F21247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r="26705"/>
          <a:stretch/>
        </p:blipFill>
        <p:spPr>
          <a:xfrm>
            <a:off x="5087938" y="0"/>
            <a:ext cx="7104062" cy="6458184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898E786-6939-49E5-B8C1-CA966317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US Series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DC6EE-0A73-DA32-F24E-A2F9510FBF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02.08.2022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645A4-05F3-C826-D37E-0A7D004BA5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18CDD0-C0B7-4DB6-98CC-B8BC3692FA5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86DFF058-71E3-572E-5748-7E5DC151A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3532188"/>
            <a:ext cx="4231122" cy="714135"/>
          </a:xfrm>
        </p:spPr>
        <p:txBody>
          <a:bodyPr/>
          <a:lstStyle/>
          <a:p>
            <a:r>
              <a:rPr lang="en-US" sz="2600" dirty="0"/>
              <a:t>Ultrasonic Nebulizing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BF3B32-0C74-8FDA-CA02-EACB5CECDF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1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9036961-7370-522A-F375-F2397542E0C9}"/>
              </a:ext>
            </a:extLst>
          </p:cNvPr>
          <p:cNvSpPr txBox="1">
            <a:spLocks noGrp="1"/>
          </p:cNvSpPr>
          <p:nvPr>
            <p:ph sz="quarter" idx="20"/>
          </p:nvPr>
        </p:nvSpPr>
        <p:spPr>
          <a:xfrm>
            <a:off x="623888" y="1665288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16AB3"/>
              </a:solidFill>
            </a:endParaRPr>
          </a:p>
          <a:p>
            <a:endParaRPr lang="en-US" dirty="0">
              <a:solidFill>
                <a:srgbClr val="016AB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88F31E-E6A1-52DB-C735-789CA565A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77" y="990592"/>
            <a:ext cx="3042677" cy="5192280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C917FC7-FCD4-FD7B-C1A7-A87078B5FFB4}"/>
              </a:ext>
            </a:extLst>
          </p:cNvPr>
          <p:cNvSpPr txBox="1">
            <a:spLocks/>
          </p:cNvSpPr>
          <p:nvPr/>
        </p:nvSpPr>
        <p:spPr>
          <a:xfrm>
            <a:off x="623887" y="1665288"/>
            <a:ext cx="8611439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Compact in-space humidifier for small to medium applications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" dirty="0"/>
          </a:p>
          <a:p>
            <a:pPr>
              <a:lnSpc>
                <a:spcPct val="100000"/>
              </a:lnSpc>
              <a:buClr>
                <a:srgbClr val="016AB3"/>
              </a:buClr>
              <a:buSzPct val="100000"/>
            </a:pPr>
            <a:r>
              <a:rPr lang="en-US" sz="1800" dirty="0"/>
              <a:t>Elegant design – all necessary parts in one cabinet, no separate wiring to control panel </a:t>
            </a:r>
          </a:p>
          <a:p>
            <a:pPr marL="432000" lvl="2" indent="0">
              <a:lnSpc>
                <a:spcPct val="100000"/>
              </a:lnSpc>
              <a:buClr>
                <a:srgbClr val="016AB3"/>
              </a:buClr>
              <a:buSzPct val="100000"/>
              <a:buNone/>
            </a:pPr>
            <a:r>
              <a:rPr lang="en-US" dirty="0">
                <a:solidFill>
                  <a:srgbClr val="016AB3"/>
                </a:solidFill>
              </a:rPr>
              <a:t>Cabinet includes everything except mist distribution (blower pack), filter and water treatment</a:t>
            </a:r>
          </a:p>
          <a:p>
            <a:pPr marL="432000" lvl="2" indent="0">
              <a:lnSpc>
                <a:spcPct val="100000"/>
              </a:lnSpc>
              <a:buClr>
                <a:srgbClr val="016AB3"/>
              </a:buClr>
              <a:buSzPct val="100000"/>
              <a:buNone/>
            </a:pPr>
            <a:endParaRPr lang="en-US" sz="200" dirty="0">
              <a:solidFill>
                <a:srgbClr val="016AB3"/>
              </a:solidFill>
            </a:endParaRPr>
          </a:p>
          <a:p>
            <a:pPr>
              <a:lnSpc>
                <a:spcPct val="100000"/>
              </a:lnSpc>
              <a:buClr>
                <a:srgbClr val="016AB3"/>
              </a:buClr>
              <a:buSzPct val="100000"/>
            </a:pPr>
            <a:r>
              <a:rPr lang="en-US" sz="1800" dirty="0"/>
              <a:t>Hourly flushing during operation and automatic self-flushing in standby mode</a:t>
            </a:r>
          </a:p>
          <a:p>
            <a:pPr marL="0" indent="0">
              <a:lnSpc>
                <a:spcPct val="100000"/>
              </a:lnSpc>
              <a:buClr>
                <a:srgbClr val="016AB3"/>
              </a:buClr>
              <a:buSzPct val="100000"/>
              <a:buNone/>
            </a:pPr>
            <a:endParaRPr lang="en-US" sz="200" dirty="0"/>
          </a:p>
          <a:p>
            <a:pPr>
              <a:lnSpc>
                <a:spcPct val="100000"/>
              </a:lnSpc>
            </a:pPr>
            <a:r>
              <a:rPr lang="en-US" sz="1800" dirty="0"/>
              <a:t>Cost savings - Low energy consumption (Approx. 33W per </a:t>
            </a:r>
            <a:r>
              <a:rPr lang="en-US" sz="1800" dirty="0" err="1"/>
              <a:t>lb</a:t>
            </a:r>
            <a:r>
              <a:rPr lang="en-US" sz="1800" dirty="0"/>
              <a:t>/h) </a:t>
            </a:r>
          </a:p>
          <a:p>
            <a:pPr marL="432000" lvl="2" indent="0">
              <a:lnSpc>
                <a:spcPct val="100000"/>
              </a:lnSpc>
              <a:buNone/>
            </a:pPr>
            <a:r>
              <a:rPr lang="en-US" dirty="0">
                <a:solidFill>
                  <a:srgbClr val="016AB3"/>
                </a:solidFill>
              </a:rPr>
              <a:t>Free additional adiabatic cooling </a:t>
            </a:r>
          </a:p>
          <a:p>
            <a:pPr marL="432000" lvl="2" indent="0">
              <a:lnSpc>
                <a:spcPct val="100000"/>
              </a:lnSpc>
              <a:buNone/>
            </a:pPr>
            <a:endParaRPr lang="en-US" sz="200" dirty="0">
              <a:solidFill>
                <a:srgbClr val="016AB3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dirty="0"/>
              <a:t>Fast start-up and exceptional control (up to ±1%)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" dirty="0"/>
          </a:p>
          <a:p>
            <a:pPr>
              <a:lnSpc>
                <a:spcPct val="100000"/>
              </a:lnSpc>
            </a:pPr>
            <a:r>
              <a:rPr lang="en-US" sz="1800" dirty="0"/>
              <a:t>UL998 approved</a:t>
            </a:r>
          </a:p>
        </p:txBody>
      </p:sp>
    </p:spTree>
    <p:extLst>
      <p:ext uri="{BB962C8B-B14F-4D97-AF65-F5344CB8AC3E}">
        <p14:creationId xmlns:p14="http://schemas.microsoft.com/office/powerpoint/2010/main" val="307605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Model Overview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88F31E-E6A1-52DB-C735-789CA565A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70" y="2431276"/>
            <a:ext cx="2388921" cy="4076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0D667-247C-47FB-7DB2-09CF1E305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21" y="3204973"/>
            <a:ext cx="3571065" cy="2865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3BDBE4-A08B-64A0-EC05-44A482483B02}"/>
              </a:ext>
            </a:extLst>
          </p:cNvPr>
          <p:cNvSpPr/>
          <p:nvPr/>
        </p:nvSpPr>
        <p:spPr>
          <a:xfrm>
            <a:off x="623887" y="1812081"/>
            <a:ext cx="10663497" cy="548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C917FC7-FCD4-FD7B-C1A7-A87078B5FFB4}"/>
              </a:ext>
            </a:extLst>
          </p:cNvPr>
          <p:cNvSpPr txBox="1">
            <a:spLocks/>
          </p:cNvSpPr>
          <p:nvPr/>
        </p:nvSpPr>
        <p:spPr>
          <a:xfrm>
            <a:off x="1825294" y="1448496"/>
            <a:ext cx="3634274" cy="1221812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FFFF"/>
              </a:buClr>
              <a:buSzPct val="100000"/>
              <a:buNone/>
            </a:pPr>
            <a:r>
              <a:rPr lang="en-US" sz="2000" dirty="0"/>
              <a:t>Single Cabinet</a:t>
            </a:r>
          </a:p>
          <a:p>
            <a:pPr marL="0" indent="0" algn="ctr">
              <a:buClr>
                <a:srgbClr val="FFFFFF"/>
              </a:buClr>
              <a:buSzPct val="100000"/>
              <a:buNone/>
            </a:pPr>
            <a:r>
              <a:rPr lang="en-US" sz="2400" b="1" dirty="0"/>
              <a:t>7, 13, 20 </a:t>
            </a:r>
            <a:r>
              <a:rPr lang="en-US" sz="2400" b="1" dirty="0" err="1"/>
              <a:t>lbs</a:t>
            </a:r>
            <a:r>
              <a:rPr lang="en-US" sz="2400" b="1" dirty="0"/>
              <a:t>/</a:t>
            </a:r>
            <a:r>
              <a:rPr lang="en-US" sz="2400" b="1" dirty="0" err="1"/>
              <a:t>hr</a:t>
            </a:r>
            <a:endParaRPr lang="en-US" sz="24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01FDA9-58CA-1C63-E220-C1B469C600D4}"/>
              </a:ext>
            </a:extLst>
          </p:cNvPr>
          <p:cNvSpPr txBox="1">
            <a:spLocks/>
          </p:cNvSpPr>
          <p:nvPr/>
        </p:nvSpPr>
        <p:spPr>
          <a:xfrm>
            <a:off x="7079730" y="1448496"/>
            <a:ext cx="1895856" cy="78899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FFFF"/>
              </a:buClr>
              <a:buSzPct val="100000"/>
              <a:buNone/>
            </a:pPr>
            <a:r>
              <a:rPr lang="en-US" sz="2000" dirty="0"/>
              <a:t>Double Cabinet</a:t>
            </a:r>
          </a:p>
          <a:p>
            <a:pPr marL="0" indent="0" algn="ctr">
              <a:buClr>
                <a:srgbClr val="FFFFFF"/>
              </a:buClr>
              <a:buSzPct val="100000"/>
              <a:buNone/>
            </a:pPr>
            <a:r>
              <a:rPr lang="en-US" sz="2400" b="1" dirty="0"/>
              <a:t>40 </a:t>
            </a:r>
            <a:r>
              <a:rPr lang="en-US" sz="2400" b="1" dirty="0" err="1"/>
              <a:t>lbs</a:t>
            </a:r>
            <a:r>
              <a:rPr lang="en-US" sz="2400" b="1" dirty="0"/>
              <a:t>/</a:t>
            </a:r>
            <a:r>
              <a:rPr lang="en-US" sz="2400" b="1" dirty="0" err="1"/>
              <a:t>hr</a:t>
            </a:r>
            <a:endParaRPr lang="en-US" sz="2400" b="1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2B11CF3-A1F6-69C8-6A9F-CF35EC26D008}"/>
              </a:ext>
            </a:extLst>
          </p:cNvPr>
          <p:cNvSpPr txBox="1">
            <a:spLocks/>
          </p:cNvSpPr>
          <p:nvPr/>
        </p:nvSpPr>
        <p:spPr>
          <a:xfrm rot="20980618">
            <a:off x="9403290" y="2810475"/>
            <a:ext cx="1895856" cy="78899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FFFF"/>
              </a:buClr>
              <a:buSzPct val="100000"/>
              <a:buNone/>
            </a:pPr>
            <a:r>
              <a:rPr lang="en-US" sz="2000" dirty="0"/>
              <a:t>2 </a:t>
            </a:r>
            <a:r>
              <a:rPr lang="en-US" sz="2000" dirty="0" err="1"/>
              <a:t>blowerpacks</a:t>
            </a:r>
            <a:r>
              <a:rPr lang="en-US" sz="2000" dirty="0"/>
              <a:t> required! </a:t>
            </a:r>
            <a:endParaRPr lang="en-US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9474A2-0913-43C5-AE74-EBD70FDD8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8" b="89905" l="10000" r="90000">
                        <a14:foregroundMark x1="23023" y1="13915" x2="60698" y2="8595"/>
                        <a14:foregroundMark x1="30465" y1="19100" x2="63023" y2="19100"/>
                        <a14:foregroundMark x1="28605" y1="7640" x2="47209" y2="7913"/>
                        <a14:foregroundMark x1="31628" y1="6958" x2="72558" y2="8322"/>
                        <a14:foregroundMark x1="28605" y1="16917" x2="68605" y2="24420"/>
                        <a14:backgroundMark x1="29302" y1="40655" x2="45116" y2="78581"/>
                        <a14:backgroundMark x1="45116" y1="78581" x2="60000" y2="55252"/>
                        <a14:backgroundMark x1="60000" y1="55252" x2="73721" y2="44202"/>
                        <a14:backgroundMark x1="73721" y1="44202" x2="86744" y2="76808"/>
                        <a14:backgroundMark x1="86744" y1="76808" x2="85581" y2="81855"/>
                        <a14:backgroundMark x1="19767" y1="39563" x2="48837" y2="42292"/>
                        <a14:backgroundMark x1="48837" y1="42292" x2="71395" y2="41883"/>
                        <a14:backgroundMark x1="70930" y1="39291" x2="91163" y2="34379"/>
                        <a14:backgroundMark x1="38372" y1="36971" x2="51860" y2="40928"/>
                        <a14:backgroundMark x1="19767" y1="53752" x2="23023" y2="81173"/>
                        <a14:backgroundMark x1="23023" y1="81173" x2="23023" y2="81173"/>
                        <a14:backgroundMark x1="58605" y1="37926" x2="58605" y2="37926"/>
                        <a14:backgroundMark x1="57907" y1="36698" x2="58605" y2="35334"/>
                        <a14:backgroundMark x1="21395" y1="33288" x2="69767" y2="35334"/>
                        <a14:backgroundMark x1="46744" y1="34379" x2="78140" y2="35334"/>
                        <a14:backgroundMark x1="45581" y1="35061" x2="78140" y2="35061"/>
                        <a14:backgroundMark x1="51163" y1="34379" x2="77674" y2="34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6" r="4634" b="64182"/>
          <a:stretch/>
        </p:blipFill>
        <p:spPr>
          <a:xfrm rot="414113">
            <a:off x="10735606" y="3222461"/>
            <a:ext cx="1396817" cy="1075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537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E68ED22-7828-C1C4-79FB-4AE69DF681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6633" y="2739523"/>
            <a:ext cx="2665061" cy="281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581CC5-FDC1-0F5C-79D7-3668BABCFD2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4774" y="1567657"/>
            <a:ext cx="5915208" cy="26888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Principle of Operation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800" dirty="0"/>
              <a:t>Piezoelectric transducers @ 1.7 MHz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Extra fine atomization (1-3 micron) of RO or DI water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Mist is distributed directly into the space via blowerpack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High absorption efficiency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Extremely low energy consumption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Exceptional control accuracy (up to +/- 1%)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FFE22-6F4D-B609-5348-36A03AD1B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/>
          <a:stretch/>
        </p:blipFill>
        <p:spPr bwMode="auto">
          <a:xfrm>
            <a:off x="9351694" y="2613027"/>
            <a:ext cx="2374049" cy="31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11F7AB-664D-8F0B-1BC7-9DF7561CF669}"/>
              </a:ext>
            </a:extLst>
          </p:cNvPr>
          <p:cNvSpPr/>
          <p:nvPr/>
        </p:nvSpPr>
        <p:spPr>
          <a:xfrm>
            <a:off x="634774" y="2156996"/>
            <a:ext cx="10946786" cy="579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8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D4BE24-F244-9AC4-498F-057B7CEDDA22}"/>
              </a:ext>
            </a:extLst>
          </p:cNvPr>
          <p:cNvSpPr/>
          <p:nvPr/>
        </p:nvSpPr>
        <p:spPr>
          <a:xfrm>
            <a:off x="3119897" y="1586913"/>
            <a:ext cx="3376611" cy="31686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26269"/>
            <a:ext cx="8964613" cy="46723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940035"/>
            <a:ext cx="3376611" cy="35829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AF Series</a:t>
            </a:r>
          </a:p>
          <a:p>
            <a:pPr>
              <a:lnSpc>
                <a:spcPct val="150000"/>
              </a:lnSpc>
            </a:pPr>
            <a:r>
              <a:rPr lang="en-US" dirty="0"/>
              <a:t>US Series</a:t>
            </a:r>
          </a:p>
          <a:p>
            <a:pPr>
              <a:lnSpc>
                <a:spcPct val="150000"/>
              </a:lnSpc>
            </a:pPr>
            <a:r>
              <a:rPr lang="en-US" dirty="0"/>
              <a:t>TE Series</a:t>
            </a:r>
          </a:p>
          <a:p>
            <a:pPr>
              <a:lnSpc>
                <a:spcPct val="150000"/>
              </a:lnSpc>
            </a:pPr>
            <a:r>
              <a:rPr lang="en-US" dirty="0"/>
              <a:t>Key Takeaways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18001-FE9B-6E81-3A3F-3E22E667020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4723F22-4F97-455D-8B40-66906CCB99E0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4D8A4-DFA9-C798-E630-7774150F909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D594DC3-F6E0-AA4F-F8FF-2AC603B90F77}"/>
              </a:ext>
            </a:extLst>
          </p:cNvPr>
          <p:cNvSpPr txBox="1">
            <a:spLocks/>
          </p:cNvSpPr>
          <p:nvPr/>
        </p:nvSpPr>
        <p:spPr>
          <a:xfrm>
            <a:off x="3156868" y="1727344"/>
            <a:ext cx="3376611" cy="3105500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solidFill>
                  <a:srgbClr val="016AB3"/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rgbClr val="016AB3"/>
                </a:solidFill>
              </a:rPr>
              <a:t>Model Overview</a:t>
            </a:r>
          </a:p>
          <a:p>
            <a:pPr lvl="1"/>
            <a:r>
              <a:rPr lang="en-US" sz="2000" dirty="0">
                <a:solidFill>
                  <a:srgbClr val="016AB3"/>
                </a:solidFill>
              </a:rPr>
              <a:t>Operation</a:t>
            </a:r>
          </a:p>
          <a:p>
            <a:pPr lvl="1"/>
            <a:r>
              <a:rPr lang="en-US" sz="2000" dirty="0">
                <a:solidFill>
                  <a:srgbClr val="016AB3"/>
                </a:solidFill>
              </a:rPr>
              <a:t>Installation</a:t>
            </a:r>
          </a:p>
          <a:p>
            <a:pPr lvl="1"/>
            <a:r>
              <a:rPr lang="en-US" sz="2000" dirty="0">
                <a:solidFill>
                  <a:srgbClr val="016AB3"/>
                </a:solidFill>
              </a:rPr>
              <a:t>Maintenance</a:t>
            </a:r>
          </a:p>
          <a:p>
            <a:pPr lvl="1"/>
            <a:r>
              <a:rPr lang="en-US" sz="2000" dirty="0">
                <a:solidFill>
                  <a:srgbClr val="016AB3"/>
                </a:solidFill>
              </a:rPr>
              <a:t>Features/ Benefits (USPs)</a:t>
            </a:r>
          </a:p>
          <a:p>
            <a:pPr lvl="1"/>
            <a:r>
              <a:rPr lang="en-US" sz="2000" dirty="0">
                <a:solidFill>
                  <a:srgbClr val="016AB3"/>
                </a:solidFill>
              </a:rPr>
              <a:t>Applications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16AB3"/>
              </a:solidFill>
            </a:endParaRPr>
          </a:p>
          <a:p>
            <a:endParaRPr lang="en-US" dirty="0">
              <a:solidFill>
                <a:srgbClr val="016AB3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82FDA0-0E36-B078-62A8-50AEE56F536B}"/>
              </a:ext>
            </a:extLst>
          </p:cNvPr>
          <p:cNvCxnSpPr/>
          <p:nvPr/>
        </p:nvCxnSpPr>
        <p:spPr>
          <a:xfrm>
            <a:off x="2453147" y="2984321"/>
            <a:ext cx="66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ket 6">
            <a:extLst>
              <a:ext uri="{FF2B5EF4-FFF2-40B4-BE49-F238E27FC236}">
                <a16:creationId xmlns:a16="http://schemas.microsoft.com/office/drawing/2014/main" id="{FB0AB941-4C0A-FDCE-B947-FCD62AF8F005}"/>
              </a:ext>
            </a:extLst>
          </p:cNvPr>
          <p:cNvSpPr/>
          <p:nvPr/>
        </p:nvSpPr>
        <p:spPr>
          <a:xfrm>
            <a:off x="2215022" y="2148505"/>
            <a:ext cx="238125" cy="1766882"/>
          </a:xfrm>
          <a:prstGeom prst="rightBracket">
            <a:avLst>
              <a:gd name="adj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Wetmaster Co., Ltd. - Comprehensive manufacturer of industrial and ...">
            <a:extLst>
              <a:ext uri="{FF2B5EF4-FFF2-40B4-BE49-F238E27FC236}">
                <a16:creationId xmlns:a16="http://schemas.microsoft.com/office/drawing/2014/main" id="{4F500E8B-EA20-6598-9C8E-6C77DD29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04" b="97598" l="2179" r="99782">
                        <a14:foregroundMark x1="51634" y1="4204" x2="51634" y2="4204"/>
                        <a14:foregroundMark x1="41612" y1="88288" x2="84314" y2="86186"/>
                        <a14:foregroundMark x1="92810" y1="44144" x2="92810" y2="75146"/>
                        <a14:foregroundMark x1="73203" y1="19520" x2="80610" y2="30330"/>
                        <a14:foregroundMark x1="10675" y1="48048" x2="10240" y2="51652"/>
                        <a14:foregroundMark x1="36601" y1="81081" x2="50545" y2="71471"/>
                        <a14:foregroundMark x1="9150" y1="79580" x2="9150" y2="83183"/>
                        <a14:foregroundMark x1="13943" y1="86787" x2="33987" y2="92492"/>
                        <a14:foregroundMark x1="46187" y1="94895" x2="61656" y2="93393"/>
                        <a14:foregroundMark x1="26144" y1="81081" x2="17647" y2="83183"/>
                        <a14:foregroundMark x1="6972" y1="85886" x2="19172" y2="87688"/>
                        <a14:foregroundMark x1="3486" y1="88288" x2="3486" y2="88288"/>
                        <a14:foregroundMark x1="3268" y1="87688" x2="2179" y2="87688"/>
                        <a14:foregroundMark x1="82135" y1="89790" x2="89542" y2="86186"/>
                        <a14:foregroundMark x1="90196" y1="88288" x2="89107" y2="91892"/>
                        <a14:foregroundMark x1="92691" y1="87078" x2="92157" y2="90390"/>
                        <a14:foregroundMark x1="93575" y1="81597" x2="93480" y2="82187"/>
                        <a14:foregroundMark x1="19826" y1="84685" x2="43573" y2="97598"/>
                        <a14:foregroundMark x1="94553" y1="90090" x2="94553" y2="90090"/>
                        <a14:foregroundMark x1="93750" y1="85599" x2="94336" y2="88288"/>
                        <a14:foregroundMark x1="93705" y1="85570" x2="93900" y2="87988"/>
                        <a14:foregroundMark x1="93464" y1="82583" x2="93642" y2="84790"/>
                        <a14:foregroundMark x1="94553" y1="86787" x2="96514" y2="88589"/>
                        <a14:backgroundMark x1="97579" y1="87427" x2="98471" y2="87710"/>
                        <a14:backgroundMark x1="95861" y1="75976" x2="94989" y2="81982"/>
                        <a14:backgroundMark x1="95861" y1="81982" x2="95872" y2="82215"/>
                        <a14:backgroundMark x1="98039" y1="90691" x2="98039" y2="89489"/>
                        <a14:backgroundMark x1="98693" y1="90691" x2="98693" y2="89189"/>
                        <a14:backgroundMark x1="98911" y1="91291" x2="99129" y2="87988"/>
                        <a14:backgroundMark x1="98693" y1="91291" x2="97821" y2="86486"/>
                        <a14:backgroundMark x1="96732" y1="89790" x2="96078" y2="86486"/>
                        <a14:backgroundMark x1="98911" y1="90090" x2="99129" y2="90090"/>
                        <a14:backgroundMark x1="98475" y1="88889" x2="98475" y2="92192"/>
                        <a14:backgroundMark x1="98257" y1="90090" x2="98475" y2="92192"/>
                        <a14:backgroundMark x1="96296" y1="86486" x2="96078" y2="8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55" y="823107"/>
            <a:ext cx="3228682" cy="234813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071AD-E8C2-8BA5-7495-1942D63FA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23" y="1738184"/>
            <a:ext cx="2629513" cy="4487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4FC3592-A53F-6D23-9DB0-6C43CE6D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4722" y1="24808" x2="25139" y2="16923"/>
                        <a14:foregroundMark x1="28472" y1="14231" x2="57083" y2="13269"/>
                        <a14:foregroundMark x1="50556" y1="25192" x2="53750" y2="20192"/>
                        <a14:foregroundMark x1="41389" y1="27500" x2="45417" y2="21731"/>
                        <a14:foregroundMark x1="69583" y1="15962" x2="83853" y2="15612"/>
                        <a14:foregroundMark x1="85556" y1="18846" x2="84444" y2="16346"/>
                        <a14:backgroundMark x1="86389" y1="16731" x2="85139" y2="15000"/>
                        <a14:backgroundMark x1="85000" y1="14615" x2="84722" y2="14423"/>
                        <a14:backgroundMark x1="85000" y1="15577" x2="85278" y2="17115"/>
                        <a14:backgroundMark x1="84722" y1="15192" x2="85278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55" y="4086317"/>
            <a:ext cx="2651490" cy="19149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46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9A92D-1B18-E6AF-DFC8-1FB6F3568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1552906"/>
            <a:ext cx="2004063" cy="1336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60C26-1438-0452-49C7-E17731AB8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4600630"/>
            <a:ext cx="2011737" cy="1341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8BEAAE-D112-2C96-071E-95E11E8BD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3076768"/>
            <a:ext cx="2011737" cy="1341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2031FA-5761-3A39-E5C9-0CF81A1BE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 rot="5400000">
            <a:off x="9235776" y="1975834"/>
            <a:ext cx="3277800" cy="2077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9B319C-246A-34CC-F579-17BA58B203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t="18375" r="40466" b="13681"/>
          <a:stretch/>
        </p:blipFill>
        <p:spPr>
          <a:xfrm rot="5400000">
            <a:off x="9130495" y="4249638"/>
            <a:ext cx="1759611" cy="188161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581CC5-FDC1-0F5C-79D7-3668BABCFD2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099955" y="1508178"/>
            <a:ext cx="6211584" cy="469237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Blowerpack</a:t>
            </a:r>
          </a:p>
          <a:p>
            <a:pPr>
              <a:lnSpc>
                <a:spcPct val="100000"/>
              </a:lnSpc>
            </a:pPr>
            <a:r>
              <a:rPr lang="en-US" dirty="0"/>
              <a:t>Remote option available for both single and double cabinet</a:t>
            </a:r>
          </a:p>
          <a:p>
            <a:pPr>
              <a:lnSpc>
                <a:spcPct val="100000"/>
              </a:lnSpc>
            </a:pPr>
            <a:r>
              <a:rPr lang="en-US" dirty="0"/>
              <a:t>Fast absorption &lt;12 feet for 20lbs load </a:t>
            </a:r>
          </a:p>
          <a:p>
            <a:pPr>
              <a:lnSpc>
                <a:spcPct val="100000"/>
              </a:lnSpc>
            </a:pPr>
            <a:r>
              <a:rPr lang="en-US" dirty="0"/>
              <a:t>Antimicrobial mist channel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7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Hygiene</a:t>
            </a:r>
          </a:p>
          <a:p>
            <a:pPr>
              <a:lnSpc>
                <a:spcPct val="100000"/>
              </a:lnSpc>
            </a:pPr>
            <a:r>
              <a:rPr lang="en-US" dirty="0"/>
              <a:t>Internal flex tubing: antimicrobial, antistatic, food grade</a:t>
            </a:r>
          </a:p>
          <a:p>
            <a:pPr>
              <a:lnSpc>
                <a:spcPct val="100000"/>
              </a:lnSpc>
            </a:pPr>
            <a:r>
              <a:rPr lang="en-US" dirty="0"/>
              <a:t>Stainless Steel chemically polished tank, food grade </a:t>
            </a:r>
          </a:p>
          <a:p>
            <a:pPr>
              <a:lnSpc>
                <a:spcPct val="100000"/>
              </a:lnSpc>
            </a:pPr>
            <a:r>
              <a:rPr lang="en-US" dirty="0"/>
              <a:t>UV lamp</a:t>
            </a:r>
          </a:p>
          <a:p>
            <a:pPr>
              <a:lnSpc>
                <a:spcPct val="100000"/>
              </a:lnSpc>
            </a:pPr>
            <a:r>
              <a:rPr lang="en-US" dirty="0"/>
              <a:t>No water stagnation: Hourly flushing cycles. Automatic drain if no demand with 24 </a:t>
            </a:r>
            <a:r>
              <a:rPr lang="en-US" dirty="0" err="1"/>
              <a:t>hr</a:t>
            </a:r>
            <a:r>
              <a:rPr lang="en-US" dirty="0"/>
              <a:t> standby complete flushing cycle</a:t>
            </a:r>
          </a:p>
          <a:p>
            <a:pPr>
              <a:lnSpc>
                <a:spcPct val="100000"/>
              </a:lnSpc>
            </a:pPr>
            <a:r>
              <a:rPr lang="en-US" dirty="0"/>
              <a:t>Intake Air: </a:t>
            </a:r>
            <a:r>
              <a:rPr lang="en-US" dirty="0" err="1"/>
              <a:t>Merv</a:t>
            </a:r>
            <a:r>
              <a:rPr lang="en-US" dirty="0"/>
              <a:t> 12 filter (99.93% efficiency, .2 to 2 micron)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0930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04FA428-5C30-95D6-C31E-0DC9D0121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20" y="1496380"/>
            <a:ext cx="4955903" cy="4283624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3E4569-5E4A-B625-51E4-7C23126E945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7" y="1515931"/>
            <a:ext cx="7094725" cy="438167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</a:rPr>
              <a:t>System Requirements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900" dirty="0"/>
              <a:t>Humidifier cabinet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900" dirty="0"/>
              <a:t>Blower Pack</a:t>
            </a:r>
            <a:br>
              <a:rPr lang="en-US" sz="2000" dirty="0"/>
            </a:br>
            <a:r>
              <a:rPr lang="en-US" i="1" dirty="0">
                <a:solidFill>
                  <a:schemeClr val="accent1"/>
                </a:solidFill>
              </a:rPr>
              <a:t>–  Single cabinet – built-on or remote mount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–  Double cabinet – remote mount only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900" dirty="0"/>
              <a:t>Water treatment (RO/DI)</a:t>
            </a:r>
            <a:br>
              <a:rPr lang="en-US" sz="1800" dirty="0"/>
            </a:br>
            <a:r>
              <a:rPr lang="en-US" i="1" dirty="0">
                <a:solidFill>
                  <a:schemeClr val="accent1"/>
                </a:solidFill>
              </a:rPr>
              <a:t>–  By Condair or others</a:t>
            </a:r>
            <a:endParaRPr lang="en-US" sz="1800" i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900" dirty="0"/>
              <a:t>Controls </a:t>
            </a:r>
            <a:br>
              <a:rPr lang="en-US" sz="1800" dirty="0"/>
            </a:br>
            <a:r>
              <a:rPr lang="en-US" i="1" dirty="0">
                <a:solidFill>
                  <a:schemeClr val="accent1"/>
                </a:solidFill>
              </a:rPr>
              <a:t>–  Standard demand, transducer or on/off signal by Condair or others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–  BACnet connection available</a:t>
            </a:r>
            <a:endParaRPr lang="en-US" sz="1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0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8DE0C7B-0771-023C-163B-3FDA4E8FB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106" y="2075051"/>
            <a:ext cx="4116980" cy="399753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3E4569-5E4A-B625-51E4-7C23126E945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7" y="1465525"/>
            <a:ext cx="7451456" cy="526976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</a:rPr>
              <a:t>Condair RO-U Water Treatment 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</a:pPr>
            <a:r>
              <a:rPr lang="en-US" sz="1400" dirty="0"/>
              <a:t>Optional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</a:pPr>
            <a:r>
              <a:rPr lang="en-US" sz="1400" dirty="0"/>
              <a:t>120 to 24VAC transformer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</a:pPr>
            <a:r>
              <a:rPr lang="en-US" sz="1400" dirty="0"/>
              <a:t>5 micron pre-filter, carbon filter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</a:pPr>
            <a:r>
              <a:rPr lang="en-US" sz="1400" dirty="0"/>
              <a:t>Booster pump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</a:pPr>
            <a:r>
              <a:rPr lang="en-US" sz="1400" dirty="0"/>
              <a:t>Buffer tank-Flow through incl. fittings and mounting assembly</a:t>
            </a:r>
          </a:p>
          <a:p>
            <a:pPr marL="216000" lvl="1" indent="0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None/>
            </a:pPr>
            <a:r>
              <a:rPr lang="en-US" sz="1400" b="1" dirty="0"/>
              <a:t>Why Condair water treatment systems?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300" dirty="0"/>
              <a:t>5 micron pre-filter and carbon filter remove water contaminants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300" dirty="0"/>
              <a:t>High quality RO membrane removes 98% of mineral content</a:t>
            </a:r>
          </a:p>
          <a:p>
            <a:pPr lvl="2">
              <a:lnSpc>
                <a:spcPct val="100000"/>
              </a:lnSpc>
              <a:spcAft>
                <a:spcPts val="300"/>
              </a:spcAft>
              <a:buClr>
                <a:srgbClr val="FFFFFF"/>
              </a:buClr>
              <a:buSzPct val="100000"/>
            </a:pPr>
            <a:r>
              <a:rPr lang="en-US" sz="1200" dirty="0">
                <a:solidFill>
                  <a:schemeClr val="accent1"/>
                </a:solidFill>
              </a:rPr>
              <a:t>Eliminates risk of dusting for most water qualities, ensuring hygienic operation &amp; long system lifetime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300" dirty="0"/>
              <a:t>Water quality monitoring protects equipment &amp; space being humidified</a:t>
            </a:r>
          </a:p>
          <a:p>
            <a:pPr lvl="2">
              <a:lnSpc>
                <a:spcPct val="100000"/>
              </a:lnSpc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Ensures operation in required water quality range (5-20 </a:t>
            </a:r>
            <a:r>
              <a:rPr lang="en-US" sz="1200" dirty="0" err="1">
                <a:solidFill>
                  <a:schemeClr val="accent1"/>
                </a:solidFill>
              </a:rPr>
              <a:t>Mmhos</a:t>
            </a:r>
            <a:r>
              <a:rPr lang="en-US" sz="1200" dirty="0">
                <a:solidFill>
                  <a:schemeClr val="accent1"/>
                </a:solidFill>
              </a:rPr>
              <a:t>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Ensures maintenance is done on the system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300" dirty="0"/>
              <a:t>Integrated booster pump increases performance &amp; allows remote mounting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300" dirty="0"/>
              <a:t>Unique flushing sequence prevents clogging 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Clr>
                <a:srgbClr val="016AB3"/>
              </a:buClr>
              <a:buSzPct val="100000"/>
              <a:buFont typeface="Wingdings" panose="05000000000000000000" pitchFamily="2" charset="2"/>
              <a:buChar char="ü"/>
            </a:pPr>
            <a:endParaRPr lang="en-US" sz="13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A86D1-322E-E945-436E-93AAAD174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71" y="1503142"/>
            <a:ext cx="1838925" cy="1904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841D59-945D-AF42-668D-782C8DC64E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76" t="42571" r="84245" b="27930"/>
          <a:stretch/>
        </p:blipFill>
        <p:spPr>
          <a:xfrm>
            <a:off x="9152166" y="930639"/>
            <a:ext cx="695102" cy="1791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44F58D-2FDF-8ACD-5EF2-EB8E373692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31" y="1462429"/>
            <a:ext cx="1056469" cy="162899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C9CDA1-5B83-687E-550C-0AEA850BF8CD}"/>
              </a:ext>
            </a:extLst>
          </p:cNvPr>
          <p:cNvCxnSpPr>
            <a:cxnSpLocks/>
          </p:cNvCxnSpPr>
          <p:nvPr/>
        </p:nvCxnSpPr>
        <p:spPr>
          <a:xfrm flipH="1">
            <a:off x="9721350" y="3318303"/>
            <a:ext cx="5889" cy="5392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F861BE6-2437-2CC3-1D8E-A1131B2A91AF}"/>
              </a:ext>
            </a:extLst>
          </p:cNvPr>
          <p:cNvSpPr txBox="1"/>
          <p:nvPr/>
        </p:nvSpPr>
        <p:spPr>
          <a:xfrm>
            <a:off x="9209317" y="2681941"/>
            <a:ext cx="1092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6AB3"/>
                </a:solidFill>
              </a:rPr>
              <a:t>DI</a:t>
            </a:r>
          </a:p>
          <a:p>
            <a:r>
              <a:rPr lang="en-US" sz="1400" i="1" dirty="0">
                <a:solidFill>
                  <a:srgbClr val="016AB3"/>
                </a:solidFill>
              </a:rPr>
              <a:t>By Condair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23285E7-5C83-CC03-80D8-90CC1D398FC8}"/>
              </a:ext>
            </a:extLst>
          </p:cNvPr>
          <p:cNvCxnSpPr>
            <a:cxnSpLocks/>
          </p:cNvCxnSpPr>
          <p:nvPr/>
        </p:nvCxnSpPr>
        <p:spPr>
          <a:xfrm>
            <a:off x="8324358" y="3857557"/>
            <a:ext cx="0" cy="445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63D01DA-30F5-F138-4714-F4B87423A38A}"/>
              </a:ext>
            </a:extLst>
          </p:cNvPr>
          <p:cNvSpPr txBox="1"/>
          <p:nvPr/>
        </p:nvSpPr>
        <p:spPr>
          <a:xfrm>
            <a:off x="7729096" y="3196929"/>
            <a:ext cx="1092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6AB3"/>
                </a:solidFill>
              </a:rPr>
              <a:t>RO-U</a:t>
            </a:r>
          </a:p>
          <a:p>
            <a:r>
              <a:rPr lang="en-US" sz="1400" i="1" dirty="0">
                <a:solidFill>
                  <a:srgbClr val="016AB3"/>
                </a:solidFill>
              </a:rPr>
              <a:t>By Condair</a:t>
            </a:r>
          </a:p>
        </p:txBody>
      </p:sp>
    </p:spTree>
    <p:extLst>
      <p:ext uri="{BB962C8B-B14F-4D97-AF65-F5344CB8AC3E}">
        <p14:creationId xmlns:p14="http://schemas.microsoft.com/office/powerpoint/2010/main" val="3878932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45214-FCEC-9E90-0C8C-387673FF379F}"/>
              </a:ext>
            </a:extLst>
          </p:cNvPr>
          <p:cNvSpPr txBox="1"/>
          <p:nvPr/>
        </p:nvSpPr>
        <p:spPr>
          <a:xfrm>
            <a:off x="6951135" y="2541561"/>
            <a:ext cx="455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Remote tubes and air intake filter quantities</a:t>
            </a:r>
          </a:p>
          <a:p>
            <a:r>
              <a:rPr lang="en-CA" sz="1600" dirty="0">
                <a:solidFill>
                  <a:schemeClr val="accent1"/>
                </a:solidFill>
              </a:rPr>
              <a:t>* Mandatory options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298B64-33A9-A654-E35A-8B15B27BB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638704"/>
              </p:ext>
            </p:extLst>
          </p:nvPr>
        </p:nvGraphicFramePr>
        <p:xfrm>
          <a:off x="7062417" y="3259274"/>
          <a:ext cx="4590274" cy="2680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1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62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3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Part Description</a:t>
                      </a:r>
                      <a:endParaRPr lang="en-CA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US-7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US-13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US-20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US-40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3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300" b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*Ultrasonic BlowerPack, UB-07</a:t>
                      </a:r>
                      <a:endParaRPr lang="en-CA" sz="13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3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300" b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*Ultrasonic BlowerPack, UB-13</a:t>
                      </a:r>
                      <a:endParaRPr lang="en-CA" sz="13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3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300" b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*Ultrasonic BlowerPack, UB-20</a:t>
                      </a:r>
                      <a:endParaRPr lang="en-CA" sz="13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2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3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  <a:latin typeface="+mn-lt"/>
                        </a:rPr>
                        <a:t>Flexible Tube (x1) for remote BP mount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3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  <a:latin typeface="+mn-lt"/>
                        </a:rPr>
                        <a:t>US Blower Pack filter set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3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*Air Intake Filter, US Humidifier </a:t>
                      </a:r>
                      <a:endParaRPr lang="en-US" sz="13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3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300" b="0" u="none" strike="noStrike" dirty="0">
                          <a:effectLst/>
                          <a:latin typeface="+mn-lt"/>
                        </a:rPr>
                        <a:t>Kit, Cleaning &amp; Disinfection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Picture 2" descr="https://na.condairhelp.com/resources/product/photo/US_Intake-Air-Filter_P.jpg">
            <a:extLst>
              <a:ext uri="{FF2B5EF4-FFF2-40B4-BE49-F238E27FC236}">
                <a16:creationId xmlns:a16="http://schemas.microsoft.com/office/drawing/2014/main" id="{981AD4E3-2978-D4BC-4FA2-84EA84A5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9" y="1484231"/>
            <a:ext cx="1816562" cy="18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EC648F-E938-6A38-13CD-D190EAE08967}"/>
              </a:ext>
            </a:extLst>
          </p:cNvPr>
          <p:cNvSpPr/>
          <p:nvPr/>
        </p:nvSpPr>
        <p:spPr>
          <a:xfrm>
            <a:off x="2251720" y="2151727"/>
            <a:ext cx="44639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666666"/>
                </a:solidFill>
                <a:latin typeface="Calibri" panose="020F0502020204030204" pitchFamily="34" charset="0"/>
              </a:rPr>
              <a:t>Unit air intake filter (mandatory)</a:t>
            </a: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r>
              <a:rPr lang="en-CA" sz="2000" b="1" dirty="0">
                <a:solidFill>
                  <a:srgbClr val="666666"/>
                </a:solidFill>
                <a:latin typeface="Calibri" panose="020F0502020204030204" pitchFamily="34" charset="0"/>
              </a:rPr>
              <a:t>Blower pack filter </a:t>
            </a: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endParaRPr lang="en-CA" sz="2000" b="1" dirty="0">
              <a:solidFill>
                <a:srgbClr val="666666"/>
              </a:solidFill>
              <a:latin typeface="Calibri" panose="020F0502020204030204" pitchFamily="34" charset="0"/>
            </a:endParaRPr>
          </a:p>
          <a:p>
            <a:r>
              <a:rPr lang="en-CA" sz="2000" b="1" dirty="0">
                <a:solidFill>
                  <a:srgbClr val="666666"/>
                </a:solidFill>
                <a:latin typeface="Calibri" panose="020F0502020204030204" pitchFamily="34" charset="0"/>
              </a:rPr>
              <a:t>Remote blower pack installation kit </a:t>
            </a:r>
            <a:endParaRPr lang="en-CA" sz="2000" b="1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F3A0C8-EF1B-C124-178A-2CC4EFEB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59" b="96694" l="20000" r="89147">
                        <a14:foregroundMark x1="37054" y1="83471" x2="57674" y2="89669"/>
                        <a14:foregroundMark x1="57674" y1="89669" x2="69147" y2="85537"/>
                        <a14:foregroundMark x1="69147" y1="85537" x2="77209" y2="71281"/>
                        <a14:foregroundMark x1="77209" y1="71281" x2="83256" y2="25620"/>
                        <a14:foregroundMark x1="83256" y1="25620" x2="77054" y2="11157"/>
                        <a14:foregroundMark x1="77054" y1="11157" x2="67287" y2="9091"/>
                        <a14:foregroundMark x1="67287" y1="9091" x2="59380" y2="14876"/>
                        <a14:foregroundMark x1="53254" y1="13177" x2="36279" y2="8471"/>
                        <a14:foregroundMark x1="59380" y1="14876" x2="53584" y2="13269"/>
                        <a14:foregroundMark x1="36279" y1="8471" x2="29302" y2="14463"/>
                        <a14:foregroundMark x1="29302" y1="14463" x2="23876" y2="33058"/>
                        <a14:foregroundMark x1="23876" y1="33058" x2="22481" y2="54545"/>
                        <a14:foregroundMark x1="22481" y1="54545" x2="23411" y2="57645"/>
                        <a14:foregroundMark x1="20775" y1="49793" x2="21240" y2="29545"/>
                        <a14:foregroundMark x1="46202" y1="92769" x2="64341" y2="92355"/>
                        <a14:foregroundMark x1="83411" y1="61983" x2="83101" y2="25620"/>
                        <a14:foregroundMark x1="83101" y1="25620" x2="83101" y2="25620"/>
                        <a14:foregroundMark x1="43411" y1="6612" x2="33643" y2="4959"/>
                        <a14:foregroundMark x1="33643" y1="4959" x2="33333" y2="5165"/>
                        <a14:foregroundMark x1="86202" y1="54959" x2="87287" y2="43388"/>
                        <a14:foregroundMark x1="87287" y1="43388" x2="85581" y2="22727"/>
                        <a14:foregroundMark x1="85581" y1="22727" x2="80775" y2="14256"/>
                        <a14:foregroundMark x1="88837" y1="51240" x2="90078" y2="40702"/>
                        <a14:foregroundMark x1="90078" y1="40702" x2="86357" y2="21901"/>
                        <a14:foregroundMark x1="86357" y1="21901" x2="81550" y2="15083"/>
                        <a14:foregroundMark x1="89302" y1="28075" x2="89302" y2="26446"/>
                        <a14:foregroundMark x1="89302" y1="42562" x2="89302" y2="34327"/>
                        <a14:foregroundMark x1="88778" y1="25747" x2="88837" y2="25826"/>
                        <a14:foregroundMark x1="89302" y1="26446" x2="88709" y2="25655"/>
                        <a14:foregroundMark x1="89147" y1="39876" x2="83256" y2="65496"/>
                        <a14:foregroundMark x1="83256" y1="65496" x2="72713" y2="81198"/>
                        <a14:foregroundMark x1="72713" y1="81198" x2="47597" y2="96694"/>
                        <a14:backgroundMark x1="32558" y1="45248" x2="36124" y2="27893"/>
                        <a14:backgroundMark x1="31783" y1="31818" x2="30853" y2="50620"/>
                        <a14:backgroundMark x1="30853" y1="50620" x2="36744" y2="70661"/>
                        <a14:backgroundMark x1="36744" y1="70661" x2="36744" y2="70661"/>
                        <a14:backgroundMark x1="37829" y1="72107" x2="38140" y2="72727"/>
                        <a14:backgroundMark x1="38295" y1="72934" x2="28837" y2="40496"/>
                        <a14:backgroundMark x1="28837" y1="40496" x2="29457" y2="28719"/>
                        <a14:backgroundMark x1="29457" y1="28719" x2="35504" y2="19215"/>
                        <a14:backgroundMark x1="35504" y1="19215" x2="44031" y2="24174"/>
                        <a14:backgroundMark x1="44031" y1="24174" x2="44496" y2="24793"/>
                        <a14:backgroundMark x1="45581" y1="24380" x2="42791" y2="20661"/>
                        <a14:backgroundMark x1="52093" y1="79132" x2="52558" y2="65289"/>
                        <a14:backgroundMark x1="52558" y1="65289" x2="51008" y2="47314"/>
                        <a14:backgroundMark x1="49922" y1="47314" x2="50853" y2="41942"/>
                        <a14:backgroundMark x1="50853" y1="41736" x2="51163" y2="40496"/>
                        <a14:backgroundMark x1="51473" y1="79132" x2="49147" y2="79752"/>
                        <a14:backgroundMark x1="48372" y1="79752" x2="50543" y2="79959"/>
                        <a14:backgroundMark x1="53953" y1="10950" x2="58605" y2="4339"/>
                        <a14:backgroundMark x1="67597" y1="68802" x2="72248" y2="28719"/>
                        <a14:backgroundMark x1="72248" y1="28719" x2="65426" y2="26860"/>
                        <a14:backgroundMark x1="66357" y1="22934" x2="70698" y2="22521"/>
                        <a14:backgroundMark x1="71008" y1="21901" x2="67752" y2="20661"/>
                        <a14:backgroundMark x1="75659" y1="30165" x2="76279" y2="39876"/>
                        <a14:backgroundMark x1="69147" y1="70041" x2="67287" y2="72107"/>
                        <a14:backgroundMark x1="67287" y1="71074" x2="66822" y2="62810"/>
                        <a14:backgroundMark x1="88992" y1="48760" x2="90388" y2="35331"/>
                        <a14:backgroundMark x1="90698" y1="47107" x2="89612" y2="29339"/>
                        <a14:backgroundMark x1="84031" y1="9711" x2="78605" y2="7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0" r="8923"/>
          <a:stretch/>
        </p:blipFill>
        <p:spPr>
          <a:xfrm rot="5157612">
            <a:off x="577774" y="4752636"/>
            <a:ext cx="1250339" cy="12422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B8D2CC-D7B2-992F-561F-AF84BCABAE7E}"/>
              </a:ext>
            </a:extLst>
          </p:cNvPr>
          <p:cNvSpPr txBox="1"/>
          <p:nvPr/>
        </p:nvSpPr>
        <p:spPr>
          <a:xfrm>
            <a:off x="6951135" y="1530738"/>
            <a:ext cx="5069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>
                <a:solidFill>
                  <a:srgbClr val="FF0000"/>
                </a:solidFill>
              </a:rPr>
              <a:t>Must be ordered separately in Help!</a:t>
            </a:r>
          </a:p>
        </p:txBody>
      </p:sp>
      <p:pic>
        <p:nvPicPr>
          <p:cNvPr id="11" name="Picture 4" descr="https://na.condairhelp.com/resources/product/photo/USBP_Filter.jpg">
            <a:extLst>
              <a:ext uri="{FF2B5EF4-FFF2-40B4-BE49-F238E27FC236}">
                <a16:creationId xmlns:a16="http://schemas.microsoft.com/office/drawing/2014/main" id="{EDC70246-5AE6-177A-C176-23754C6CD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5" b="11986"/>
          <a:stretch/>
        </p:blipFill>
        <p:spPr bwMode="auto">
          <a:xfrm>
            <a:off x="202367" y="3336218"/>
            <a:ext cx="2001154" cy="13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03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938" y="1538009"/>
            <a:ext cx="10944225" cy="431958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Regular Maintenance Requirements</a:t>
            </a:r>
          </a:p>
          <a:p>
            <a:r>
              <a:rPr lang="en-US" sz="1400" dirty="0"/>
              <a:t>Inspect and clean entire system </a:t>
            </a:r>
          </a:p>
          <a:p>
            <a:pPr lvl="1">
              <a:spcAft>
                <a:spcPts val="0"/>
              </a:spcAft>
            </a:pPr>
            <a:r>
              <a:rPr lang="en-US" sz="1200" dirty="0">
                <a:solidFill>
                  <a:srgbClr val="016AB3"/>
                </a:solidFill>
              </a:rPr>
              <a:t>Fill &amp; drain valves</a:t>
            </a:r>
          </a:p>
          <a:p>
            <a:pPr lvl="1">
              <a:spcAft>
                <a:spcPts val="0"/>
              </a:spcAft>
            </a:pPr>
            <a:r>
              <a:rPr lang="en-US" sz="1200" dirty="0">
                <a:solidFill>
                  <a:srgbClr val="016AB3"/>
                </a:solidFill>
              </a:rPr>
              <a:t>Tubing</a:t>
            </a:r>
          </a:p>
          <a:p>
            <a:pPr lvl="1">
              <a:spcAft>
                <a:spcPts val="0"/>
              </a:spcAft>
            </a:pPr>
            <a:r>
              <a:rPr lang="en-US" sz="1200" dirty="0">
                <a:solidFill>
                  <a:srgbClr val="016AB3"/>
                </a:solidFill>
              </a:rPr>
              <a:t>Blower pack</a:t>
            </a:r>
          </a:p>
          <a:p>
            <a:pPr lvl="1">
              <a:spcAft>
                <a:spcPts val="0"/>
              </a:spcAft>
            </a:pPr>
            <a:r>
              <a:rPr lang="en-US" sz="1200" dirty="0">
                <a:solidFill>
                  <a:srgbClr val="016AB3"/>
                </a:solidFill>
              </a:rPr>
              <a:t>RO system </a:t>
            </a:r>
          </a:p>
          <a:p>
            <a:pPr lvl="1"/>
            <a:r>
              <a:rPr lang="en-US" sz="1200" dirty="0">
                <a:solidFill>
                  <a:srgbClr val="016AB3"/>
                </a:solidFill>
              </a:rPr>
              <a:t>Water reservoir </a:t>
            </a:r>
          </a:p>
          <a:p>
            <a:pPr marL="216000" lvl="1" indent="0">
              <a:buNone/>
            </a:pPr>
            <a:endParaRPr lang="en-US" sz="500" dirty="0">
              <a:solidFill>
                <a:srgbClr val="016AB3"/>
              </a:solidFill>
            </a:endParaRPr>
          </a:p>
          <a:p>
            <a:pPr marL="0" indent="0">
              <a:buNone/>
            </a:pPr>
            <a:r>
              <a:rPr lang="en-US" b="1" dirty="0"/>
              <a:t>Annual Maintenance Requirements</a:t>
            </a:r>
          </a:p>
          <a:p>
            <a:r>
              <a:rPr lang="en-US" sz="1400" dirty="0"/>
              <a:t>Check all electrical connections</a:t>
            </a:r>
          </a:p>
          <a:p>
            <a:r>
              <a:rPr lang="en-US" sz="1400" dirty="0"/>
              <a:t>Check UV assembly</a:t>
            </a:r>
          </a:p>
          <a:p>
            <a:r>
              <a:rPr lang="en-US" sz="1400" dirty="0"/>
              <a:t>Replace filters &amp; membranes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dirty="0"/>
              <a:t>Cleaning &amp; Disinfection Kit available</a:t>
            </a:r>
          </a:p>
          <a:p>
            <a:pPr lvl="1"/>
            <a:r>
              <a:rPr lang="en-US" sz="1400" dirty="0">
                <a:solidFill>
                  <a:srgbClr val="016AB3"/>
                </a:solidFill>
              </a:rPr>
              <a:t>Descaling solution</a:t>
            </a:r>
          </a:p>
          <a:p>
            <a:pPr lvl="1"/>
            <a:r>
              <a:rPr lang="en-US" sz="1400" dirty="0">
                <a:solidFill>
                  <a:srgbClr val="016AB3"/>
                </a:solidFill>
              </a:rPr>
              <a:t>Cleaning solution (H2O2)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19F4A-4645-86D3-B97D-9D39E59246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5554" y="1749567"/>
            <a:ext cx="4937923" cy="3703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164C1-478E-21A6-D71E-A7FCB857B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59"/>
          <a:stretch/>
        </p:blipFill>
        <p:spPr>
          <a:xfrm>
            <a:off x="3714750" y="1499278"/>
            <a:ext cx="4273746" cy="43970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5923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Features &amp; Benefits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32556D-3D4B-9A1B-AC94-4AD9A79C3D9E}"/>
              </a:ext>
            </a:extLst>
          </p:cNvPr>
          <p:cNvSpPr/>
          <p:nvPr/>
        </p:nvSpPr>
        <p:spPr>
          <a:xfrm>
            <a:off x="4608876" y="4560023"/>
            <a:ext cx="5153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Approx.  35 W per </a:t>
            </a:r>
            <a:r>
              <a:rPr lang="en-US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lbs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/h of humidification</a:t>
            </a:r>
          </a:p>
          <a:p>
            <a:pPr>
              <a:lnSpc>
                <a:spcPct val="150000"/>
              </a:lnSpc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Free additional adiabatic cooling </a:t>
            </a:r>
            <a:endParaRPr lang="en-US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Placeholder 4" descr="Dyson Airblade Tap hand dryer – wash and dry hands at the sink">
            <a:extLst>
              <a:ext uri="{FF2B5EF4-FFF2-40B4-BE49-F238E27FC236}">
                <a16:creationId xmlns:a16="http://schemas.microsoft.com/office/drawing/2014/main" id="{CAD17A4E-2C8D-E7D9-5A80-61084B84F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334" y="1566656"/>
            <a:ext cx="1552792" cy="1419423"/>
          </a:xfrm>
          <a:prstGeom prst="rect">
            <a:avLst/>
          </a:prstGeom>
        </p:spPr>
      </p:pic>
      <p:pic>
        <p:nvPicPr>
          <p:cNvPr id="9" name="Picture Placeholder 4" descr="Dyson Airblade Tap hand dryer – wash and dry hands at the sink">
            <a:extLst>
              <a:ext uri="{FF2B5EF4-FFF2-40B4-BE49-F238E27FC236}">
                <a16:creationId xmlns:a16="http://schemas.microsoft.com/office/drawing/2014/main" id="{CE2E8860-E9A8-C7B3-C265-6D1F6B08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620" y="4299495"/>
            <a:ext cx="1014942" cy="1022350"/>
          </a:xfrm>
          <a:prstGeom prst="rect">
            <a:avLst/>
          </a:prstGeom>
        </p:spPr>
      </p:pic>
      <p:pic>
        <p:nvPicPr>
          <p:cNvPr id="10" name="Picture Placeholder 4" descr="Dyson Airblade Tap hand dryer – wash and dry hands at the sink">
            <a:extLst>
              <a:ext uri="{FF2B5EF4-FFF2-40B4-BE49-F238E27FC236}">
                <a16:creationId xmlns:a16="http://schemas.microsoft.com/office/drawing/2014/main" id="{4D5C553B-97AE-53D0-9F6A-48BAEBEA5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2066" y="1581150"/>
            <a:ext cx="1267002" cy="12288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26FE46-8540-4C55-6D93-CF7F70C76162}"/>
              </a:ext>
            </a:extLst>
          </p:cNvPr>
          <p:cNvSpPr/>
          <p:nvPr/>
        </p:nvSpPr>
        <p:spPr>
          <a:xfrm>
            <a:off x="2900778" y="2924361"/>
            <a:ext cx="1884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Fast start-up and exceptional </a:t>
            </a:r>
            <a:r>
              <a:rPr lang="fr-CA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 (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±1%)</a:t>
            </a:r>
            <a:endParaRPr lang="fr-CA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0F37E-F0AF-68CE-19C4-8E9AC1C8EDE2}"/>
              </a:ext>
            </a:extLst>
          </p:cNvPr>
          <p:cNvSpPr/>
          <p:nvPr/>
        </p:nvSpPr>
        <p:spPr>
          <a:xfrm>
            <a:off x="5224878" y="2924361"/>
            <a:ext cx="17198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Plug &amp; Play compact humidifier</a:t>
            </a:r>
          </a:p>
        </p:txBody>
      </p:sp>
      <p:pic>
        <p:nvPicPr>
          <p:cNvPr id="13" name="Picture Placeholder 4" descr="Dyson Airblade Tap hand dryer – wash and dry hands at the sink">
            <a:extLst>
              <a:ext uri="{FF2B5EF4-FFF2-40B4-BE49-F238E27FC236}">
                <a16:creationId xmlns:a16="http://schemas.microsoft.com/office/drawing/2014/main" id="{FAE1C3A9-A69E-C930-E0A9-207CA0B37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1581150"/>
            <a:ext cx="1495634" cy="13813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140B6C-A74A-08C5-E9CF-6C11645E4D26}"/>
              </a:ext>
            </a:extLst>
          </p:cNvPr>
          <p:cNvSpPr/>
          <p:nvPr/>
        </p:nvSpPr>
        <p:spPr>
          <a:xfrm>
            <a:off x="7262949" y="2963258"/>
            <a:ext cx="1771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Electrical: 110-240V / 50-60 Hz / 1ph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FA9B5F-AAC3-F5EA-F204-75B5A866D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04" t="22015" r="69183" b="18182"/>
          <a:stretch/>
        </p:blipFill>
        <p:spPr>
          <a:xfrm>
            <a:off x="3684867" y="5360596"/>
            <a:ext cx="474695" cy="8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12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387759-5B2E-F0E8-F8DA-6CD30EA40FA5}"/>
              </a:ext>
            </a:extLst>
          </p:cNvPr>
          <p:cNvSpPr/>
          <p:nvPr/>
        </p:nvSpPr>
        <p:spPr>
          <a:xfrm>
            <a:off x="4568326" y="1379631"/>
            <a:ext cx="6388098" cy="193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16AB3"/>
              </a:buClr>
              <a:buSzPct val="100000"/>
            </a:pP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</a:rPr>
              <a:t>Small to medium direct room applications</a:t>
            </a:r>
          </a:p>
          <a:p>
            <a:pPr>
              <a:lnSpc>
                <a:spcPct val="150000"/>
              </a:lnSpc>
              <a:buClr>
                <a:srgbClr val="016AB3"/>
              </a:buClr>
              <a:buSzPct val="100000"/>
            </a:pPr>
            <a:endParaRPr lang="en-US" sz="2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</a:rPr>
              <a:t>Data Centers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</a:rPr>
              <a:t>Printing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</a:rPr>
              <a:t>Textile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EBA873-5E57-35DB-D4AF-3E28AF29D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8326" y="3550975"/>
            <a:ext cx="3300117" cy="2200078"/>
          </a:xfrm>
          <a:prstGeom prst="rect">
            <a:avLst/>
          </a:prstGeom>
          <a:noFill/>
          <a:ln w="952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A7EACAA-E84E-5B0A-A0E5-2E21CE1A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4445"/>
          <a:stretch/>
        </p:blipFill>
        <p:spPr bwMode="auto">
          <a:xfrm>
            <a:off x="8355407" y="3531517"/>
            <a:ext cx="3032921" cy="22195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036E6-3C54-33B6-C156-419161B1F0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1" b="22551"/>
          <a:stretch/>
        </p:blipFill>
        <p:spPr>
          <a:xfrm rot="5400000">
            <a:off x="256829" y="1976761"/>
            <a:ext cx="4228002" cy="3322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D6791-5164-D8F6-8B17-CFD84245D55E}"/>
              </a:ext>
            </a:extLst>
          </p:cNvPr>
          <p:cNvSpPr/>
          <p:nvPr/>
        </p:nvSpPr>
        <p:spPr>
          <a:xfrm>
            <a:off x="7012873" y="1896240"/>
            <a:ext cx="3131252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</a:rPr>
              <a:t>Woodworking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</a:rPr>
              <a:t>Greenhouses</a:t>
            </a:r>
          </a:p>
          <a:p>
            <a:pPr marL="270000" indent="-270000">
              <a:lnSpc>
                <a:spcPct val="150000"/>
              </a:lnSpc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</a:rPr>
              <a:t>Tobacco processing</a:t>
            </a:r>
          </a:p>
        </p:txBody>
      </p:sp>
    </p:spTree>
    <p:extLst>
      <p:ext uri="{BB962C8B-B14F-4D97-AF65-F5344CB8AC3E}">
        <p14:creationId xmlns:p14="http://schemas.microsoft.com/office/powerpoint/2010/main" val="1476926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1055F62-D0A3-2F69-E0D2-35AF3FFD1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331" r="18019" b="-331"/>
          <a:stretch/>
        </p:blipFill>
        <p:spPr>
          <a:xfrm>
            <a:off x="5087938" y="0"/>
            <a:ext cx="7104062" cy="6458184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898E786-6939-49E5-B8C1-CA966317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TE Series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DC6EE-0A73-DA32-F24E-A2F9510FBF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02.08.2022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645A4-05F3-C826-D37E-0A7D004BA5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18CDD0-C0B7-4DB6-98CC-B8BC3692FA5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ECE6F76E-FB5E-39B7-0968-37976126B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3532188"/>
            <a:ext cx="4231122" cy="714135"/>
          </a:xfrm>
        </p:spPr>
        <p:txBody>
          <a:bodyPr/>
          <a:lstStyle/>
          <a:p>
            <a:r>
              <a:rPr lang="en-US" sz="2600" dirty="0"/>
              <a:t>Evaporative Media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B0DDB8-CA57-280C-EFBA-7D65F89103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1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9036961-7370-522A-F375-F2397542E0C9}"/>
              </a:ext>
            </a:extLst>
          </p:cNvPr>
          <p:cNvSpPr txBox="1">
            <a:spLocks noGrp="1"/>
          </p:cNvSpPr>
          <p:nvPr>
            <p:ph sz="quarter" idx="20"/>
          </p:nvPr>
        </p:nvSpPr>
        <p:spPr>
          <a:xfrm>
            <a:off x="623888" y="1665288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16AB3"/>
              </a:solidFill>
            </a:endParaRPr>
          </a:p>
          <a:p>
            <a:endParaRPr lang="en-US" dirty="0">
              <a:solidFill>
                <a:srgbClr val="016AB3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4EBA6E6-EF9C-1788-5022-5FEB98BF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pic>
        <p:nvPicPr>
          <p:cNvPr id="13" name="Picture 12" descr="A picture containing wall, indoor, bathroom, white&#10;&#10;Description automatically generated">
            <a:extLst>
              <a:ext uri="{FF2B5EF4-FFF2-40B4-BE49-F238E27FC236}">
                <a16:creationId xmlns:a16="http://schemas.microsoft.com/office/drawing/2014/main" id="{9D860D1D-EF34-1D38-ACE5-83E900999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8" y="4161312"/>
            <a:ext cx="2385818" cy="1590545"/>
          </a:xfrm>
          <a:prstGeom prst="rect">
            <a:avLst/>
          </a:prstGeom>
        </p:spPr>
      </p:pic>
      <p:pic>
        <p:nvPicPr>
          <p:cNvPr id="14" name="Picture 1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020C00D9-A2FB-610E-E520-0E8B00B04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1649332"/>
            <a:ext cx="2720498" cy="2098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083182E4-61A5-2CDD-EA11-A97E0D678E45}"/>
              </a:ext>
            </a:extLst>
          </p:cNvPr>
          <p:cNvSpPr txBox="1">
            <a:spLocks/>
          </p:cNvSpPr>
          <p:nvPr/>
        </p:nvSpPr>
        <p:spPr>
          <a:xfrm>
            <a:off x="3952984" y="1748736"/>
            <a:ext cx="8061215" cy="4404962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16AB3"/>
                </a:solidFill>
              </a:rPr>
              <a:t>Tile Evaporative Series </a:t>
            </a:r>
          </a:p>
          <a:p>
            <a:pPr>
              <a:lnSpc>
                <a:spcPct val="100000"/>
              </a:lnSpc>
            </a:pPr>
            <a:r>
              <a:rPr lang="en-US" dirty="0"/>
              <a:t>Ceiling-mounted evaporative media humidifier for in-space small to medium applications</a:t>
            </a:r>
          </a:p>
          <a:p>
            <a:pPr>
              <a:lnSpc>
                <a:spcPct val="100000"/>
              </a:lnSpc>
            </a:pPr>
            <a:r>
              <a:rPr lang="en-US" dirty="0"/>
              <a:t>Capacity: 2.2 kg/</a:t>
            </a:r>
            <a:r>
              <a:rPr lang="en-US" dirty="0" err="1"/>
              <a:t>hr</a:t>
            </a:r>
            <a:r>
              <a:rPr lang="en-US" dirty="0"/>
              <a:t> (5 </a:t>
            </a:r>
            <a:r>
              <a:rPr lang="en-US" dirty="0" err="1"/>
              <a:t>lbs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</a:pPr>
            <a:r>
              <a:rPr lang="en-US" dirty="0"/>
              <a:t>Modular, expandable design – link up to 10 units!</a:t>
            </a:r>
          </a:p>
          <a:p>
            <a:pPr>
              <a:lnSpc>
                <a:spcPct val="100000"/>
              </a:lnSpc>
            </a:pPr>
            <a:r>
              <a:rPr lang="en-US" dirty="0"/>
              <a:t>Easy to install in a standard 2’ x 4’ tile space, or suspended in open ceiling</a:t>
            </a:r>
          </a:p>
          <a:p>
            <a:pPr>
              <a:lnSpc>
                <a:spcPct val="100000"/>
              </a:lnSpc>
            </a:pPr>
            <a:r>
              <a:rPr lang="en-US" dirty="0"/>
              <a:t>Potable water </a:t>
            </a:r>
          </a:p>
          <a:p>
            <a:pPr>
              <a:lnSpc>
                <a:spcPct val="100000"/>
              </a:lnSpc>
            </a:pPr>
            <a:r>
              <a:rPr lang="en-US" dirty="0"/>
              <a:t>Energy efficient: ~20W per </a:t>
            </a:r>
            <a:r>
              <a:rPr lang="en-US" dirty="0" err="1"/>
              <a:t>lb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 of humidification </a:t>
            </a:r>
          </a:p>
          <a:p>
            <a:pPr>
              <a:lnSpc>
                <a:spcPct val="100000"/>
              </a:lnSpc>
            </a:pPr>
            <a:r>
              <a:rPr lang="en-US" dirty="0"/>
              <a:t>Ideal for retrofits – central ventilation system not required</a:t>
            </a:r>
          </a:p>
          <a:p>
            <a:pPr>
              <a:lnSpc>
                <a:spcPct val="100000"/>
              </a:lnSpc>
            </a:pPr>
            <a:r>
              <a:rPr lang="en-US" dirty="0"/>
              <a:t>Media is the only consumable</a:t>
            </a:r>
          </a:p>
          <a:p>
            <a:pPr>
              <a:lnSpc>
                <a:spcPct val="100000"/>
              </a:lnSpc>
            </a:pPr>
            <a:r>
              <a:rPr lang="en-US" dirty="0"/>
              <a:t>Low noise operation</a:t>
            </a: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850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Model Overview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9036961-7370-522A-F375-F2397542E0C9}"/>
              </a:ext>
            </a:extLst>
          </p:cNvPr>
          <p:cNvSpPr txBox="1">
            <a:spLocks noGrp="1"/>
          </p:cNvSpPr>
          <p:nvPr>
            <p:ph sz="quarter" idx="20"/>
          </p:nvPr>
        </p:nvSpPr>
        <p:spPr>
          <a:xfrm>
            <a:off x="623888" y="1665288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16AB3"/>
              </a:solidFill>
            </a:endParaRPr>
          </a:p>
          <a:p>
            <a:endParaRPr lang="en-US" dirty="0">
              <a:solidFill>
                <a:srgbClr val="016AB3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4EBA6E6-EF9C-1788-5022-5FEB98BF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FB69BFB-DAF8-8C59-9B3A-F88FA742C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84811"/>
              </p:ext>
            </p:extLst>
          </p:nvPr>
        </p:nvGraphicFramePr>
        <p:xfrm>
          <a:off x="3771901" y="1500452"/>
          <a:ext cx="7796212" cy="4251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8874">
                  <a:extLst>
                    <a:ext uri="{9D8B030D-6E8A-4147-A177-3AD203B41FA5}">
                      <a16:colId xmlns:a16="http://schemas.microsoft.com/office/drawing/2014/main" val="1869465014"/>
                    </a:ext>
                  </a:extLst>
                </a:gridCol>
                <a:gridCol w="5367338">
                  <a:extLst>
                    <a:ext uri="{9D8B030D-6E8A-4147-A177-3AD203B41FA5}">
                      <a16:colId xmlns:a16="http://schemas.microsoft.com/office/drawing/2014/main" val="1659351136"/>
                    </a:ext>
                  </a:extLst>
                </a:gridCol>
              </a:tblGrid>
              <a:tr h="467836">
                <a:tc>
                  <a:txBody>
                    <a:bodyPr/>
                    <a:lstStyle/>
                    <a:p>
                      <a:endParaRPr lang="de-CH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Evaporative Humidifier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50744"/>
                  </a:ext>
                </a:extLst>
              </a:tr>
              <a:tr h="682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Gulim" panose="020B0600000101010101" pitchFamily="34" charset="-127"/>
                        </a:rPr>
                        <a:t>Capacity </a:t>
                      </a: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Gulim" panose="020B0600000101010101" pitchFamily="34" charset="-127"/>
                        </a:rPr>
                        <a:t>5 lbs/hr (2.2 kg/hr)</a:t>
                      </a:r>
                    </a:p>
                    <a:p>
                      <a:pPr marL="0" marR="0" lvl="0" indent="0" algn="l" defTabSz="109728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2.5 lbs/hr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 (1.1 kg/hr)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89270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Rated voltage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AC120V 50/60Hz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70672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Rated power consumption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83/97W (Fan mode: high, Drain pump in operation, 50/60Hz)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72304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Operational weight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 lbs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13987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Gulim" panose="020B0600000101010101" pitchFamily="34" charset="-127"/>
                        </a:rPr>
                        <a:t>Dry weight</a:t>
                      </a: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Gulim" panose="020B0600000101010101" pitchFamily="34" charset="-127"/>
                        </a:rPr>
                        <a:t>59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Gulim" panose="020B0600000101010101" pitchFamily="34" charset="-127"/>
                        </a:rPr>
                        <a:t>lbs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125805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Gulim" panose="020B0600000101010101" pitchFamily="34" charset="-127"/>
                        </a:rPr>
                        <a:t>Supply Water Quality</a:t>
                      </a: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Drinking water or equivalent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38257"/>
                  </a:ext>
                </a:extLst>
              </a:tr>
              <a:tr h="930964"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Safety devices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Drain pan high water level detection</a:t>
                      </a:r>
                    </a:p>
                    <a:p>
                      <a:pPr marL="342900" marR="0" lvl="0" indent="-34290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Water leakage detection</a:t>
                      </a:r>
                    </a:p>
                    <a:p>
                      <a:pPr marL="342900" marR="0" lvl="0" indent="-34290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Drainage failure detection at drain pump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Gulim" panose="020B0600000101010101" pitchFamily="34" charset="-127"/>
                      </a:endParaRPr>
                    </a:p>
                  </a:txBody>
                  <a:tcPr marL="79666" marR="79666" marT="79666" marB="79666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27773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wall, indoor, bathroom, white&#10;&#10;Description automatically generated">
            <a:extLst>
              <a:ext uri="{FF2B5EF4-FFF2-40B4-BE49-F238E27FC236}">
                <a16:creationId xmlns:a16="http://schemas.microsoft.com/office/drawing/2014/main" id="{623B4395-B466-7CD1-01A0-6CC1FF32A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8" y="4161312"/>
            <a:ext cx="2385818" cy="1590545"/>
          </a:xfrm>
          <a:prstGeom prst="rect">
            <a:avLst/>
          </a:prstGeom>
        </p:spPr>
      </p:pic>
      <p:pic>
        <p:nvPicPr>
          <p:cNvPr id="5" name="Picture 4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DA92F792-A6CD-EE9F-19C4-800E2E150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1649332"/>
            <a:ext cx="2720498" cy="2098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74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6D2D8AA2-34C2-455B-BE3B-AD93A30D6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6440" r="8689"/>
          <a:stretch/>
        </p:blipFill>
        <p:spPr>
          <a:xfrm>
            <a:off x="3833191" y="3422925"/>
            <a:ext cx="993879" cy="112854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AEED062-8A5E-4344-985E-F24B6431E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" b="96120" l="9976" r="89994">
                        <a14:foregroundMark x1="16101" y1="8933" x2="26531" y2="9660"/>
                        <a14:foregroundMark x1="29867" y1="9458" x2="29867" y2="9458"/>
                        <a14:foregroundMark x1="68344" y1="7074" x2="76107" y2="4648"/>
                        <a14:foregroundMark x1="76107" y1="4648" x2="76107" y2="4648"/>
                        <a14:foregroundMark x1="56125" y1="91310" x2="62511" y2="93263"/>
                        <a14:foregroundMark x1="64857" y1="91673" x2="66677" y2="90582"/>
                        <a14:foregroundMark x1="61280" y1="93250" x2="61280" y2="93250"/>
                        <a14:foregroundMark x1="59007" y1="94227" x2="58490" y2="93856"/>
                        <a14:foregroundMark x1="58763" y1="94462" x2="58672" y2="94341"/>
                        <a14:foregroundMark x1="60976" y1="94099" x2="61765" y2="93735"/>
                        <a14:backgroundMark x1="60006" y1="97049" x2="60891" y2="96357"/>
                        <a14:backgroundMark x1="64160" y1="94260" x2="65130" y2="93533"/>
                        <a14:backgroundMark x1="60799" y1="96301" x2="61674" y2="96483"/>
                        <a14:backgroundMark x1="58187" y1="95756" x2="60336" y2="96204"/>
                        <a14:backgroundMark x1="60127" y1="95594" x2="59309" y2="96483"/>
                        <a14:backgroundMark x1="58847" y1="94523" x2="55973" y2="95028"/>
                        <a14:backgroundMark x1="65403" y1="93371" x2="61648" y2="94031"/>
                        <a14:backgroundMark x1="59915" y1="95432" x2="61340" y2="94786"/>
                        <a14:backgroundMark x1="58854" y1="95150" x2="59733" y2="95635"/>
                        <a14:backgroundMark x1="58460" y1="95190" x2="60825" y2="95998"/>
                        <a14:backgroundMark x1="58975" y1="95392" x2="59854" y2="95271"/>
                        <a14:backgroundMark x1="60370" y1="94826" x2="60885" y2="9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54" y="3522556"/>
            <a:ext cx="1039546" cy="779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Adiabatic Portfolio Overview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5497A-3C35-4804-A8BA-32778CFE3EE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AECDB78-42A4-4582-BE55-1F2E96F99355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7A12E-F6CD-4AF4-9D34-4FA5595361C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07.03.2022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FCEE33-0BAE-4F1E-8455-70433393685B}"/>
              </a:ext>
            </a:extLst>
          </p:cNvPr>
          <p:cNvSpPr/>
          <p:nvPr/>
        </p:nvSpPr>
        <p:spPr>
          <a:xfrm>
            <a:off x="1639262" y="1786112"/>
            <a:ext cx="2592531" cy="4056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eSansB HT5 Plain"/>
              </a:rPr>
              <a:t>HVAC</a:t>
            </a:r>
            <a:r>
              <a:rPr lang="en-US" dirty="0">
                <a:latin typeface="TheSansB HT5 Plain"/>
              </a:rPr>
              <a:t> (duct applications)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E8724B6-68D9-4D6D-9733-A8F4AD5F4354}"/>
              </a:ext>
            </a:extLst>
          </p:cNvPr>
          <p:cNvSpPr/>
          <p:nvPr/>
        </p:nvSpPr>
        <p:spPr>
          <a:xfrm>
            <a:off x="6330023" y="1786266"/>
            <a:ext cx="4452335" cy="4056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heSansB HT5 Plain"/>
              </a:rPr>
              <a:t>Direct Room Systems</a:t>
            </a:r>
            <a:r>
              <a:rPr lang="en-US" dirty="0">
                <a:latin typeface="TheSansB HT5 Plain"/>
              </a:rPr>
              <a:t> (in-space applications)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262C63C-8569-418D-8013-DAABF7E60F2A}"/>
              </a:ext>
            </a:extLst>
          </p:cNvPr>
          <p:cNvSpPr/>
          <p:nvPr/>
        </p:nvSpPr>
        <p:spPr>
          <a:xfrm>
            <a:off x="164332" y="2660975"/>
            <a:ext cx="2042073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Evaporative Media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845D248-12A0-49B9-A01B-9A1A184669AF}"/>
              </a:ext>
            </a:extLst>
          </p:cNvPr>
          <p:cNvSpPr/>
          <p:nvPr/>
        </p:nvSpPr>
        <p:spPr>
          <a:xfrm>
            <a:off x="2268016" y="2662070"/>
            <a:ext cx="1335024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High Pressure Nozzles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F76E33B-6DB2-4830-A8D0-1225FF859251}"/>
              </a:ext>
            </a:extLst>
          </p:cNvPr>
          <p:cNvSpPr/>
          <p:nvPr/>
        </p:nvSpPr>
        <p:spPr>
          <a:xfrm>
            <a:off x="3664651" y="2666247"/>
            <a:ext cx="1330960" cy="5557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Hybrid </a:t>
            </a:r>
          </a:p>
          <a:p>
            <a:pPr algn="ctr"/>
            <a:r>
              <a:rPr lang="en-US" sz="1000" i="1" dirty="0">
                <a:latin typeface="TheSansB HT5 Plain"/>
              </a:rPr>
              <a:t>(Low Pressure Nozzles + Evaporative)</a:t>
            </a:r>
            <a:endParaRPr lang="en-US" sz="1050" i="1" dirty="0">
              <a:latin typeface="TheSansB HT5 Plain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A8B6CDC-88BA-42A7-93F0-CC5698009204}"/>
              </a:ext>
            </a:extLst>
          </p:cNvPr>
          <p:cNvSpPr/>
          <p:nvPr/>
        </p:nvSpPr>
        <p:spPr>
          <a:xfrm>
            <a:off x="5136673" y="2663866"/>
            <a:ext cx="1097280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High Pressure Nozzles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A913C08-9E4B-4E5F-B5F9-F89FF90A3914}"/>
              </a:ext>
            </a:extLst>
          </p:cNvPr>
          <p:cNvSpPr/>
          <p:nvPr/>
        </p:nvSpPr>
        <p:spPr>
          <a:xfrm>
            <a:off x="6293427" y="2663866"/>
            <a:ext cx="1097280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Compressed Air Nozzles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9771382-5393-4537-974D-F345953B2C8B}"/>
              </a:ext>
            </a:extLst>
          </p:cNvPr>
          <p:cNvSpPr/>
          <p:nvPr/>
        </p:nvSpPr>
        <p:spPr>
          <a:xfrm>
            <a:off x="7444740" y="2663866"/>
            <a:ext cx="1097280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Compressed Air + Water Nozzles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C669475-A915-4F41-A4B6-1C1ABAD5825F}"/>
              </a:ext>
            </a:extLst>
          </p:cNvPr>
          <p:cNvSpPr/>
          <p:nvPr/>
        </p:nvSpPr>
        <p:spPr>
          <a:xfrm>
            <a:off x="8592820" y="2663866"/>
            <a:ext cx="1097280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Ultrasonic Nebulizer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0AD8285-BDED-43BE-B7CD-0C327795F6AB}"/>
              </a:ext>
            </a:extLst>
          </p:cNvPr>
          <p:cNvSpPr/>
          <p:nvPr/>
        </p:nvSpPr>
        <p:spPr>
          <a:xfrm>
            <a:off x="9740900" y="2673392"/>
            <a:ext cx="1097280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Mobile Evaporative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9009ECF-AA90-49CC-833C-F416ADD4C4F3}"/>
              </a:ext>
            </a:extLst>
          </p:cNvPr>
          <p:cNvSpPr/>
          <p:nvPr/>
        </p:nvSpPr>
        <p:spPr>
          <a:xfrm>
            <a:off x="10888980" y="2663866"/>
            <a:ext cx="1097280" cy="55778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TheSansB HT5 Plain"/>
              </a:rPr>
              <a:t>Ceiling Evaporative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06AF79-D07C-46EF-B41D-EEDF640FC0C2}"/>
              </a:ext>
            </a:extLst>
          </p:cNvPr>
          <p:cNvCxnSpPr>
            <a:cxnSpLocks/>
            <a:stCxn id="78" idx="0"/>
          </p:cNvCxnSpPr>
          <p:nvPr/>
        </p:nvCxnSpPr>
        <p:spPr>
          <a:xfrm flipV="1">
            <a:off x="1185369" y="2465328"/>
            <a:ext cx="0" cy="195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13DBFB7-7B08-46C1-BE72-FDFF34F585DF}"/>
              </a:ext>
            </a:extLst>
          </p:cNvPr>
          <p:cNvCxnSpPr>
            <a:cxnSpLocks/>
          </p:cNvCxnSpPr>
          <p:nvPr/>
        </p:nvCxnSpPr>
        <p:spPr>
          <a:xfrm>
            <a:off x="1185369" y="2465328"/>
            <a:ext cx="3144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D83503D-E347-49A4-9784-E22D8C9C5CB9}"/>
              </a:ext>
            </a:extLst>
          </p:cNvPr>
          <p:cNvCxnSpPr>
            <a:cxnSpLocks/>
            <a:stCxn id="79" idx="0"/>
            <a:endCxn id="76" idx="2"/>
          </p:cNvCxnSpPr>
          <p:nvPr/>
        </p:nvCxnSpPr>
        <p:spPr>
          <a:xfrm flipV="1">
            <a:off x="2935528" y="2191794"/>
            <a:ext cx="0" cy="470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1E7456B-D2D1-4142-AD29-21C58D8E5160}"/>
              </a:ext>
            </a:extLst>
          </p:cNvPr>
          <p:cNvCxnSpPr>
            <a:cxnSpLocks/>
            <a:stCxn id="80" idx="0"/>
          </p:cNvCxnSpPr>
          <p:nvPr/>
        </p:nvCxnSpPr>
        <p:spPr>
          <a:xfrm flipV="1">
            <a:off x="4330131" y="2465328"/>
            <a:ext cx="0" cy="200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BC52718-9352-4590-BA80-1CA00CBA9095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5685313" y="2456816"/>
            <a:ext cx="0" cy="207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E8BD3A6-D583-4A72-8B19-95A4AD211192}"/>
              </a:ext>
            </a:extLst>
          </p:cNvPr>
          <p:cNvCxnSpPr>
            <a:cxnSpLocks/>
          </p:cNvCxnSpPr>
          <p:nvPr/>
        </p:nvCxnSpPr>
        <p:spPr>
          <a:xfrm>
            <a:off x="5685313" y="2459990"/>
            <a:ext cx="575230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7B089A2-3F06-4938-BB07-78367F2F39BD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6842067" y="2456816"/>
            <a:ext cx="0" cy="207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A9ED896-D6CE-4622-A932-C9CFF97F8B91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7993380" y="2455804"/>
            <a:ext cx="0" cy="208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748448F-CFC4-4DF7-A11F-DFFA94E25E68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9141460" y="2455804"/>
            <a:ext cx="0" cy="208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9C0DE9B-DA84-4FDC-ACC6-87E2F348EF29}"/>
              </a:ext>
            </a:extLst>
          </p:cNvPr>
          <p:cNvCxnSpPr>
            <a:cxnSpLocks/>
            <a:stCxn id="87" idx="0"/>
          </p:cNvCxnSpPr>
          <p:nvPr/>
        </p:nvCxnSpPr>
        <p:spPr>
          <a:xfrm flipV="1">
            <a:off x="11437620" y="2461480"/>
            <a:ext cx="0" cy="202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E4AE46E-24CC-4ACA-B663-188F7B7C019B}"/>
              </a:ext>
            </a:extLst>
          </p:cNvPr>
          <p:cNvCxnSpPr>
            <a:cxnSpLocks/>
            <a:stCxn id="86" idx="0"/>
          </p:cNvCxnSpPr>
          <p:nvPr/>
        </p:nvCxnSpPr>
        <p:spPr>
          <a:xfrm flipV="1">
            <a:off x="10289540" y="2465330"/>
            <a:ext cx="0" cy="208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8B16B02-96FE-4C2F-B9C8-6236EB398DED}"/>
              </a:ext>
            </a:extLst>
          </p:cNvPr>
          <p:cNvCxnSpPr>
            <a:cxnSpLocks/>
            <a:endCxn id="77" idx="2"/>
          </p:cNvCxnSpPr>
          <p:nvPr/>
        </p:nvCxnSpPr>
        <p:spPr>
          <a:xfrm flipV="1">
            <a:off x="8556190" y="2191948"/>
            <a:ext cx="1" cy="26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F41DABA-FD19-4DE0-A2A8-354E20B3A03A}"/>
              </a:ext>
            </a:extLst>
          </p:cNvPr>
          <p:cNvSpPr/>
          <p:nvPr/>
        </p:nvSpPr>
        <p:spPr>
          <a:xfrm>
            <a:off x="164333" y="2671367"/>
            <a:ext cx="2042072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996E323E-44DA-4525-BB5B-E83741EAE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52" b="78589" l="17616" r="82336">
                        <a14:foregroundMark x1="30024" y1="41703" x2="29246" y2="31192"/>
                        <a14:foregroundMark x1="23066" y1="34501" x2="25304" y2="67445"/>
                        <a14:foregroundMark x1="25304" y1="67445" x2="25401" y2="67640"/>
                        <a14:foregroundMark x1="27105" y1="66131" x2="43163" y2="74161"/>
                        <a14:foregroundMark x1="43163" y1="74161" x2="66569" y2="71873"/>
                        <a14:foregroundMark x1="66569" y1="71873" x2="73577" y2="66764"/>
                        <a14:foregroundMark x1="73577" y1="66764" x2="75328" y2="40681"/>
                        <a14:foregroundMark x1="75328" y1="40681" x2="80730" y2="33139"/>
                        <a14:foregroundMark x1="80730" y1="33139" x2="78297" y2="24672"/>
                        <a14:foregroundMark x1="78297" y1="24672" x2="22968" y2="24866"/>
                        <a14:foregroundMark x1="22968" y1="24866" x2="18783" y2="34939"/>
                        <a14:foregroundMark x1="18783" y1="34939" x2="21314" y2="64185"/>
                        <a14:foregroundMark x1="21314" y1="64185" x2="22190" y2="65012"/>
                        <a14:foregroundMark x1="25888" y1="34015" x2="35377" y2="68418"/>
                        <a14:foregroundMark x1="48516" y1="42482" x2="58637" y2="40243"/>
                        <a14:foregroundMark x1="31971" y1="31192" x2="32993" y2="53966"/>
                        <a14:foregroundMark x1="82336" y1="27835" x2="82336" y2="33820"/>
                        <a14:foregroundMark x1="76983" y1="23552" x2="70560" y2="23309"/>
                        <a14:foregroundMark x1="71046" y1="26910" x2="70949" y2="31338"/>
                        <a14:foregroundMark x1="73771" y1="21849" x2="70560" y2="22190"/>
                        <a14:foregroundMark x1="79221" y1="43942" x2="78540" y2="49343"/>
                        <a14:foregroundMark x1="78540" y1="57032" x2="76983" y2="64136"/>
                        <a14:foregroundMark x1="71873" y1="72117" x2="71241" y2="73041"/>
                        <a14:foregroundMark x1="69732" y1="74696" x2="78005" y2="71436"/>
                        <a14:foregroundMark x1="68029" y1="76204" x2="68418" y2="77080"/>
                        <a14:foregroundMark x1="68418" y1="78686" x2="68418" y2="78686"/>
                        <a14:foregroundMark x1="69538" y1="77664" x2="75377" y2="75961"/>
                        <a14:foregroundMark x1="50219" y1="78200" x2="51144" y2="77762"/>
                        <a14:foregroundMark x1="45985" y1="77324" x2="41265" y2="75620"/>
                        <a14:foregroundMark x1="31144" y1="71241" x2="27397" y2="69878"/>
                        <a14:foregroundMark x1="20341" y1="63698" x2="19124" y2="56594"/>
                        <a14:foregroundMark x1="19027" y1="26277" x2="17616" y2="36058"/>
                        <a14:foregroundMark x1="40146" y1="27251" x2="48905" y2="26277"/>
                        <a14:foregroundMark x1="43163" y1="42044" x2="54258" y2="38102"/>
                      </a14:backgroundRemoval>
                    </a14:imgEffect>
                  </a14:imgLayer>
                </a14:imgProps>
              </a:ext>
            </a:extLst>
          </a:blip>
          <a:srcRect l="14477" t="19236" r="14017" b="19821"/>
          <a:stretch>
            <a:fillRect/>
          </a:stretch>
        </p:blipFill>
        <p:spPr bwMode="auto">
          <a:xfrm>
            <a:off x="220870" y="3558540"/>
            <a:ext cx="903664" cy="70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EEC2F2F5-7AF8-49F8-BA80-D673326F3360}"/>
              </a:ext>
            </a:extLst>
          </p:cNvPr>
          <p:cNvSpPr/>
          <p:nvPr/>
        </p:nvSpPr>
        <p:spPr>
          <a:xfrm>
            <a:off x="163210" y="2671367"/>
            <a:ext cx="1025334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0979C7E-39AC-40AC-9FFB-85912025B276}"/>
              </a:ext>
            </a:extLst>
          </p:cNvPr>
          <p:cNvSpPr txBox="1"/>
          <p:nvPr/>
        </p:nvSpPr>
        <p:spPr>
          <a:xfrm>
            <a:off x="344186" y="4601569"/>
            <a:ext cx="1862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 Series          MC Series 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2462C4F-0DED-49BE-9602-0A9FE9DCC2E8}"/>
              </a:ext>
            </a:extLst>
          </p:cNvPr>
          <p:cNvSpPr/>
          <p:nvPr/>
        </p:nvSpPr>
        <p:spPr>
          <a:xfrm>
            <a:off x="2270875" y="2662605"/>
            <a:ext cx="1332165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8B101FF-E416-49EA-9801-10CEE0CEBE49}"/>
              </a:ext>
            </a:extLst>
          </p:cNvPr>
          <p:cNvSpPr/>
          <p:nvPr/>
        </p:nvSpPr>
        <p:spPr>
          <a:xfrm>
            <a:off x="3665131" y="2664224"/>
            <a:ext cx="1332165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11D338D-F89C-4396-94D7-A321BF507B87}"/>
              </a:ext>
            </a:extLst>
          </p:cNvPr>
          <p:cNvSpPr/>
          <p:nvPr/>
        </p:nvSpPr>
        <p:spPr>
          <a:xfrm>
            <a:off x="5136585" y="2662155"/>
            <a:ext cx="1097281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74630EB-4BF0-4675-9F65-97EE8681C238}"/>
              </a:ext>
            </a:extLst>
          </p:cNvPr>
          <p:cNvSpPr/>
          <p:nvPr/>
        </p:nvSpPr>
        <p:spPr>
          <a:xfrm>
            <a:off x="6293654" y="2662155"/>
            <a:ext cx="1097281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62D4DB2-3256-47F5-A60C-75346118A35F}"/>
              </a:ext>
            </a:extLst>
          </p:cNvPr>
          <p:cNvSpPr/>
          <p:nvPr/>
        </p:nvSpPr>
        <p:spPr>
          <a:xfrm>
            <a:off x="7445417" y="2662070"/>
            <a:ext cx="1097281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CBCD112-7F2F-4A3B-8E47-27AB1853E874}"/>
              </a:ext>
            </a:extLst>
          </p:cNvPr>
          <p:cNvSpPr/>
          <p:nvPr/>
        </p:nvSpPr>
        <p:spPr>
          <a:xfrm>
            <a:off x="8592819" y="2663963"/>
            <a:ext cx="1097281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9ED622E-A9DA-4AE3-9DFF-137F8ADE9BD1}"/>
              </a:ext>
            </a:extLst>
          </p:cNvPr>
          <p:cNvSpPr/>
          <p:nvPr/>
        </p:nvSpPr>
        <p:spPr>
          <a:xfrm>
            <a:off x="9740134" y="2664766"/>
            <a:ext cx="1097281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39F0261-7715-4726-9135-66C67398122D}"/>
              </a:ext>
            </a:extLst>
          </p:cNvPr>
          <p:cNvSpPr/>
          <p:nvPr/>
        </p:nvSpPr>
        <p:spPr>
          <a:xfrm>
            <a:off x="10888213" y="2664420"/>
            <a:ext cx="1097281" cy="1885394"/>
          </a:xfrm>
          <a:prstGeom prst="rect">
            <a:avLst/>
          </a:prstGeom>
          <a:noFill/>
          <a:ln>
            <a:solidFill>
              <a:srgbClr val="006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0CD532C-9B01-4CE9-89B2-A683A165E59C}"/>
              </a:ext>
            </a:extLst>
          </p:cNvPr>
          <p:cNvSpPr txBox="1"/>
          <p:nvPr/>
        </p:nvSpPr>
        <p:spPr>
          <a:xfrm>
            <a:off x="2532310" y="4601569"/>
            <a:ext cx="80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HP Series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EB66AD6-7FDC-4E2F-9E3E-9ADC07E21346}"/>
              </a:ext>
            </a:extLst>
          </p:cNvPr>
          <p:cNvSpPr txBox="1"/>
          <p:nvPr/>
        </p:nvSpPr>
        <p:spPr>
          <a:xfrm>
            <a:off x="3926914" y="4601568"/>
            <a:ext cx="80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DL Series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90538FB-CA19-4C72-BE50-A7D02E6AD9AB}"/>
              </a:ext>
            </a:extLst>
          </p:cNvPr>
          <p:cNvSpPr txBox="1"/>
          <p:nvPr/>
        </p:nvSpPr>
        <p:spPr>
          <a:xfrm>
            <a:off x="5280678" y="4601568"/>
            <a:ext cx="80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ML Series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635BCFD-4B9E-4B8D-8B2E-0B6F57D3A6FF}"/>
              </a:ext>
            </a:extLst>
          </p:cNvPr>
          <p:cNvSpPr txBox="1"/>
          <p:nvPr/>
        </p:nvSpPr>
        <p:spPr>
          <a:xfrm>
            <a:off x="6438850" y="4601568"/>
            <a:ext cx="80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AF Series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DDD29297-B2A7-44E4-B094-9CE1983CC397}"/>
              </a:ext>
            </a:extLst>
          </p:cNvPr>
          <p:cNvSpPr txBox="1"/>
          <p:nvPr/>
        </p:nvSpPr>
        <p:spPr>
          <a:xfrm>
            <a:off x="7590163" y="4601567"/>
            <a:ext cx="80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JS Series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91AC827-0FEB-426C-9EE2-DEF1E845E05C}"/>
              </a:ext>
            </a:extLst>
          </p:cNvPr>
          <p:cNvSpPr txBox="1"/>
          <p:nvPr/>
        </p:nvSpPr>
        <p:spPr>
          <a:xfrm>
            <a:off x="8748335" y="4601566"/>
            <a:ext cx="80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 Series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DDFBBC5-B3B6-4922-B247-614D9EECF12D}"/>
              </a:ext>
            </a:extLst>
          </p:cNvPr>
          <p:cNvSpPr txBox="1"/>
          <p:nvPr/>
        </p:nvSpPr>
        <p:spPr>
          <a:xfrm>
            <a:off x="9875464" y="4601565"/>
            <a:ext cx="90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B500 Series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08C7060-71AA-4128-B733-ED0A4ABA6307}"/>
              </a:ext>
            </a:extLst>
          </p:cNvPr>
          <p:cNvSpPr txBox="1"/>
          <p:nvPr/>
        </p:nvSpPr>
        <p:spPr>
          <a:xfrm>
            <a:off x="11033636" y="4601565"/>
            <a:ext cx="80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 Series</a:t>
            </a:r>
          </a:p>
        </p:txBody>
      </p:sp>
      <p:pic>
        <p:nvPicPr>
          <p:cNvPr id="157" name="Picture 4" descr="http://www.condair.com/i/4368/720/520/0/prod-condair-hp.jpg">
            <a:extLst>
              <a:ext uri="{FF2B5EF4-FFF2-40B4-BE49-F238E27FC236}">
                <a16:creationId xmlns:a16="http://schemas.microsoft.com/office/drawing/2014/main" id="{3625B281-3618-4271-B6FE-68F705E4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32" y="3547429"/>
            <a:ext cx="1026332" cy="716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EBBFA3-31E5-4367-BED1-022DA51D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73" y1="77654" x2="23773" y2="77654"/>
                        <a14:foregroundMark x1="32506" y1="88099" x2="33333" y2="89555"/>
                        <a14:foregroundMark x1="72803" y1="74872" x2="74886" y2="76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89" y="3436167"/>
            <a:ext cx="1428749" cy="95249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Wetmaster Co., Ltd. - Comprehensive manufacturer of industrial and ...">
            <a:extLst>
              <a:ext uri="{FF2B5EF4-FFF2-40B4-BE49-F238E27FC236}">
                <a16:creationId xmlns:a16="http://schemas.microsoft.com/office/drawing/2014/main" id="{585E5107-7F14-4BA9-89C4-4B16B9F2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04" b="97598" l="2179" r="99782">
                        <a14:foregroundMark x1="51634" y1="4204" x2="51634" y2="4204"/>
                        <a14:foregroundMark x1="41612" y1="88288" x2="84314" y2="86186"/>
                        <a14:foregroundMark x1="92810" y1="44144" x2="92810" y2="75146"/>
                        <a14:foregroundMark x1="73203" y1="19520" x2="80610" y2="30330"/>
                        <a14:foregroundMark x1="10675" y1="48048" x2="10240" y2="51652"/>
                        <a14:foregroundMark x1="36601" y1="81081" x2="50545" y2="71471"/>
                        <a14:foregroundMark x1="9150" y1="79580" x2="9150" y2="83183"/>
                        <a14:foregroundMark x1="13943" y1="86787" x2="33987" y2="92492"/>
                        <a14:foregroundMark x1="46187" y1="94895" x2="61656" y2="93393"/>
                        <a14:foregroundMark x1="26144" y1="81081" x2="17647" y2="83183"/>
                        <a14:foregroundMark x1="6972" y1="85886" x2="19172" y2="87688"/>
                        <a14:foregroundMark x1="3486" y1="88288" x2="3486" y2="88288"/>
                        <a14:foregroundMark x1="3268" y1="87688" x2="2179" y2="87688"/>
                        <a14:foregroundMark x1="82135" y1="89790" x2="89542" y2="86186"/>
                        <a14:foregroundMark x1="90196" y1="88288" x2="89107" y2="91892"/>
                        <a14:foregroundMark x1="92691" y1="87078" x2="92157" y2="90390"/>
                        <a14:foregroundMark x1="93575" y1="81597" x2="93480" y2="82187"/>
                        <a14:foregroundMark x1="19826" y1="84685" x2="43573" y2="97598"/>
                        <a14:foregroundMark x1="94553" y1="90090" x2="94553" y2="90090"/>
                        <a14:foregroundMark x1="93750" y1="85599" x2="94336" y2="88288"/>
                        <a14:foregroundMark x1="93705" y1="85570" x2="93900" y2="87988"/>
                        <a14:foregroundMark x1="93464" y1="82583" x2="93642" y2="84790"/>
                        <a14:foregroundMark x1="94553" y1="86787" x2="96514" y2="88589"/>
                        <a14:backgroundMark x1="97579" y1="87427" x2="98471" y2="87710"/>
                        <a14:backgroundMark x1="95861" y1="75976" x2="94989" y2="81982"/>
                        <a14:backgroundMark x1="95861" y1="81982" x2="95872" y2="82215"/>
                        <a14:backgroundMark x1="98039" y1="90691" x2="98039" y2="89489"/>
                        <a14:backgroundMark x1="98693" y1="90691" x2="98693" y2="89189"/>
                        <a14:backgroundMark x1="98911" y1="91291" x2="99129" y2="87988"/>
                        <a14:backgroundMark x1="98693" y1="91291" x2="97821" y2="86486"/>
                        <a14:backgroundMark x1="96732" y1="89790" x2="96078" y2="86486"/>
                        <a14:backgroundMark x1="98911" y1="90090" x2="99129" y2="90090"/>
                        <a14:backgroundMark x1="98475" y1="88889" x2="98475" y2="92192"/>
                        <a14:backgroundMark x1="98257" y1="90090" x2="98475" y2="92192"/>
                        <a14:backgroundMark x1="96296" y1="86486" x2="96078" y2="8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704" y="3553805"/>
            <a:ext cx="880195" cy="64014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162" descr="A close-up of a wind turbine&#10;&#10;Description automatically generated with medium confidence">
            <a:extLst>
              <a:ext uri="{FF2B5EF4-FFF2-40B4-BE49-F238E27FC236}">
                <a16:creationId xmlns:a16="http://schemas.microsoft.com/office/drawing/2014/main" id="{9202C7EE-AAAD-4543-97C3-043F96056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421" y="3522556"/>
            <a:ext cx="955205" cy="716404"/>
          </a:xfrm>
          <a:prstGeom prst="roundRect">
            <a:avLst>
              <a:gd name="adj" fmla="val 12384"/>
            </a:avLst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30" name="Picture 6" descr="Coming soon stamp">
            <a:extLst>
              <a:ext uri="{FF2B5EF4-FFF2-40B4-BE49-F238E27FC236}">
                <a16:creationId xmlns:a16="http://schemas.microsoft.com/office/drawing/2014/main" id="{DAFB09BA-C6B7-4EE7-AB80-1C1E02CC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500" r="94900">
                        <a14:foregroundMark x1="6500" y1="42051" x2="8700" y2="41538"/>
                        <a14:foregroundMark x1="8300" y1="47051" x2="7200" y2="51795"/>
                        <a14:foregroundMark x1="12500" y1="67051" x2="14700" y2="66410"/>
                        <a14:foregroundMark x1="14600" y1="61154" x2="14900" y2="56282"/>
                        <a14:foregroundMark x1="12100" y1="45000" x2="12300" y2="45385"/>
                        <a14:foregroundMark x1="17600" y1="44872" x2="16600" y2="46923"/>
                        <a14:foregroundMark x1="20800" y1="43846" x2="21400" y2="45641"/>
                        <a14:foregroundMark x1="36300" y1="42179" x2="36500" y2="43974"/>
                        <a14:foregroundMark x1="44500" y1="42051" x2="45000" y2="44615"/>
                        <a14:foregroundMark x1="48400" y1="37692" x2="48400" y2="41538"/>
                        <a14:foregroundMark x1="51100" y1="37051" x2="51800" y2="38718"/>
                        <a14:foregroundMark x1="59800" y1="36282" x2="60200" y2="38333"/>
                        <a14:foregroundMark x1="53600" y1="44487" x2="53600" y2="47051"/>
                        <a14:foregroundMark x1="64600" y1="33846" x2="65500" y2="35513"/>
                        <a14:foregroundMark x1="60700" y1="47821" x2="61200" y2="48590"/>
                        <a14:foregroundMark x1="58700" y1="56538" x2="62000" y2="55128"/>
                        <a14:foregroundMark x1="63300" y1="51154" x2="63300" y2="51538"/>
                        <a14:foregroundMark x1="55200" y1="57821" x2="55200" y2="57821"/>
                        <a14:foregroundMark x1="68100" y1="34744" x2="68700" y2="38846"/>
                        <a14:foregroundMark x1="74100" y1="42051" x2="74100" y2="42051"/>
                        <a14:foregroundMark x1="70800" y1="26923" x2="73500" y2="25897"/>
                        <a14:foregroundMark x1="79300" y1="25641" x2="81200" y2="25385"/>
                        <a14:foregroundMark x1="67300" y1="27051" x2="67300" y2="27051"/>
                        <a14:foregroundMark x1="77500" y1="30897" x2="76400" y2="32564"/>
                        <a14:foregroundMark x1="80200" y1="30128" x2="81600" y2="33077"/>
                        <a14:foregroundMark x1="84800" y1="30128" x2="84900" y2="33590"/>
                        <a14:foregroundMark x1="94900" y1="48462" x2="93400" y2="48462"/>
                        <a14:foregroundMark x1="32000" y1="43846" x2="32500" y2="48333"/>
                        <a14:foregroundMark x1="29800" y1="53974" x2="29900" y2="56538"/>
                        <a14:foregroundMark x1="51400" y1="44359" x2="51400" y2="44359"/>
                        <a14:backgroundMark x1="56100" y1="35897" x2="58200" y2="45385"/>
                        <a14:backgroundMark x1="65500" y1="31154" x2="68800" y2="29103"/>
                        <a14:backgroundMark x1="33700" y1="37308" x2="30000" y2="3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67" y="3964842"/>
            <a:ext cx="1196252" cy="9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">
            <a:extLst>
              <a:ext uri="{FF2B5EF4-FFF2-40B4-BE49-F238E27FC236}">
                <a16:creationId xmlns:a16="http://schemas.microsoft.com/office/drawing/2014/main" id="{45F496DC-3DF1-47CE-A037-B99AA633D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4722" y1="24808" x2="25139" y2="16923"/>
                        <a14:foregroundMark x1="28472" y1="14231" x2="57083" y2="13269"/>
                        <a14:foregroundMark x1="50556" y1="25192" x2="53750" y2="20192"/>
                        <a14:foregroundMark x1="41389" y1="27500" x2="45417" y2="21731"/>
                        <a14:foregroundMark x1="69583" y1="15962" x2="83853" y2="15612"/>
                        <a14:foregroundMark x1="85556" y1="18846" x2="84444" y2="16346"/>
                        <a14:backgroundMark x1="86389" y1="16731" x2="85139" y2="15000"/>
                        <a14:backgroundMark x1="85000" y1="14615" x2="84722" y2="14423"/>
                        <a14:backgroundMark x1="85000" y1="15577" x2="85278" y2="17115"/>
                        <a14:backgroundMark x1="84722" y1="15192" x2="85278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25" y="3628769"/>
            <a:ext cx="932551" cy="6735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L Princess Direct Room Commerical &amp; Industrial Humidifier">
            <a:extLst>
              <a:ext uri="{FF2B5EF4-FFF2-40B4-BE49-F238E27FC236}">
                <a16:creationId xmlns:a16="http://schemas.microsoft.com/office/drawing/2014/main" id="{16761094-7F25-4FBE-9D60-855CFE46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0" b="90385" l="9167" r="90000">
                        <a14:foregroundMark x1="21389" y1="2692" x2="21389" y2="20962"/>
                        <a14:foregroundMark x1="57361" y1="2692" x2="57222" y2="19231"/>
                        <a14:foregroundMark x1="68889" y1="2692" x2="69167" y2="20769"/>
                        <a14:foregroundMark x1="69167" y1="20769" x2="68333" y2="25577"/>
                        <a14:foregroundMark x1="89444" y1="27308" x2="89444" y2="27308"/>
                        <a14:foregroundMark x1="9167" y1="34808" x2="9167" y2="34808"/>
                        <a14:foregroundMark x1="10139" y1="29038" x2="10694" y2="28846"/>
                        <a14:foregroundMark x1="44861" y1="90385" x2="53889" y2="9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726" y="3504843"/>
            <a:ext cx="1188838" cy="8586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83F5AF23-AD25-4DC6-A3CD-2BE557437F0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23" y="3333077"/>
            <a:ext cx="641882" cy="109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1DA120-F1D7-01E8-4D8D-D253942EDA0D}"/>
              </a:ext>
            </a:extLst>
          </p:cNvPr>
          <p:cNvSpPr/>
          <p:nvPr/>
        </p:nvSpPr>
        <p:spPr>
          <a:xfrm>
            <a:off x="10815505" y="2465328"/>
            <a:ext cx="1233706" cy="24964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CF19AC-644A-0C1F-DBD5-7C56D5999DEC}"/>
              </a:ext>
            </a:extLst>
          </p:cNvPr>
          <p:cNvSpPr/>
          <p:nvPr/>
        </p:nvSpPr>
        <p:spPr>
          <a:xfrm>
            <a:off x="8528437" y="2465328"/>
            <a:ext cx="1233706" cy="24964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F6FCCA-2ADF-E8E1-9664-48F3BA4D4458}"/>
              </a:ext>
            </a:extLst>
          </p:cNvPr>
          <p:cNvSpPr/>
          <p:nvPr/>
        </p:nvSpPr>
        <p:spPr>
          <a:xfrm>
            <a:off x="6225003" y="2465328"/>
            <a:ext cx="1233706" cy="24964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9F60B2C-1D40-A405-6273-8D76F576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AC5C8-B2B2-74E6-FF0D-443ADB095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699" y="1631116"/>
            <a:ext cx="6568601" cy="41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8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9F60B2C-1D40-A405-6273-8D76F576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1970DA-A3C4-2D42-EF4F-571A9FF18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82" t="29727" r="29762" b="25133"/>
          <a:stretch/>
        </p:blipFill>
        <p:spPr>
          <a:xfrm>
            <a:off x="852487" y="1546896"/>
            <a:ext cx="2587970" cy="43713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51F144-88B7-2807-99A2-5C6E5BAA739C}"/>
              </a:ext>
            </a:extLst>
          </p:cNvPr>
          <p:cNvSpPr/>
          <p:nvPr/>
        </p:nvSpPr>
        <p:spPr>
          <a:xfrm>
            <a:off x="3762291" y="2042136"/>
            <a:ext cx="67268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451" indent="-189000">
              <a:spcBef>
                <a:spcPts val="600"/>
              </a:spcBef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Wall mounted remote controller</a:t>
            </a:r>
          </a:p>
          <a:p>
            <a:pPr marL="280451" indent="-189000">
              <a:spcBef>
                <a:spcPts val="600"/>
              </a:spcBef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Integrated Humidistat</a:t>
            </a:r>
          </a:p>
          <a:p>
            <a:pPr marL="280451" indent="-189000">
              <a:spcBef>
                <a:spcPts val="600"/>
              </a:spcBef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Modulating control with different setpoints from 35%–70% RH with 5% increments</a:t>
            </a:r>
          </a:p>
          <a:p>
            <a:pPr marL="280451" indent="-189000">
              <a:spcBef>
                <a:spcPts val="600"/>
              </a:spcBef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Possible to add external humidistat</a:t>
            </a:r>
          </a:p>
          <a:p>
            <a:pPr marL="280451" indent="-189000">
              <a:spcBef>
                <a:spcPts val="600"/>
              </a:spcBef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Arial" panose="020B0604020202020204" pitchFamily="34" charset="0"/>
              </a:rPr>
              <a:t>BACnet possible with a Condair humidistat (optional)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29EE6A-A9EF-3314-7870-362605773164}"/>
              </a:ext>
            </a:extLst>
          </p:cNvPr>
          <p:cNvSpPr txBox="1">
            <a:spLocks/>
          </p:cNvSpPr>
          <p:nvPr/>
        </p:nvSpPr>
        <p:spPr>
          <a:xfrm>
            <a:off x="3762770" y="1661387"/>
            <a:ext cx="4306216" cy="456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All-in One Remote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9B25B-6FBD-11B9-FFD4-BAE54131F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00" t="37256" r="13333" b="27789"/>
          <a:stretch/>
        </p:blipFill>
        <p:spPr>
          <a:xfrm>
            <a:off x="5584371" y="3926896"/>
            <a:ext cx="6273630" cy="21433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E2D801-86EE-75D4-7603-61B66A6A81F4}"/>
              </a:ext>
            </a:extLst>
          </p:cNvPr>
          <p:cNvSpPr txBox="1">
            <a:spLocks/>
          </p:cNvSpPr>
          <p:nvPr/>
        </p:nvSpPr>
        <p:spPr>
          <a:xfrm>
            <a:off x="3762770" y="4957428"/>
            <a:ext cx="2587970" cy="3457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Link up to 10 TE units!</a:t>
            </a:r>
          </a:p>
        </p:txBody>
      </p:sp>
    </p:spTree>
    <p:extLst>
      <p:ext uri="{BB962C8B-B14F-4D97-AF65-F5344CB8AC3E}">
        <p14:creationId xmlns:p14="http://schemas.microsoft.com/office/powerpoint/2010/main" val="1134683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DFD2A66C-DA57-F9C3-C2BC-50FAFD91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F1936A-8255-6DF0-D4AD-EC8143C2F96F}"/>
              </a:ext>
            </a:extLst>
          </p:cNvPr>
          <p:cNvSpPr/>
          <p:nvPr/>
        </p:nvSpPr>
        <p:spPr>
          <a:xfrm>
            <a:off x="532628" y="1498368"/>
            <a:ext cx="5690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51">
              <a:spcBef>
                <a:spcPts val="600"/>
              </a:spcBef>
              <a:buClr>
                <a:srgbClr val="0070C0"/>
              </a:buClr>
            </a:pP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System: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One-size standard humidification capacity</a:t>
            </a:r>
          </a:p>
          <a:p>
            <a:pPr marL="1417320" lvl="2" indent="-41148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Fan High Speed (350 CFM) – 5 lbs/hr</a:t>
            </a:r>
          </a:p>
          <a:p>
            <a:pPr marL="1417320" lvl="2" indent="-41148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Fan Low Speed (175 CFM) – 2.5 lbs/hr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Installation: Drop ceiling (for discrete operation) or suspended. 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Drinking Water quality is required, no need for RO water.</a:t>
            </a:r>
          </a:p>
          <a:p>
            <a:pPr marL="91451">
              <a:spcBef>
                <a:spcPts val="600"/>
              </a:spcBef>
              <a:buClr>
                <a:srgbClr val="0070C0"/>
              </a:buClr>
            </a:pPr>
            <a:endParaRPr lang="en-US" sz="24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91451">
              <a:spcBef>
                <a:spcPts val="600"/>
              </a:spcBef>
              <a:buClr>
                <a:srgbClr val="0070C0"/>
              </a:buClr>
            </a:pPr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Keep in mind:</a:t>
            </a:r>
            <a:endParaRPr lang="en-US" sz="14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Suited for buildings without central ventilation systems (e.g., VRF or hot water heating). 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Adiabatic cooling effect is negligible.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No preheat load required.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Inlet and drain connections - NPT adaptors provided.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Arial" panose="020B0604020202020204" pitchFamily="34" charset="0"/>
              </a:rPr>
              <a:t>Contractor needs to install non-return valve on the inlet </a:t>
            </a: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+mj-lt"/>
              <a:cs typeface="Arial" panose="020B0604020202020204" pitchFamily="34" charset="0"/>
            </a:endParaRPr>
          </a:p>
          <a:p>
            <a:pPr marL="960120" lvl="1" indent="-41148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CA0A59-E961-5087-EF0A-2F4BF87D2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4" t="12700" r="10833" b="11564"/>
          <a:stretch/>
        </p:blipFill>
        <p:spPr>
          <a:xfrm>
            <a:off x="6223476" y="1442290"/>
            <a:ext cx="5831031" cy="44398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76BCDD-C042-49BC-3315-11EDADD2E306}"/>
              </a:ext>
            </a:extLst>
          </p:cNvPr>
          <p:cNvSpPr txBox="1"/>
          <p:nvPr/>
        </p:nvSpPr>
        <p:spPr>
          <a:xfrm>
            <a:off x="9082081" y="1419311"/>
            <a:ext cx="2832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0" i="1" kern="100" dirty="0">
                <a:solidFill>
                  <a:schemeClr val="accent1"/>
                </a:solidFill>
                <a:latin typeface="TheSansB HT5 Plain" pitchFamily="34" charset="0"/>
              </a:rPr>
              <a:t>Dimensions &amp; Clearances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69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8BD10D-E210-C972-7D33-5A36AF77B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5891FE7-F5BA-6E74-E9AC-71C0A4CC1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96" y="3654088"/>
            <a:ext cx="3400459" cy="2268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wall, indoor, bathroom, white&#10;&#10;Description automatically generated">
            <a:extLst>
              <a:ext uri="{FF2B5EF4-FFF2-40B4-BE49-F238E27FC236}">
                <a16:creationId xmlns:a16="http://schemas.microsoft.com/office/drawing/2014/main" id="{DE17EA08-458E-FD2A-3DCD-475CEDCE7C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9472" r="7475" b="12696"/>
          <a:stretch/>
        </p:blipFill>
        <p:spPr>
          <a:xfrm>
            <a:off x="8201195" y="1160894"/>
            <a:ext cx="3400459" cy="2268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ubtitle 5">
            <a:extLst>
              <a:ext uri="{FF2B5EF4-FFF2-40B4-BE49-F238E27FC236}">
                <a16:creationId xmlns:a16="http://schemas.microsoft.com/office/drawing/2014/main" id="{D0135554-F5E7-A2C9-A090-DA7F91528B88}"/>
              </a:ext>
            </a:extLst>
          </p:cNvPr>
          <p:cNvSpPr txBox="1">
            <a:spLocks/>
          </p:cNvSpPr>
          <p:nvPr/>
        </p:nvSpPr>
        <p:spPr>
          <a:xfrm>
            <a:off x="665343" y="1497385"/>
            <a:ext cx="6348413" cy="1210234"/>
          </a:xfrm>
          <a:prstGeom prst="rect">
            <a:avLst/>
          </a:prstGeom>
        </p:spPr>
        <p:txBody>
          <a:bodyPr vert="horz" lIns="0" tIns="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16AB3"/>
                </a:solidFill>
              </a:rPr>
              <a:t>Regularly monitor contaminant levels &amp; establish a cleaning cycle</a:t>
            </a:r>
          </a:p>
          <a:p>
            <a:endParaRPr lang="en-US" sz="100" b="1" dirty="0"/>
          </a:p>
          <a:p>
            <a:r>
              <a:rPr lang="en-US" sz="1600" b="1" dirty="0"/>
              <a:t>Standard Maintenance Tasks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7EF9F8-26F5-A6FA-1E9D-74E8416A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43" y="2226037"/>
            <a:ext cx="7212013" cy="36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2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Features &amp; Benefits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74E12E1-FA99-09D2-147A-E623DA4E4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graphicFrame>
        <p:nvGraphicFramePr>
          <p:cNvPr id="18" name="Table 7">
            <a:extLst>
              <a:ext uri="{FF2B5EF4-FFF2-40B4-BE49-F238E27FC236}">
                <a16:creationId xmlns:a16="http://schemas.microsoft.com/office/drawing/2014/main" id="{31D74993-B563-014A-9173-9B51F89DA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31351"/>
              </p:ext>
            </p:extLst>
          </p:nvPr>
        </p:nvGraphicFramePr>
        <p:xfrm>
          <a:off x="2259389" y="1601598"/>
          <a:ext cx="9427785" cy="445153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84211">
                  <a:extLst>
                    <a:ext uri="{9D8B030D-6E8A-4147-A177-3AD203B41FA5}">
                      <a16:colId xmlns:a16="http://schemas.microsoft.com/office/drawing/2014/main" val="270252247"/>
                    </a:ext>
                  </a:extLst>
                </a:gridCol>
                <a:gridCol w="5743574">
                  <a:extLst>
                    <a:ext uri="{9D8B030D-6E8A-4147-A177-3AD203B41FA5}">
                      <a16:colId xmlns:a16="http://schemas.microsoft.com/office/drawing/2014/main" val="1513030865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</a:rPr>
                        <a:t>Low Energy Consumption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The TE draws approximately 20 W per lbs/hr of humidification. At a full load of 5 lbs/hr, this humidifier </a:t>
                      </a:r>
                      <a:r>
                        <a:rPr lang="en-US" sz="1400" b="0" i="1" u="none" dirty="0">
                          <a:solidFill>
                            <a:srgbClr val="016AB3"/>
                          </a:solidFill>
                          <a:latin typeface="+mn-lt"/>
                          <a:cs typeface="Arial" panose="020B0604020202020204" pitchFamily="34" charset="0"/>
                        </a:rPr>
                        <a:t>draws the same amount of power as most household lightbulbs.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830866"/>
                  </a:ext>
                </a:extLst>
              </a:tr>
              <a:tr h="11533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</a:rPr>
                        <a:t>Low Utility Bills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One unit operating in commercial space will operate at </a:t>
                      </a:r>
                      <a:r>
                        <a:rPr lang="en-US" sz="1400" b="0" dirty="0">
                          <a:solidFill>
                            <a:srgbClr val="016AB3"/>
                          </a:solidFill>
                          <a:latin typeface="+mn-lt"/>
                          <a:cs typeface="Arial" panose="020B0604020202020204" pitchFamily="34" charset="0"/>
                        </a:rPr>
                        <a:t>approximately $30/year.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No need for expensive RO water – </a:t>
                      </a:r>
                      <a:r>
                        <a:rPr lang="en-US" sz="1400" b="0" dirty="0">
                          <a:solidFill>
                            <a:srgbClr val="016AB3"/>
                          </a:solidFill>
                          <a:latin typeface="+mn-lt"/>
                          <a:cs typeface="Arial" panose="020B0604020202020204" pitchFamily="34" charset="0"/>
                        </a:rPr>
                        <a:t>potable water can be used.</a:t>
                      </a:r>
                      <a:endParaRPr lang="en-US" sz="1400" b="0" dirty="0">
                        <a:solidFill>
                          <a:srgbClr val="016AB3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224692"/>
                  </a:ext>
                </a:extLst>
              </a:tr>
              <a:tr h="10252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</a:rPr>
                        <a:t>Low Noise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It meets a </a:t>
                      </a:r>
                      <a:r>
                        <a:rPr lang="en-US" sz="1400" b="0" dirty="0">
                          <a:solidFill>
                            <a:srgbClr val="016AB3"/>
                          </a:solidFill>
                          <a:latin typeface="+mn-lt"/>
                          <a:cs typeface="Arial" panose="020B0604020202020204" pitchFamily="34" charset="0"/>
                        </a:rPr>
                        <a:t>Noise Criteria (NC) max value of 40 dB(A)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and can be used where a silent atmosphere is required (i.e., classrooms, office spaces, etc.)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683566"/>
                  </a:ext>
                </a:extLst>
              </a:tr>
              <a:tr h="1175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34000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</a:rPr>
                        <a:t>Compact Design and Installation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Unit is </a:t>
                      </a:r>
                      <a:r>
                        <a:rPr lang="en-US" sz="1400" b="0" dirty="0">
                          <a:solidFill>
                            <a:srgbClr val="016AB3"/>
                          </a:solidFill>
                          <a:latin typeface="+mn-lt"/>
                          <a:cs typeface="Arial" panose="020B0604020202020204" pitchFamily="34" charset="0"/>
                        </a:rPr>
                        <a:t>easy to Install and service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without taking up any floor or wall space. Media is the only consumable in the unit, but it can also be descaled and washed, therefore </a:t>
                      </a:r>
                      <a:r>
                        <a:rPr lang="en-US" sz="1400" b="0" dirty="0">
                          <a:solidFill>
                            <a:srgbClr val="016AB3"/>
                          </a:solidFill>
                          <a:latin typeface="+mn-lt"/>
                          <a:cs typeface="Arial" panose="020B0604020202020204" pitchFamily="34" charset="0"/>
                        </a:rPr>
                        <a:t>very little maintenance is required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426901"/>
                  </a:ext>
                </a:extLst>
              </a:tr>
            </a:tbl>
          </a:graphicData>
        </a:graphic>
      </p:graphicFrame>
      <p:pic>
        <p:nvPicPr>
          <p:cNvPr id="22" name="Graphic 21" descr="Alterations &amp; Tailoring outline">
            <a:extLst>
              <a:ext uri="{FF2B5EF4-FFF2-40B4-BE49-F238E27FC236}">
                <a16:creationId xmlns:a16="http://schemas.microsoft.com/office/drawing/2014/main" id="{942A2459-B8A3-3BD1-65FD-5E1E78B6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997" y="497019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24" name="Graphic 23" descr="Deaf outline">
            <a:extLst>
              <a:ext uri="{FF2B5EF4-FFF2-40B4-BE49-F238E27FC236}">
                <a16:creationId xmlns:a16="http://schemas.microsoft.com/office/drawing/2014/main" id="{03D97444-72CF-6EA3-BDCE-58EE5828B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997" y="389267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26" name="Graphic 25" descr="Flying Money outline">
            <a:extLst>
              <a:ext uri="{FF2B5EF4-FFF2-40B4-BE49-F238E27FC236}">
                <a16:creationId xmlns:a16="http://schemas.microsoft.com/office/drawing/2014/main" id="{3DF49EB9-B556-A89F-B25E-8A2F0D644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997" y="281514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28" name="Graphic 27" descr="Sustainability outline">
            <a:extLst>
              <a:ext uri="{FF2B5EF4-FFF2-40B4-BE49-F238E27FC236}">
                <a16:creationId xmlns:a16="http://schemas.microsoft.com/office/drawing/2014/main" id="{5E2D8E80-F7AD-ECD6-068E-6628218F1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7997" y="169057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158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02630-ED6B-BCE5-226A-2FDCD19A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pic>
        <p:nvPicPr>
          <p:cNvPr id="2" name="Picture 1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949A44DA-DD8E-25E7-A860-261646279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t="1550" r="-1" b="30430"/>
          <a:stretch/>
        </p:blipFill>
        <p:spPr>
          <a:xfrm>
            <a:off x="4241855" y="3175661"/>
            <a:ext cx="3147694" cy="2894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indoor, wall, ceiling&#10;&#10;Description automatically generated">
            <a:extLst>
              <a:ext uri="{FF2B5EF4-FFF2-40B4-BE49-F238E27FC236}">
                <a16:creationId xmlns:a16="http://schemas.microsoft.com/office/drawing/2014/main" id="{624A94FF-899A-BB0A-4BC1-C7184A10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8"/>
          <a:stretch/>
        </p:blipFill>
        <p:spPr>
          <a:xfrm>
            <a:off x="623887" y="1925330"/>
            <a:ext cx="4121416" cy="3098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F659E7-8FCF-7320-5065-D680E9458F53}"/>
              </a:ext>
            </a:extLst>
          </p:cNvPr>
          <p:cNvSpPr txBox="1"/>
          <p:nvPr/>
        </p:nvSpPr>
        <p:spPr>
          <a:xfrm>
            <a:off x="538162" y="1482245"/>
            <a:ext cx="3319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b="0" kern="100" dirty="0">
                <a:solidFill>
                  <a:schemeClr val="accent1"/>
                </a:solidFill>
                <a:latin typeface="Calibri" panose="020F0502020204030204" pitchFamily="34" charset="0"/>
              </a:rPr>
              <a:t>Bundle </a:t>
            </a:r>
            <a:r>
              <a:rPr lang="de-CH" sz="2000" b="0" kern="100" dirty="0" err="1">
                <a:solidFill>
                  <a:schemeClr val="accent1"/>
                </a:solidFill>
                <a:latin typeface="Calibri" panose="020F0502020204030204" pitchFamily="34" charset="0"/>
              </a:rPr>
              <a:t>with</a:t>
            </a:r>
            <a:r>
              <a:rPr lang="de-CH" sz="2000" b="0" kern="100" dirty="0">
                <a:solidFill>
                  <a:schemeClr val="accent1"/>
                </a:solidFill>
                <a:latin typeface="Calibri" panose="020F0502020204030204" pitchFamily="34" charset="0"/>
              </a:rPr>
              <a:t> VRF –</a:t>
            </a:r>
            <a:r>
              <a:rPr lang="de-CH" sz="2000" b="0" i="1" kern="100" dirty="0">
                <a:solidFill>
                  <a:schemeClr val="accent1"/>
                </a:solidFill>
                <a:latin typeface="Calibri" panose="020F0502020204030204" pitchFamily="34" charset="0"/>
              </a:rPr>
              <a:t> Ottawa</a:t>
            </a:r>
            <a:endParaRPr lang="en-US" sz="2000" b="0" i="1" kern="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 descr="A picture containing indoor, wall, white, stall&#10;&#10;Description automatically generated">
            <a:extLst>
              <a:ext uri="{FF2B5EF4-FFF2-40B4-BE49-F238E27FC236}">
                <a16:creationId xmlns:a16="http://schemas.microsoft.com/office/drawing/2014/main" id="{139A8220-FE55-FBFF-21D6-34A10AA9F9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3425" r="8960" b="11416"/>
          <a:stretch/>
        </p:blipFill>
        <p:spPr>
          <a:xfrm rot="5400000">
            <a:off x="7623991" y="2158403"/>
            <a:ext cx="4144919" cy="3609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FB5710-1538-B208-8B51-7CCADCA676F8}"/>
              </a:ext>
            </a:extLst>
          </p:cNvPr>
          <p:cNvSpPr txBox="1"/>
          <p:nvPr/>
        </p:nvSpPr>
        <p:spPr>
          <a:xfrm>
            <a:off x="7761160" y="1482245"/>
            <a:ext cx="20849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b="0" kern="100" dirty="0">
                <a:solidFill>
                  <a:schemeClr val="accent1"/>
                </a:solidFill>
                <a:latin typeface="Calibri" panose="020F0502020204030204" pitchFamily="34" charset="0"/>
              </a:rPr>
              <a:t>Office – </a:t>
            </a:r>
            <a:r>
              <a:rPr lang="de-CH" sz="2000" b="0" i="1" kern="100" dirty="0">
                <a:solidFill>
                  <a:schemeClr val="accent1"/>
                </a:solidFill>
                <a:latin typeface="Calibri" panose="020F0502020204030204" pitchFamily="34" charset="0"/>
              </a:rPr>
              <a:t>Toronto </a:t>
            </a:r>
            <a:endParaRPr lang="en-US" sz="2000" b="0" i="1" kern="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85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702630-ED6B-BCE5-226A-2FDCD19A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 Series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382B3A-CB0C-B99F-4971-8928B59DF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4" y="1494570"/>
            <a:ext cx="2814638" cy="1939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F2622-2CCA-C21C-D347-EF35CC5C7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04" y="3936217"/>
            <a:ext cx="2814638" cy="19393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6D3B6C-FF11-E038-2B30-6044B4230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149" y="1502470"/>
            <a:ext cx="2916501" cy="1939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FB6AB-5179-F5B5-BCBB-2AE33A1C8B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630"/>
          <a:stretch/>
        </p:blipFill>
        <p:spPr>
          <a:xfrm>
            <a:off x="4528592" y="3944117"/>
            <a:ext cx="2916501" cy="19393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155E3E-D51C-217A-12C4-96FA58D2C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044" y="1513621"/>
            <a:ext cx="2916502" cy="1942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Brick and mortar tobacconists, the good and the great • Cigar Sense">
            <a:extLst>
              <a:ext uri="{FF2B5EF4-FFF2-40B4-BE49-F238E27FC236}">
                <a16:creationId xmlns:a16="http://schemas.microsoft.com/office/drawing/2014/main" id="{FE25ABCA-A812-0852-C2D2-1E13CE6C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043" y="3955268"/>
            <a:ext cx="2916501" cy="19393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0C92B19-ACCF-3A17-B597-C0E6CF38E43B}"/>
              </a:ext>
            </a:extLst>
          </p:cNvPr>
          <p:cNvSpPr txBox="1">
            <a:spLocks/>
          </p:cNvSpPr>
          <p:nvPr/>
        </p:nvSpPr>
        <p:spPr>
          <a:xfrm>
            <a:off x="1062002" y="3460997"/>
            <a:ext cx="2465489" cy="499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Small Data Centers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4FBF920-7AA7-C477-5E79-677D271901B5}"/>
              </a:ext>
            </a:extLst>
          </p:cNvPr>
          <p:cNvSpPr txBox="1">
            <a:spLocks/>
          </p:cNvSpPr>
          <p:nvPr/>
        </p:nvSpPr>
        <p:spPr>
          <a:xfrm>
            <a:off x="4678549" y="3447488"/>
            <a:ext cx="2465489" cy="499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Classrooms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EE02D0A-25D1-9617-4B84-841D66EA5709}"/>
              </a:ext>
            </a:extLst>
          </p:cNvPr>
          <p:cNvSpPr txBox="1">
            <a:spLocks/>
          </p:cNvSpPr>
          <p:nvPr/>
        </p:nvSpPr>
        <p:spPr>
          <a:xfrm>
            <a:off x="8540670" y="3460584"/>
            <a:ext cx="2465489" cy="499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Wine Storage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3D4FF61-2CBE-9EC2-B465-7CFB6168C619}"/>
              </a:ext>
            </a:extLst>
          </p:cNvPr>
          <p:cNvSpPr txBox="1">
            <a:spLocks/>
          </p:cNvSpPr>
          <p:nvPr/>
        </p:nvSpPr>
        <p:spPr>
          <a:xfrm>
            <a:off x="1062001" y="5924878"/>
            <a:ext cx="2465489" cy="499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Office Spaces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40AD8E2-3342-FB60-4240-2547ECC44DB5}"/>
              </a:ext>
            </a:extLst>
          </p:cNvPr>
          <p:cNvSpPr txBox="1">
            <a:spLocks/>
          </p:cNvSpPr>
          <p:nvPr/>
        </p:nvSpPr>
        <p:spPr>
          <a:xfrm>
            <a:off x="4753991" y="5924878"/>
            <a:ext cx="2564131" cy="499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Long-Term Facilities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388806D-3C35-6B61-1253-1D79967D4BD6}"/>
              </a:ext>
            </a:extLst>
          </p:cNvPr>
          <p:cNvSpPr txBox="1">
            <a:spLocks/>
          </p:cNvSpPr>
          <p:nvPr/>
        </p:nvSpPr>
        <p:spPr>
          <a:xfrm>
            <a:off x="8572640" y="5943928"/>
            <a:ext cx="2564131" cy="499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Cigar Storage</a:t>
            </a:r>
          </a:p>
        </p:txBody>
      </p:sp>
    </p:spTree>
    <p:extLst>
      <p:ext uri="{BB962C8B-B14F-4D97-AF65-F5344CB8AC3E}">
        <p14:creationId xmlns:p14="http://schemas.microsoft.com/office/powerpoint/2010/main" val="2613947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9C1FFAE-D70A-FCB8-064F-FC101A503A6A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898E786-6939-49E5-B8C1-CA966317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Key Takeaways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770420C3-9598-4CD5-96E4-B1F18383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AF / US / TE Series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DC6EE-0A73-DA32-F24E-A2F9510FBF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02.08.2022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645A4-05F3-C826-D37E-0A7D004BA5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18CDD0-C0B7-4DB6-98CC-B8BC3692FA5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413A5-BB2E-68FD-F933-49CE994827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9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4">
            <a:extLst>
              <a:ext uri="{FF2B5EF4-FFF2-40B4-BE49-F238E27FC236}">
                <a16:creationId xmlns:a16="http://schemas.microsoft.com/office/drawing/2014/main" id="{0F2351C8-3057-6EF1-B11D-EB128CBE4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8611" y1="19444" x2="18333" y2="25000"/>
                        <a14:foregroundMark x1="53333" y1="28056" x2="60000" y2="23611"/>
                        <a14:foregroundMark x1="60833" y1="43056" x2="63611" y2="51111"/>
                        <a14:foregroundMark x1="84167" y1="48056" x2="85000" y2="52222"/>
                        <a14:foregroundMark x1="27500" y1="19722" x2="26667" y2="24444"/>
                        <a14:foregroundMark x1="27147" y1="16944" x2="27500" y2="16944"/>
                        <a14:foregroundMark x1="65833" y1="41944" x2="67500" y2="43889"/>
                        <a14:backgroundMark x1="25833" y1="16389" x2="26389" y2="16389"/>
                        <a14:backgroundMark x1="26944" y1="16389" x2="27500" y2="16389"/>
                        <a14:backgroundMark x1="16667" y1="16667" x2="17500" y2="16111"/>
                        <a14:backgroundMark x1="17222" y1="16389" x2="18889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 bwMode="auto">
          <a:xfrm>
            <a:off x="9591203" y="1555200"/>
            <a:ext cx="2134298" cy="1911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1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AF / US / TE Series 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38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2050" name="Picture 2" descr="Lean is Easy to Understand, Hard to Do">
            <a:extLst>
              <a:ext uri="{FF2B5EF4-FFF2-40B4-BE49-F238E27FC236}">
                <a16:creationId xmlns:a16="http://schemas.microsoft.com/office/drawing/2014/main" id="{EB2C67F8-64B3-60BC-A083-5447EBD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167" l="4167" r="96667">
                        <a14:foregroundMark x1="34722" y1="7222" x2="56944" y2="8056"/>
                        <a14:foregroundMark x1="8611" y1="40833" x2="4167" y2="56389"/>
                        <a14:foregroundMark x1="13333" y1="73333" x2="45833" y2="83056"/>
                        <a14:foregroundMark x1="63056" y1="83889" x2="96944" y2="62500"/>
                        <a14:foregroundMark x1="94167" y1="59722" x2="92222" y2="34722"/>
                        <a14:foregroundMark x1="3333" y1="46944" x2="13333" y2="79444"/>
                        <a14:foregroundMark x1="13333" y1="79444" x2="46111" y2="93333"/>
                        <a14:foregroundMark x1="46111" y1="93333" x2="46389" y2="93333"/>
                        <a14:foregroundMark x1="48889" y1="94167" x2="71667" y2="88611"/>
                        <a14:foregroundMark x1="71111" y1="89167" x2="80833" y2="80833"/>
                        <a14:foregroundMark x1="76667" y1="85833" x2="87500" y2="75000"/>
                        <a14:foregroundMark x1="31667" y1="92778" x2="21944" y2="87500"/>
                        <a14:foregroundMark x1="82500" y1="84444" x2="92778" y2="7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39" y="1853477"/>
            <a:ext cx="1631185" cy="16311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1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Production outline">
            <a:extLst>
              <a:ext uri="{FF2B5EF4-FFF2-40B4-BE49-F238E27FC236}">
                <a16:creationId xmlns:a16="http://schemas.microsoft.com/office/drawing/2014/main" id="{ABA7E30D-DAE3-9BA2-610C-BED8721E3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331" y="1840820"/>
            <a:ext cx="1631185" cy="1631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1000" endPos="35000" dir="5400000" sy="-100000" algn="bl" rotWithShape="0"/>
          </a:effectLst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A8CB801F-63A9-FC41-B520-914E6AE24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446373"/>
              </p:ext>
            </p:extLst>
          </p:nvPr>
        </p:nvGraphicFramePr>
        <p:xfrm>
          <a:off x="342263" y="4238589"/>
          <a:ext cx="11525248" cy="1600200"/>
        </p:xfrm>
        <a:graphic>
          <a:graphicData uri="http://schemas.openxmlformats.org/drawingml/2006/table">
            <a:tbl>
              <a:tblPr firstRow="1" bandRow="1">
                <a:tableStyleId>{5C22544A-1AA1-4342-B048-85BDC9FD1C3A}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3930997608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980074036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121729014"/>
                    </a:ext>
                  </a:extLst>
                </a:gridCol>
                <a:gridCol w="2676523">
                  <a:extLst>
                    <a:ext uri="{9D8B030D-6E8A-4147-A177-3AD203B41FA5}">
                      <a16:colId xmlns:a16="http://schemas.microsoft.com/office/drawing/2014/main" val="4318605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Direct room systems are ideal for:</a:t>
                      </a:r>
                    </a:p>
                    <a:p>
                      <a:pPr algn="ctr"/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300" b="0" dirty="0">
                          <a:solidFill>
                            <a:srgbClr val="016AB3"/>
                          </a:solidFill>
                        </a:rPr>
                        <a:t>Applications with excess process heat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300" b="0" dirty="0">
                          <a:solidFill>
                            <a:srgbClr val="016AB3"/>
                          </a:solidFill>
                        </a:rPr>
                        <a:t>Humidify a single zone</a:t>
                      </a:r>
                    </a:p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AF, US and TE offer self-contained, “plug &amp; play” solutions </a:t>
                      </a:r>
                    </a:p>
                    <a:p>
                      <a:pPr algn="ctr"/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300" b="0" dirty="0">
                          <a:solidFill>
                            <a:srgbClr val="016AB3"/>
                          </a:solidFill>
                        </a:rPr>
                        <a:t>Simple installation &amp; minimal maintenance</a:t>
                      </a:r>
                    </a:p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Great for small to medium applications </a:t>
                      </a:r>
                    </a:p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Cost effective &amp; energy efficient operation</a:t>
                      </a:r>
                    </a:p>
                    <a:p>
                      <a:pPr algn="ctr"/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39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1300" b="0" dirty="0">
                          <a:solidFill>
                            <a:srgbClr val="016AB3"/>
                          </a:solidFill>
                        </a:rPr>
                        <a:t>Decrease energy costs by up to 95% compared to isothermal </a:t>
                      </a:r>
                    </a:p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062763"/>
                  </a:ext>
                </a:extLst>
              </a:tr>
            </a:tbl>
          </a:graphicData>
        </a:graphic>
      </p:graphicFrame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68A33918-65A0-F818-D868-2D47B2F1189F}"/>
              </a:ext>
            </a:extLst>
          </p:cNvPr>
          <p:cNvGrpSpPr/>
          <p:nvPr/>
        </p:nvGrpSpPr>
        <p:grpSpPr>
          <a:xfrm>
            <a:off x="6726882" y="1718783"/>
            <a:ext cx="2190754" cy="1728629"/>
            <a:chOff x="6748855" y="2111735"/>
            <a:chExt cx="2190754" cy="1728629"/>
          </a:xfrm>
          <a:effectLst>
            <a:reflection blurRad="6350" stA="21000" endPos="35000" dir="5400000" sy="-100000" algn="bl" rotWithShape="0"/>
          </a:effectLst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1971825-6D19-1F8D-7E66-9B163C599D22}"/>
                </a:ext>
              </a:extLst>
            </p:cNvPr>
            <p:cNvGrpSpPr/>
            <p:nvPr/>
          </p:nvGrpSpPr>
          <p:grpSpPr>
            <a:xfrm>
              <a:off x="6748855" y="2546204"/>
              <a:ext cx="548640" cy="548640"/>
              <a:chOff x="6331620" y="1322748"/>
              <a:chExt cx="548640" cy="548640"/>
            </a:xfrm>
          </p:grpSpPr>
          <p:pic>
            <p:nvPicPr>
              <p:cNvPr id="22" name="Graphic 21" descr="City outline">
                <a:extLst>
                  <a:ext uri="{FF2B5EF4-FFF2-40B4-BE49-F238E27FC236}">
                    <a16:creationId xmlns:a16="http://schemas.microsoft.com/office/drawing/2014/main" id="{3B2CDF97-FD34-C4CB-5DEF-6D809E528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75244" y="1371093"/>
                <a:ext cx="457200" cy="457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67F2370-A7D3-9673-AAED-44A41C48EDEB}"/>
                  </a:ext>
                </a:extLst>
              </p:cNvPr>
              <p:cNvSpPr/>
              <p:nvPr/>
            </p:nvSpPr>
            <p:spPr>
              <a:xfrm>
                <a:off x="6331620" y="1322748"/>
                <a:ext cx="548640" cy="5486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E0F1734-7D3A-DD09-90AA-5E8282CA8F19}"/>
                </a:ext>
              </a:extLst>
            </p:cNvPr>
            <p:cNvGrpSpPr/>
            <p:nvPr/>
          </p:nvGrpSpPr>
          <p:grpSpPr>
            <a:xfrm>
              <a:off x="7201953" y="2120847"/>
              <a:ext cx="548640" cy="548640"/>
              <a:chOff x="7546048" y="642332"/>
              <a:chExt cx="548640" cy="548640"/>
            </a:xfrm>
          </p:grpSpPr>
          <p:pic>
            <p:nvPicPr>
              <p:cNvPr id="20" name="Graphic 19" descr="Classroom outline">
                <a:extLst>
                  <a:ext uri="{FF2B5EF4-FFF2-40B4-BE49-F238E27FC236}">
                    <a16:creationId xmlns:a16="http://schemas.microsoft.com/office/drawing/2014/main" id="{2866E5D4-DC5F-E2E5-2CD3-4AF8C1937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580233" y="687484"/>
                <a:ext cx="457200" cy="457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3917C8E-0CCB-AEE9-011E-223E43305E89}"/>
                  </a:ext>
                </a:extLst>
              </p:cNvPr>
              <p:cNvSpPr/>
              <p:nvPr/>
            </p:nvSpPr>
            <p:spPr>
              <a:xfrm>
                <a:off x="7546048" y="642332"/>
                <a:ext cx="548640" cy="5486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42784CD-B882-E258-5327-ECDAB534B039}"/>
                </a:ext>
              </a:extLst>
            </p:cNvPr>
            <p:cNvGrpSpPr/>
            <p:nvPr/>
          </p:nvGrpSpPr>
          <p:grpSpPr>
            <a:xfrm>
              <a:off x="6768917" y="3202552"/>
              <a:ext cx="548640" cy="548640"/>
              <a:chOff x="6919692" y="2742560"/>
              <a:chExt cx="548640" cy="548640"/>
            </a:xfrm>
          </p:grpSpPr>
          <p:pic>
            <p:nvPicPr>
              <p:cNvPr id="24" name="Graphic 23" descr="Mining tools outline">
                <a:extLst>
                  <a:ext uri="{FF2B5EF4-FFF2-40B4-BE49-F238E27FC236}">
                    <a16:creationId xmlns:a16="http://schemas.microsoft.com/office/drawing/2014/main" id="{813185B3-E8CD-C16F-D22B-9EF1EF692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970968" y="2780872"/>
                <a:ext cx="457200" cy="457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80F0BF5-04F0-DF84-2B15-B88C5634DA7D}"/>
                  </a:ext>
                </a:extLst>
              </p:cNvPr>
              <p:cNvSpPr/>
              <p:nvPr/>
            </p:nvSpPr>
            <p:spPr>
              <a:xfrm>
                <a:off x="6919692" y="2742560"/>
                <a:ext cx="548640" cy="5486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ADFB128-D8CC-D211-DF91-DF3E7022401A}"/>
                </a:ext>
              </a:extLst>
            </p:cNvPr>
            <p:cNvGrpSpPr/>
            <p:nvPr/>
          </p:nvGrpSpPr>
          <p:grpSpPr>
            <a:xfrm>
              <a:off x="7815745" y="2111735"/>
              <a:ext cx="548640" cy="548640"/>
              <a:chOff x="8471022" y="1404003"/>
              <a:chExt cx="548640" cy="548640"/>
            </a:xfrm>
          </p:grpSpPr>
          <p:pic>
            <p:nvPicPr>
              <p:cNvPr id="30" name="Graphic 29" descr="Saw blade outline">
                <a:extLst>
                  <a:ext uri="{FF2B5EF4-FFF2-40B4-BE49-F238E27FC236}">
                    <a16:creationId xmlns:a16="http://schemas.microsoft.com/office/drawing/2014/main" id="{36598564-EA78-17F9-82E0-BC06F8C5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522132" y="1449609"/>
                <a:ext cx="457200" cy="457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33765B3-F5DB-AB16-1842-A67D56246D11}"/>
                  </a:ext>
                </a:extLst>
              </p:cNvPr>
              <p:cNvSpPr/>
              <p:nvPr/>
            </p:nvSpPr>
            <p:spPr>
              <a:xfrm>
                <a:off x="8471022" y="1404003"/>
                <a:ext cx="548640" cy="5486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F73DC84-C606-EF91-44D1-3D54447464A9}"/>
                </a:ext>
              </a:extLst>
            </p:cNvPr>
            <p:cNvGrpSpPr/>
            <p:nvPr/>
          </p:nvGrpSpPr>
          <p:grpSpPr>
            <a:xfrm>
              <a:off x="8390969" y="3147061"/>
              <a:ext cx="548640" cy="548640"/>
              <a:chOff x="8054525" y="2620613"/>
              <a:chExt cx="548640" cy="548640"/>
            </a:xfrm>
          </p:grpSpPr>
          <p:pic>
            <p:nvPicPr>
              <p:cNvPr id="26" name="Graphic 25" descr="Dental Tools outline">
                <a:extLst>
                  <a:ext uri="{FF2B5EF4-FFF2-40B4-BE49-F238E27FC236}">
                    <a16:creationId xmlns:a16="http://schemas.microsoft.com/office/drawing/2014/main" id="{F8E5C631-597F-9D59-5899-AD3FCC765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128499" y="2694760"/>
                <a:ext cx="411480" cy="41148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FBEF0B8-2AA8-E5CA-800F-513ED135D442}"/>
                  </a:ext>
                </a:extLst>
              </p:cNvPr>
              <p:cNvSpPr/>
              <p:nvPr/>
            </p:nvSpPr>
            <p:spPr>
              <a:xfrm>
                <a:off x="8054525" y="2620613"/>
                <a:ext cx="548640" cy="5486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D0191D8-E6C9-2E06-8134-3BFA1549EFDA}"/>
                </a:ext>
              </a:extLst>
            </p:cNvPr>
            <p:cNvGrpSpPr/>
            <p:nvPr/>
          </p:nvGrpSpPr>
          <p:grpSpPr>
            <a:xfrm>
              <a:off x="8318237" y="2513899"/>
              <a:ext cx="548640" cy="548640"/>
              <a:chOff x="9094126" y="2354839"/>
              <a:chExt cx="548640" cy="548640"/>
            </a:xfrm>
          </p:grpSpPr>
          <p:pic>
            <p:nvPicPr>
              <p:cNvPr id="28" name="Graphic 27" descr="Paint outline">
                <a:extLst>
                  <a:ext uri="{FF2B5EF4-FFF2-40B4-BE49-F238E27FC236}">
                    <a16:creationId xmlns:a16="http://schemas.microsoft.com/office/drawing/2014/main" id="{88AA93A3-B0CA-19B9-13F9-066837B97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9131300" y="2412095"/>
                <a:ext cx="457200" cy="457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</p:spPr>
          </p:pic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5FD1403-332B-6E42-D444-B65A59C5EACD}"/>
                  </a:ext>
                </a:extLst>
              </p:cNvPr>
              <p:cNvSpPr/>
              <p:nvPr/>
            </p:nvSpPr>
            <p:spPr>
              <a:xfrm>
                <a:off x="9094126" y="2354839"/>
                <a:ext cx="548640" cy="5486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54DEC5-3499-FA2F-D06C-F5499BE8CF33}"/>
                </a:ext>
              </a:extLst>
            </p:cNvPr>
            <p:cNvCxnSpPr>
              <a:cxnSpLocks/>
              <a:stCxn id="35" idx="5"/>
            </p:cNvCxnSpPr>
            <p:nvPr/>
          </p:nvCxnSpPr>
          <p:spPr>
            <a:xfrm>
              <a:off x="7217149" y="3014498"/>
              <a:ext cx="649706" cy="825866"/>
            </a:xfrm>
            <a:prstGeom prst="line">
              <a:avLst/>
            </a:prstGeom>
            <a:ln w="9525"/>
            <a:effectLst>
              <a:outerShdw blurRad="50800" dist="38100" dir="2700000" algn="tl" rotWithShape="0">
                <a:prstClr val="black">
                  <a:alpha val="24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FF00BBC-7CB6-2209-199F-44DA0F375791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>
              <a:off x="7476273" y="2669487"/>
              <a:ext cx="391862" cy="1170877"/>
            </a:xfrm>
            <a:prstGeom prst="line">
              <a:avLst/>
            </a:prstGeom>
            <a:ln w="9525"/>
            <a:effectLst>
              <a:outerShdw blurRad="50800" dist="38100" dir="2700000" algn="tl" rotWithShape="0">
                <a:prstClr val="black">
                  <a:alpha val="24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14FD95-D65C-BA89-539F-E6099CCB4986}"/>
                </a:ext>
              </a:extLst>
            </p:cNvPr>
            <p:cNvCxnSpPr>
              <a:cxnSpLocks/>
              <a:stCxn id="38" idx="4"/>
            </p:cNvCxnSpPr>
            <p:nvPr/>
          </p:nvCxnSpPr>
          <p:spPr>
            <a:xfrm flipH="1">
              <a:off x="7865139" y="2660375"/>
              <a:ext cx="224926" cy="1179989"/>
            </a:xfrm>
            <a:prstGeom prst="line">
              <a:avLst/>
            </a:prstGeom>
            <a:ln w="9525"/>
            <a:effectLst>
              <a:outerShdw blurRad="50800" dist="38100" dir="2700000" algn="tl" rotWithShape="0">
                <a:prstClr val="black">
                  <a:alpha val="24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9781E32-FD00-DBAA-2C23-9A4156E3C451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 flipH="1">
              <a:off x="7865139" y="2982193"/>
              <a:ext cx="533444" cy="858171"/>
            </a:xfrm>
            <a:prstGeom prst="line">
              <a:avLst/>
            </a:prstGeom>
            <a:ln w="9525"/>
            <a:effectLst>
              <a:outerShdw blurRad="50800" dist="38100" dir="2700000" algn="tl" rotWithShape="0">
                <a:prstClr val="black">
                  <a:alpha val="24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151A76E-B639-5680-688F-26F2CD16AD58}"/>
                </a:ext>
              </a:extLst>
            </p:cNvPr>
            <p:cNvCxnSpPr>
              <a:cxnSpLocks/>
            </p:cNvCxnSpPr>
            <p:nvPr/>
          </p:nvCxnSpPr>
          <p:spPr>
            <a:xfrm>
              <a:off x="7297047" y="3613494"/>
              <a:ext cx="569808" cy="226870"/>
            </a:xfrm>
            <a:prstGeom prst="line">
              <a:avLst/>
            </a:prstGeom>
            <a:ln w="9525"/>
            <a:effectLst>
              <a:outerShdw blurRad="50800" dist="38100" dir="2700000" algn="tl" rotWithShape="0">
                <a:prstClr val="black">
                  <a:alpha val="24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49" name="Straight Connector 2048">
              <a:extLst>
                <a:ext uri="{FF2B5EF4-FFF2-40B4-BE49-F238E27FC236}">
                  <a16:creationId xmlns:a16="http://schemas.microsoft.com/office/drawing/2014/main" id="{085D56FA-85AA-0462-D048-5B8B868177A4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 flipH="1">
              <a:off x="7865139" y="3615355"/>
              <a:ext cx="606176" cy="225009"/>
            </a:xfrm>
            <a:prstGeom prst="line">
              <a:avLst/>
            </a:prstGeom>
            <a:ln w="9525"/>
            <a:effectLst>
              <a:outerShdw blurRad="50800" dist="38100" dir="2700000" algn="tl" rotWithShape="0">
                <a:prstClr val="black">
                  <a:alpha val="24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8857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F9B4E4-A037-4C02-9092-7A6B6D9ED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CCDC-4D4C-4364-8438-F233477F8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85A11-C4A5-4319-9633-1B941196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Thank you for working as a team.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EA28B-1FA1-1EC6-1F5C-194C779456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54E2D08-BE53-4294-85D2-FDEF043C3CF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0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2" name="Picture 4" descr="Wetmaster Co., Ltd. - Comprehensive manufacturer of industrial and ...">
            <a:extLst>
              <a:ext uri="{FF2B5EF4-FFF2-40B4-BE49-F238E27FC236}">
                <a16:creationId xmlns:a16="http://schemas.microsoft.com/office/drawing/2014/main" id="{CC73D098-AEA6-9A82-19A2-FEFBE529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04" b="97598" l="2179" r="99782">
                        <a14:foregroundMark x1="51634" y1="4204" x2="51634" y2="4204"/>
                        <a14:foregroundMark x1="41612" y1="88288" x2="84314" y2="86186"/>
                        <a14:foregroundMark x1="92810" y1="44144" x2="92810" y2="75146"/>
                        <a14:foregroundMark x1="73203" y1="19520" x2="80610" y2="30330"/>
                        <a14:foregroundMark x1="10675" y1="48048" x2="10240" y2="51652"/>
                        <a14:foregroundMark x1="36601" y1="81081" x2="50545" y2="71471"/>
                        <a14:foregroundMark x1="9150" y1="79580" x2="9150" y2="83183"/>
                        <a14:foregroundMark x1="13943" y1="86787" x2="33987" y2="92492"/>
                        <a14:foregroundMark x1="46187" y1="94895" x2="61656" y2="93393"/>
                        <a14:foregroundMark x1="26144" y1="81081" x2="17647" y2="83183"/>
                        <a14:foregroundMark x1="6972" y1="85886" x2="19172" y2="87688"/>
                        <a14:foregroundMark x1="3486" y1="88288" x2="3486" y2="88288"/>
                        <a14:foregroundMark x1="3268" y1="87688" x2="2179" y2="87688"/>
                        <a14:foregroundMark x1="82135" y1="89790" x2="89542" y2="86186"/>
                        <a14:foregroundMark x1="90196" y1="88288" x2="89107" y2="91892"/>
                        <a14:foregroundMark x1="92691" y1="87078" x2="92157" y2="90390"/>
                        <a14:foregroundMark x1="93575" y1="81597" x2="93480" y2="82187"/>
                        <a14:foregroundMark x1="19826" y1="84685" x2="43573" y2="97598"/>
                        <a14:foregroundMark x1="94553" y1="90090" x2="94553" y2="90090"/>
                        <a14:foregroundMark x1="93750" y1="85599" x2="94336" y2="88288"/>
                        <a14:foregroundMark x1="93705" y1="85570" x2="93900" y2="87988"/>
                        <a14:foregroundMark x1="93464" y1="82583" x2="93642" y2="84790"/>
                        <a14:foregroundMark x1="94553" y1="86787" x2="96514" y2="88589"/>
                        <a14:backgroundMark x1="97579" y1="87427" x2="98471" y2="87710"/>
                        <a14:backgroundMark x1="95861" y1="75976" x2="94989" y2="81982"/>
                        <a14:backgroundMark x1="95861" y1="81982" x2="95872" y2="82215"/>
                        <a14:backgroundMark x1="98039" y1="90691" x2="98039" y2="89489"/>
                        <a14:backgroundMark x1="98693" y1="90691" x2="98693" y2="89189"/>
                        <a14:backgroundMark x1="98911" y1="91291" x2="99129" y2="87988"/>
                        <a14:backgroundMark x1="98693" y1="91291" x2="97821" y2="86486"/>
                        <a14:backgroundMark x1="96732" y1="89790" x2="96078" y2="86486"/>
                        <a14:backgroundMark x1="98911" y1="90090" x2="99129" y2="90090"/>
                        <a14:backgroundMark x1="98475" y1="88889" x2="98475" y2="92192"/>
                        <a14:backgroundMark x1="98257" y1="90090" x2="98475" y2="92192"/>
                        <a14:backgroundMark x1="96296" y1="86486" x2="96078" y2="8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98" y="1955383"/>
            <a:ext cx="2758346" cy="200607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8B9888-0552-9E21-DABD-C7553E4E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4722" y1="24808" x2="25139" y2="16923"/>
                        <a14:foregroundMark x1="28472" y1="14231" x2="57083" y2="13269"/>
                        <a14:foregroundMark x1="50556" y1="25192" x2="53750" y2="20192"/>
                        <a14:foregroundMark x1="41389" y1="27500" x2="45417" y2="21731"/>
                        <a14:foregroundMark x1="69583" y1="15962" x2="83853" y2="15612"/>
                        <a14:foregroundMark x1="85556" y1="18846" x2="84444" y2="16346"/>
                        <a14:backgroundMark x1="86389" y1="16731" x2="85139" y2="15000"/>
                        <a14:backgroundMark x1="85000" y1="14615" x2="84722" y2="14423"/>
                        <a14:backgroundMark x1="85000" y1="15577" x2="85278" y2="17115"/>
                        <a14:backgroundMark x1="84722" y1="15192" x2="85278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" y="2017449"/>
            <a:ext cx="2922419" cy="2110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2C03F-9EBA-FDF8-569F-F3C5A00004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3" y="1075282"/>
            <a:ext cx="2011523" cy="3432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9BE7701-99D6-E028-50BA-C5D8D6458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742162"/>
              </p:ext>
            </p:extLst>
          </p:nvPr>
        </p:nvGraphicFramePr>
        <p:xfrm>
          <a:off x="509587" y="4757584"/>
          <a:ext cx="10944225" cy="767080"/>
        </p:xfrm>
        <a:graphic>
          <a:graphicData uri="http://schemas.openxmlformats.org/drawingml/2006/table">
            <a:tbl>
              <a:tblPr firstRow="1" bandRow="1">
                <a:tableStyleId>{5C22544A-1AA1-4342-B048-85BDC9FD1C3A}</a:tableStyleId>
              </a:tblPr>
              <a:tblGrid>
                <a:gridCol w="3648075">
                  <a:extLst>
                    <a:ext uri="{9D8B030D-6E8A-4147-A177-3AD203B41FA5}">
                      <a16:colId xmlns:a16="http://schemas.microsoft.com/office/drawing/2014/main" val="836160276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49671216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2427805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AirFog (AF) Series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Ultrasonic (US) Series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Tile Evaporative (TE) Series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86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Compressed air nozzles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Ultrasonic nebulizer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Evaporative media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433743"/>
                  </a:ext>
                </a:extLst>
              </a:tr>
            </a:tbl>
          </a:graphicData>
        </a:graphic>
      </p:graphicFrame>
      <p:sp>
        <p:nvSpPr>
          <p:cNvPr id="11" name="Subtitle 5">
            <a:extLst>
              <a:ext uri="{FF2B5EF4-FFF2-40B4-BE49-F238E27FC236}">
                <a16:creationId xmlns:a16="http://schemas.microsoft.com/office/drawing/2014/main" id="{8577459D-F4BF-BABB-41DB-6B44B752CDA1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405683"/>
          </a:xfrm>
        </p:spPr>
        <p:txBody>
          <a:bodyPr/>
          <a:lstStyle/>
          <a:p>
            <a:r>
              <a:rPr lang="en-US" dirty="0"/>
              <a:t>AF / US / TE Series</a:t>
            </a:r>
          </a:p>
        </p:txBody>
      </p:sp>
    </p:spTree>
    <p:extLst>
      <p:ext uri="{BB962C8B-B14F-4D97-AF65-F5344CB8AC3E}">
        <p14:creationId xmlns:p14="http://schemas.microsoft.com/office/powerpoint/2010/main" val="311671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C404328B-BFF9-549E-9ECB-23D611E137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9" t="2576" r="3557" b="10720"/>
          <a:stretch/>
        </p:blipFill>
        <p:spPr>
          <a:xfrm>
            <a:off x="5087938" y="0"/>
            <a:ext cx="7104062" cy="6458184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898E786-6939-49E5-B8C1-CA966317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AF Series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DC6EE-0A73-DA32-F24E-A2F9510FBF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02.08.2022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645A4-05F3-C826-D37E-0A7D004BA5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18CDD0-C0B7-4DB6-98CC-B8BC3692FA5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03B0F-4055-09F4-3C8F-81355F5A08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  <p:sp>
        <p:nvSpPr>
          <p:cNvPr id="12" name="Subtitle 13">
            <a:extLst>
              <a:ext uri="{FF2B5EF4-FFF2-40B4-BE49-F238E27FC236}">
                <a16:creationId xmlns:a16="http://schemas.microsoft.com/office/drawing/2014/main" id="{B2DEBD5E-CCAA-63F3-ACCF-CFB4BAED8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3532188"/>
            <a:ext cx="4231122" cy="714135"/>
          </a:xfrm>
        </p:spPr>
        <p:txBody>
          <a:bodyPr/>
          <a:lstStyle/>
          <a:p>
            <a:r>
              <a:rPr lang="en-US" sz="2600" dirty="0"/>
              <a:t>Compressed Air Nozzle System</a:t>
            </a:r>
          </a:p>
        </p:txBody>
      </p:sp>
    </p:spTree>
    <p:extLst>
      <p:ext uri="{BB962C8B-B14F-4D97-AF65-F5344CB8AC3E}">
        <p14:creationId xmlns:p14="http://schemas.microsoft.com/office/powerpoint/2010/main" val="327428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4AAE93-9F5F-1F09-F18B-F9887D0E3B93}"/>
              </a:ext>
            </a:extLst>
          </p:cNvPr>
          <p:cNvSpPr txBox="1">
            <a:spLocks/>
          </p:cNvSpPr>
          <p:nvPr/>
        </p:nvSpPr>
        <p:spPr>
          <a:xfrm>
            <a:off x="6515256" y="5139079"/>
            <a:ext cx="2939690" cy="914400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Accurate control</a:t>
            </a:r>
          </a:p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On/off or modulating control</a:t>
            </a:r>
          </a:p>
        </p:txBody>
      </p:sp>
      <p:sp>
        <p:nvSpPr>
          <p:cNvPr id="47" name="Content Placeholder 6">
            <a:extLst>
              <a:ext uri="{FF2B5EF4-FFF2-40B4-BE49-F238E27FC236}">
                <a16:creationId xmlns:a16="http://schemas.microsoft.com/office/drawing/2014/main" id="{FFBC6CA5-B02A-D9F7-CBA6-DEC17396997C}"/>
              </a:ext>
            </a:extLst>
          </p:cNvPr>
          <p:cNvSpPr txBox="1">
            <a:spLocks/>
          </p:cNvSpPr>
          <p:nvPr/>
        </p:nvSpPr>
        <p:spPr>
          <a:xfrm>
            <a:off x="6515256" y="2415595"/>
            <a:ext cx="5340109" cy="658590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Systems are scalable to meet almost any load requirement </a:t>
            </a:r>
          </a:p>
        </p:txBody>
      </p: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23FC3626-25F7-2AA4-1BA9-A3B646E24B7D}"/>
              </a:ext>
            </a:extLst>
          </p:cNvPr>
          <p:cNvSpPr txBox="1">
            <a:spLocks/>
          </p:cNvSpPr>
          <p:nvPr/>
        </p:nvSpPr>
        <p:spPr>
          <a:xfrm>
            <a:off x="6515256" y="3187702"/>
            <a:ext cx="3077666" cy="977898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Minimal maintenance required </a:t>
            </a:r>
          </a:p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Simple installation </a:t>
            </a:r>
          </a:p>
        </p:txBody>
      </p: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8513D644-3988-8E5A-72D2-D3C85505762A}"/>
              </a:ext>
            </a:extLst>
          </p:cNvPr>
          <p:cNvSpPr txBox="1">
            <a:spLocks/>
          </p:cNvSpPr>
          <p:nvPr/>
        </p:nvSpPr>
        <p:spPr>
          <a:xfrm>
            <a:off x="6528114" y="4306283"/>
            <a:ext cx="4199104" cy="703970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Energy efficient operation, low operating costs</a:t>
            </a:r>
          </a:p>
        </p:txBody>
      </p:sp>
      <p:sp>
        <p:nvSpPr>
          <p:cNvPr id="50" name="Content Placeholder 6">
            <a:extLst>
              <a:ext uri="{FF2B5EF4-FFF2-40B4-BE49-F238E27FC236}">
                <a16:creationId xmlns:a16="http://schemas.microsoft.com/office/drawing/2014/main" id="{6A4F9E26-EE94-9161-DAE5-A7A366B6F624}"/>
              </a:ext>
            </a:extLst>
          </p:cNvPr>
          <p:cNvSpPr txBox="1">
            <a:spLocks/>
          </p:cNvSpPr>
          <p:nvPr/>
        </p:nvSpPr>
        <p:spPr>
          <a:xfrm>
            <a:off x="6515256" y="1254990"/>
            <a:ext cx="3077666" cy="777461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Compressed air system </a:t>
            </a:r>
          </a:p>
          <a:p>
            <a:pPr>
              <a:lnSpc>
                <a:spcPct val="100000"/>
              </a:lnSpc>
              <a:buClr>
                <a:srgbClr val="FFFFFF"/>
              </a:buClr>
              <a:buSzPct val="100000"/>
            </a:pPr>
            <a:r>
              <a:rPr lang="en-US" dirty="0"/>
              <a:t>Packaged or modular system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49255F-C3B0-535D-BD86-DAAE083A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4722" y1="24808" x2="25139" y2="16923"/>
                        <a14:foregroundMark x1="28472" y1="14231" x2="57083" y2="13269"/>
                        <a14:foregroundMark x1="50556" y1="25192" x2="53750" y2="20192"/>
                        <a14:foregroundMark x1="41389" y1="27500" x2="45417" y2="21731"/>
                        <a14:foregroundMark x1="69583" y1="15962" x2="83853" y2="15612"/>
                        <a14:foregroundMark x1="85556" y1="18846" x2="84444" y2="16346"/>
                        <a14:backgroundMark x1="86389" y1="16731" x2="85139" y2="15000"/>
                        <a14:backgroundMark x1="85000" y1="14615" x2="84722" y2="14423"/>
                        <a14:backgroundMark x1="85000" y1="15577" x2="85278" y2="17115"/>
                        <a14:backgroundMark x1="84722" y1="15192" x2="85278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5" y="1949411"/>
            <a:ext cx="5178017" cy="3739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033EC8F-18E3-4453-06A3-FC5A8F634BD3}"/>
              </a:ext>
            </a:extLst>
          </p:cNvPr>
          <p:cNvSpPr/>
          <p:nvPr/>
        </p:nvSpPr>
        <p:spPr>
          <a:xfrm>
            <a:off x="5553602" y="4263973"/>
            <a:ext cx="731520" cy="7315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FEE87B-C4A7-399F-D690-A13B24135F57}"/>
              </a:ext>
            </a:extLst>
          </p:cNvPr>
          <p:cNvSpPr/>
          <p:nvPr/>
        </p:nvSpPr>
        <p:spPr>
          <a:xfrm>
            <a:off x="5553602" y="5230519"/>
            <a:ext cx="731520" cy="7315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54C8B7-B659-35B2-F030-01176C0D9AB4}"/>
              </a:ext>
            </a:extLst>
          </p:cNvPr>
          <p:cNvSpPr/>
          <p:nvPr/>
        </p:nvSpPr>
        <p:spPr>
          <a:xfrm>
            <a:off x="5550869" y="2301117"/>
            <a:ext cx="731520" cy="7315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D34855-D0C6-2BB4-67B9-79447DA8A73B}"/>
              </a:ext>
            </a:extLst>
          </p:cNvPr>
          <p:cNvSpPr/>
          <p:nvPr/>
        </p:nvSpPr>
        <p:spPr>
          <a:xfrm>
            <a:off x="5550869" y="1325666"/>
            <a:ext cx="731520" cy="7315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E62B60-5952-BAAA-5178-0E8AC5754E3C}"/>
              </a:ext>
            </a:extLst>
          </p:cNvPr>
          <p:cNvSpPr/>
          <p:nvPr/>
        </p:nvSpPr>
        <p:spPr>
          <a:xfrm>
            <a:off x="5550869" y="3282545"/>
            <a:ext cx="731520" cy="7315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08F31A-ECA8-6DDC-87B1-6C02D878B576}"/>
              </a:ext>
            </a:extLst>
          </p:cNvPr>
          <p:cNvSpPr/>
          <p:nvPr/>
        </p:nvSpPr>
        <p:spPr>
          <a:xfrm>
            <a:off x="5607138" y="4199308"/>
            <a:ext cx="731520" cy="731520"/>
          </a:xfrm>
          <a:prstGeom prst="rect">
            <a:avLst/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5F2F35-DA89-D9DB-F833-4D1C716F37CE}"/>
              </a:ext>
            </a:extLst>
          </p:cNvPr>
          <p:cNvSpPr/>
          <p:nvPr/>
        </p:nvSpPr>
        <p:spPr>
          <a:xfrm>
            <a:off x="5607138" y="5167318"/>
            <a:ext cx="731520" cy="731520"/>
          </a:xfrm>
          <a:prstGeom prst="rect">
            <a:avLst/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D973D1-222A-D9C6-3F39-52DA023AB4DE}"/>
              </a:ext>
            </a:extLst>
          </p:cNvPr>
          <p:cNvSpPr/>
          <p:nvPr/>
        </p:nvSpPr>
        <p:spPr>
          <a:xfrm>
            <a:off x="5611625" y="2239380"/>
            <a:ext cx="731520" cy="731520"/>
          </a:xfrm>
          <a:prstGeom prst="rect">
            <a:avLst/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98E444-185D-6F2A-2BD3-2D174FA68CB5}"/>
              </a:ext>
            </a:extLst>
          </p:cNvPr>
          <p:cNvSpPr/>
          <p:nvPr/>
        </p:nvSpPr>
        <p:spPr>
          <a:xfrm>
            <a:off x="5611625" y="1265314"/>
            <a:ext cx="731520" cy="731520"/>
          </a:xfrm>
          <a:prstGeom prst="rect">
            <a:avLst/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EB24C6-73C4-5EB0-D848-0EA102449AC5}"/>
              </a:ext>
            </a:extLst>
          </p:cNvPr>
          <p:cNvSpPr/>
          <p:nvPr/>
        </p:nvSpPr>
        <p:spPr>
          <a:xfrm>
            <a:off x="5611625" y="3219344"/>
            <a:ext cx="731520" cy="731520"/>
          </a:xfrm>
          <a:prstGeom prst="rect">
            <a:avLst/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Bar graph with upward trend outline">
            <a:extLst>
              <a:ext uri="{FF2B5EF4-FFF2-40B4-BE49-F238E27FC236}">
                <a16:creationId xmlns:a16="http://schemas.microsoft.com/office/drawing/2014/main" id="{38239B20-5167-E9D3-A17C-58A4F7AB9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284" y="2261702"/>
            <a:ext cx="640080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17" name="Graphic 16" descr="Bullseye outline">
            <a:extLst>
              <a:ext uri="{FF2B5EF4-FFF2-40B4-BE49-F238E27FC236}">
                <a16:creationId xmlns:a16="http://schemas.microsoft.com/office/drawing/2014/main" id="{D0FBA200-512D-E24E-DE3C-4263384F6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1284" y="5213038"/>
            <a:ext cx="640080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21" name="Graphic 20" descr="Renewable Energy outline">
            <a:extLst>
              <a:ext uri="{FF2B5EF4-FFF2-40B4-BE49-F238E27FC236}">
                <a16:creationId xmlns:a16="http://schemas.microsoft.com/office/drawing/2014/main" id="{0D8CF34B-FE82-6F56-5289-2481D94A6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52858" y="4200948"/>
            <a:ext cx="640080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25" name="Graphic 24" descr="Thumbs up sign outline">
            <a:extLst>
              <a:ext uri="{FF2B5EF4-FFF2-40B4-BE49-F238E27FC236}">
                <a16:creationId xmlns:a16="http://schemas.microsoft.com/office/drawing/2014/main" id="{5CDBCD1E-9E73-012B-5285-A95E6D7D4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8200" y="3240703"/>
            <a:ext cx="640080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13" name="Graphic 12" descr="Gears outline">
            <a:extLst>
              <a:ext uri="{FF2B5EF4-FFF2-40B4-BE49-F238E27FC236}">
                <a16:creationId xmlns:a16="http://schemas.microsoft.com/office/drawing/2014/main" id="{E70AC70F-9E9C-57C3-431D-E542E57341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72687" y="1292167"/>
            <a:ext cx="640080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26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C80948-85EB-ADCF-B48E-DA588EC9EDF4}"/>
              </a:ext>
            </a:extLst>
          </p:cNvPr>
          <p:cNvSpPr/>
          <p:nvPr/>
        </p:nvSpPr>
        <p:spPr>
          <a:xfrm>
            <a:off x="552328" y="3791795"/>
            <a:ext cx="11322121" cy="798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Model Overview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9036961-7370-522A-F375-F2397542E0C9}"/>
              </a:ext>
            </a:extLst>
          </p:cNvPr>
          <p:cNvSpPr txBox="1">
            <a:spLocks noGrp="1"/>
          </p:cNvSpPr>
          <p:nvPr>
            <p:ph sz="quarter" idx="20"/>
          </p:nvPr>
        </p:nvSpPr>
        <p:spPr>
          <a:xfrm>
            <a:off x="623888" y="1665288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16AB3"/>
              </a:solidFill>
            </a:endParaRPr>
          </a:p>
          <a:p>
            <a:endParaRPr lang="en-US" dirty="0">
              <a:solidFill>
                <a:srgbClr val="016AB3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25A3D9-8415-BB15-4859-7ED88BC4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0000" l="10000" r="90000">
                        <a14:foregroundMark x1="44306" y1="15577" x2="45278" y2="18077"/>
                        <a14:foregroundMark x1="39583" y1="7500" x2="39722" y2="8654"/>
                        <a14:foregroundMark x1="40139" y1="9423" x2="40556" y2="1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41" y="756381"/>
            <a:ext cx="4566036" cy="329769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D60D87-8888-8EDB-E34C-C558D9D0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278">
                        <a14:foregroundMark x1="19861" y1="43269" x2="42361" y2="41731"/>
                        <a14:foregroundMark x1="42361" y1="41731" x2="42639" y2="41923"/>
                        <a14:foregroundMark x1="13750" y1="42885" x2="18194" y2="42500"/>
                        <a14:foregroundMark x1="90278" y1="35962" x2="90278" y2="39231"/>
                        <a14:foregroundMark x1="13750" y1="42885" x2="17083" y2="42115"/>
                        <a14:foregroundMark x1="13333" y1="42692" x2="13333" y2="42885"/>
                        <a14:foregroundMark x1="13611" y1="42885" x2="14861" y2="42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46" y="1474282"/>
            <a:ext cx="4378326" cy="3162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C49255F-C3B0-535D-BD86-DAAE083A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4722" y1="24808" x2="25139" y2="16923"/>
                        <a14:foregroundMark x1="28472" y1="14231" x2="57083" y2="13269"/>
                        <a14:foregroundMark x1="50556" y1="25192" x2="53750" y2="20192"/>
                        <a14:foregroundMark x1="41389" y1="27500" x2="45417" y2="21731"/>
                        <a14:foregroundMark x1="69583" y1="15962" x2="83853" y2="15612"/>
                        <a14:foregroundMark x1="85556" y1="18846" x2="84444" y2="16346"/>
                        <a14:backgroundMark x1="86389" y1="16731" x2="85139" y2="15000"/>
                        <a14:backgroundMark x1="85000" y1="14615" x2="84722" y2="14423"/>
                        <a14:backgroundMark x1="85000" y1="15577" x2="85278" y2="17115"/>
                        <a14:backgroundMark x1="84722" y1="15192" x2="85278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3" y="1710159"/>
            <a:ext cx="2922419" cy="2110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C3A8738A-5F96-62CD-FABC-9152F210A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056445"/>
              </p:ext>
            </p:extLst>
          </p:nvPr>
        </p:nvGraphicFramePr>
        <p:xfrm>
          <a:off x="276574" y="3802655"/>
          <a:ext cx="11743248" cy="2286000"/>
        </p:xfrm>
        <a:graphic>
          <a:graphicData uri="http://schemas.openxmlformats.org/drawingml/2006/table">
            <a:tbl>
              <a:tblPr firstRow="1" bandRow="1">
                <a:tableStyleId>{5C22544A-1AA1-4342-B048-85BDC9FD1C3A}</a:tableStyleId>
              </a:tblPr>
              <a:tblGrid>
                <a:gridCol w="2085540">
                  <a:extLst>
                    <a:ext uri="{9D8B030D-6E8A-4147-A177-3AD203B41FA5}">
                      <a16:colId xmlns:a16="http://schemas.microsoft.com/office/drawing/2014/main" val="836160276"/>
                    </a:ext>
                  </a:extLst>
                </a:gridCol>
                <a:gridCol w="1849349">
                  <a:extLst>
                    <a:ext uri="{9D8B030D-6E8A-4147-A177-3AD203B41FA5}">
                      <a16:colId xmlns:a16="http://schemas.microsoft.com/office/drawing/2014/main" val="712934619"/>
                    </a:ext>
                  </a:extLst>
                </a:gridCol>
                <a:gridCol w="1684962">
                  <a:extLst>
                    <a:ext uri="{9D8B030D-6E8A-4147-A177-3AD203B41FA5}">
                      <a16:colId xmlns:a16="http://schemas.microsoft.com/office/drawing/2014/main" val="49671216"/>
                    </a:ext>
                  </a:extLst>
                </a:gridCol>
                <a:gridCol w="1890444">
                  <a:extLst>
                    <a:ext uri="{9D8B030D-6E8A-4147-A177-3AD203B41FA5}">
                      <a16:colId xmlns:a16="http://schemas.microsoft.com/office/drawing/2014/main" val="3795585806"/>
                    </a:ext>
                  </a:extLst>
                </a:gridCol>
                <a:gridCol w="2106203">
                  <a:extLst>
                    <a:ext uri="{9D8B030D-6E8A-4147-A177-3AD203B41FA5}">
                      <a16:colId xmlns:a16="http://schemas.microsoft.com/office/drawing/2014/main" val="2427805425"/>
                    </a:ext>
                  </a:extLst>
                </a:gridCol>
                <a:gridCol w="2126750">
                  <a:extLst>
                    <a:ext uri="{9D8B030D-6E8A-4147-A177-3AD203B41FA5}">
                      <a16:colId xmlns:a16="http://schemas.microsoft.com/office/drawing/2014/main" val="2643438334"/>
                    </a:ext>
                  </a:extLst>
                </a:gridCol>
              </a:tblGrid>
              <a:tr h="3208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AFE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Mini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Octo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68889"/>
                  </a:ext>
                </a:extLst>
              </a:tr>
              <a:tr h="33675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Modular nozzle system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5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Packaged wall-mount system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Packaged ceiling-mount system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43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 nozzle</a:t>
                      </a:r>
                    </a:p>
                    <a:p>
                      <a:pPr algn="r"/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16 nozzles</a:t>
                      </a:r>
                      <a:endParaRPr lang="en-US" sz="1400" i="1" dirty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300" i="1" dirty="0">
                          <a:solidFill>
                            <a:srgbClr val="000000"/>
                          </a:solidFill>
                        </a:rPr>
                        <a:t>*per vacuum valve/zone</a:t>
                      </a:r>
                    </a:p>
                    <a:p>
                      <a:pPr algn="r"/>
                      <a:endParaRPr lang="en-US" sz="400" i="1" dirty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64 nozzles</a:t>
                      </a:r>
                      <a:r>
                        <a:rPr lang="en-US" sz="1300" i="1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r"/>
                      <a:r>
                        <a:rPr lang="en-US" sz="1300" i="1" dirty="0">
                          <a:solidFill>
                            <a:srgbClr val="000000"/>
                          </a:solidFill>
                        </a:rPr>
                        <a:t>*4 zones per control panel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15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  <a:p>
                      <a:pPr algn="l"/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240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960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  <a:p>
                      <a:pPr algn="l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Mini 1</a:t>
                      </a:r>
                    </a:p>
                    <a:p>
                      <a:pPr algn="r"/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Mini 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15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4 nozzles</a:t>
                      </a:r>
                    </a:p>
                    <a:p>
                      <a:pPr algn="r"/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 nozzles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 nozzles</a:t>
                      </a:r>
                    </a:p>
                    <a:p>
                      <a:pPr algn="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90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120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lbs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hr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928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95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E92E1-30EF-2869-DCB8-E8EF3E377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"/>
          <a:stretch/>
        </p:blipFill>
        <p:spPr>
          <a:xfrm>
            <a:off x="623887" y="2325018"/>
            <a:ext cx="6564971" cy="346119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7E65CB38-3288-A419-2119-9DB0E23DF35F}"/>
              </a:ext>
            </a:extLst>
          </p:cNvPr>
          <p:cNvSpPr txBox="1">
            <a:spLocks/>
          </p:cNvSpPr>
          <p:nvPr/>
        </p:nvSpPr>
        <p:spPr>
          <a:xfrm>
            <a:off x="676389" y="1461873"/>
            <a:ext cx="6138159" cy="816809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2000" indent="-162000">
              <a:buClr>
                <a:srgbClr val="016AB3"/>
              </a:buClr>
              <a:buSzPct val="100000"/>
            </a:pPr>
            <a:r>
              <a:rPr lang="en-US" sz="1600" dirty="0">
                <a:solidFill>
                  <a:schemeClr val="accent1"/>
                </a:solidFill>
              </a:rPr>
              <a:t>Creates a fine mist using water and compressed air</a:t>
            </a:r>
          </a:p>
          <a:p>
            <a:pPr marL="162000" indent="-162000">
              <a:buClr>
                <a:srgbClr val="016AB3"/>
              </a:buClr>
              <a:buSzPct val="100000"/>
            </a:pPr>
            <a:r>
              <a:rPr lang="en-US" sz="1600" dirty="0">
                <a:solidFill>
                  <a:schemeClr val="accent1"/>
                </a:solidFill>
              </a:rPr>
              <a:t>Water droplets are injected directly into the air </a:t>
            </a:r>
          </a:p>
          <a:p>
            <a:endParaRPr lang="en-US" sz="1400" dirty="0">
              <a:solidFill>
                <a:srgbClr val="016AB3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0C306A0-386A-5EC9-A5AF-66CAFE04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C533E4F-6CDB-A68E-D4AE-5F1BABC0B766}"/>
              </a:ext>
            </a:extLst>
          </p:cNvPr>
          <p:cNvSpPr txBox="1">
            <a:spLocks/>
          </p:cNvSpPr>
          <p:nvPr/>
        </p:nvSpPr>
        <p:spPr>
          <a:xfrm>
            <a:off x="495204" y="3308853"/>
            <a:ext cx="2939690" cy="914400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8E3F39A-46F6-00DA-0622-013C9C19D119}"/>
              </a:ext>
            </a:extLst>
          </p:cNvPr>
          <p:cNvSpPr txBox="1">
            <a:spLocks/>
          </p:cNvSpPr>
          <p:nvPr/>
        </p:nvSpPr>
        <p:spPr>
          <a:xfrm>
            <a:off x="7703430" y="2671477"/>
            <a:ext cx="4131806" cy="2768272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2000" indent="-162000" algn="l" defTabSz="914377" rtl="0" eaLnBrk="1" latinLnBrk="0" hangingPunct="1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/>
              <a:t>Vacuum valve automatically stops water flow if air pressure drops.</a:t>
            </a:r>
          </a:p>
          <a:p>
            <a:pPr marL="162000" indent="-162000" defTabSz="914377">
              <a:buClr>
                <a:srgbClr val="016AB3"/>
              </a:buClr>
              <a:buSzPct val="100000"/>
            </a:pPr>
            <a:r>
              <a:rPr lang="en-US" sz="1300" dirty="0"/>
              <a:t>Nozzle design ensures equal output across all nozzles.</a:t>
            </a:r>
          </a:p>
          <a:p>
            <a:pPr marL="162000" indent="-162000" algn="l" defTabSz="914377" rtl="0" eaLnBrk="1" latinLnBrk="0" hangingPunct="1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/>
              <a:t>Programmable timer for self-cleaning.</a:t>
            </a:r>
          </a:p>
          <a:p>
            <a:pPr marL="162000" indent="-162000" algn="l" defTabSz="914377" rtl="0" eaLnBrk="1" latinLnBrk="0" hangingPunct="1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/>
              <a:t>Can be mounted on walls, columns or suspended from ceilings.</a:t>
            </a:r>
          </a:p>
          <a:p>
            <a:pPr marL="162000" indent="-162000" algn="l" defTabSz="914377" rtl="0" eaLnBrk="1" latinLnBrk="0" hangingPunct="1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/>
              <a:t>Water particle size of 3 to 10 microns.</a:t>
            </a:r>
          </a:p>
          <a:p>
            <a:pPr marL="162000" indent="-162000" algn="l" defTabSz="914377" rtl="0" eaLnBrk="1" latinLnBrk="0" hangingPunct="1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/>
              <a:t>High quality 316 stainless steel components.</a:t>
            </a:r>
          </a:p>
          <a:p>
            <a:pPr marL="162000" indent="-162000" algn="l" defTabSz="914377" rtl="0" eaLnBrk="1" latinLnBrk="0" hangingPunct="1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/>
              <a:t>15 </a:t>
            </a:r>
            <a:r>
              <a:rPr lang="en-US" sz="1300" dirty="0" err="1"/>
              <a:t>lbs</a:t>
            </a:r>
            <a:r>
              <a:rPr lang="en-US" sz="1300" dirty="0"/>
              <a:t>/</a:t>
            </a:r>
            <a:r>
              <a:rPr lang="en-US" sz="1300" dirty="0" err="1"/>
              <a:t>hr</a:t>
            </a:r>
            <a:r>
              <a:rPr lang="en-US" sz="1300" dirty="0"/>
              <a:t> (6.8 kg/</a:t>
            </a:r>
            <a:r>
              <a:rPr lang="en-US" sz="1300" dirty="0" err="1"/>
              <a:t>hr</a:t>
            </a:r>
            <a:r>
              <a:rPr lang="en-US" sz="1300" dirty="0"/>
              <a:t>) from a single nozzle.</a:t>
            </a:r>
          </a:p>
          <a:p>
            <a:pPr marL="216000" lvl="1" indent="0">
              <a:buNone/>
            </a:pPr>
            <a:endParaRPr lang="en-US" sz="1300" dirty="0">
              <a:solidFill>
                <a:srgbClr val="FF0000"/>
              </a:solidFill>
            </a:endParaRPr>
          </a:p>
          <a:p>
            <a:endParaRPr lang="en-US" sz="1400" dirty="0">
              <a:solidFill>
                <a:srgbClr val="016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9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A3CD3-F26E-70CB-91ED-574DCFDB8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E2EC147-FC02-466A-8698-0B03D5736882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BA817-451D-022B-B1C5-5F973A4A22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02.08.2022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B50D32D-64F9-C3CA-839A-943A1E89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Series</a:t>
            </a:r>
          </a:p>
        </p:txBody>
      </p:sp>
      <p:sp>
        <p:nvSpPr>
          <p:cNvPr id="17" name="Subtitle 5">
            <a:extLst>
              <a:ext uri="{FF2B5EF4-FFF2-40B4-BE49-F238E27FC236}">
                <a16:creationId xmlns:a16="http://schemas.microsoft.com/office/drawing/2014/main" id="{4659FBC5-5293-7421-3E74-7E8B35A24773}"/>
              </a:ext>
            </a:extLst>
          </p:cNvPr>
          <p:cNvSpPr txBox="1">
            <a:spLocks/>
          </p:cNvSpPr>
          <p:nvPr/>
        </p:nvSpPr>
        <p:spPr>
          <a:xfrm>
            <a:off x="623887" y="2001345"/>
            <a:ext cx="10944226" cy="4068903"/>
          </a:xfrm>
          <a:prstGeom prst="rect">
            <a:avLst/>
          </a:prstGeom>
        </p:spPr>
        <p:txBody>
          <a:bodyPr vert="horz" lIns="0" tIns="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3D6E96CE-0F67-56B3-2431-8AC49441C535}"/>
              </a:ext>
            </a:extLst>
          </p:cNvPr>
          <p:cNvSpPr txBox="1">
            <a:spLocks/>
          </p:cNvSpPr>
          <p:nvPr/>
        </p:nvSpPr>
        <p:spPr>
          <a:xfrm>
            <a:off x="623887" y="1852384"/>
            <a:ext cx="5726113" cy="3454781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10939463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Connection to electrical power, water, and compressed air </a:t>
            </a:r>
          </a:p>
          <a:p>
            <a:pPr marL="216000" indent="-216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Vacuum valve must be installed at a greater height than nozzles</a:t>
            </a:r>
          </a:p>
          <a:p>
            <a:pPr marL="216000" indent="-216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Always adhere to recommended clearances</a:t>
            </a:r>
          </a:p>
          <a:p>
            <a:pPr marL="216000" indent="-216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</a:endParaRPr>
          </a:p>
          <a:p>
            <a:pPr marL="0" indent="0">
              <a:buClr>
                <a:srgbClr val="016AB3"/>
              </a:buClr>
              <a:buSzPct val="100000"/>
              <a:buNone/>
            </a:pPr>
            <a:r>
              <a:rPr lang="en-US" sz="1800" b="1" dirty="0">
                <a:solidFill>
                  <a:srgbClr val="000000"/>
                </a:solidFill>
              </a:rPr>
              <a:t>Absorption distance </a:t>
            </a:r>
            <a:r>
              <a:rPr lang="en-US" sz="1800" dirty="0">
                <a:solidFill>
                  <a:srgbClr val="000000"/>
                </a:solidFill>
              </a:rPr>
              <a:t>is affected by many factors: </a:t>
            </a:r>
          </a:p>
          <a:p>
            <a:pPr lvl="1">
              <a:buClr>
                <a:srgbClr val="016AB3"/>
              </a:buClr>
              <a:buSzPct val="100000"/>
            </a:pPr>
            <a:r>
              <a:rPr lang="en-US" sz="1600" dirty="0">
                <a:solidFill>
                  <a:schemeClr val="accent1"/>
                </a:solidFill>
              </a:rPr>
              <a:t>Temperature</a:t>
            </a:r>
          </a:p>
          <a:p>
            <a:pPr lvl="1">
              <a:buClr>
                <a:srgbClr val="016AB3"/>
              </a:buClr>
              <a:buSzPct val="100000"/>
            </a:pPr>
            <a:r>
              <a:rPr lang="en-US" sz="1600" dirty="0">
                <a:solidFill>
                  <a:schemeClr val="accent1"/>
                </a:solidFill>
              </a:rPr>
              <a:t>Humidity levels</a:t>
            </a:r>
          </a:p>
          <a:p>
            <a:pPr lvl="1">
              <a:buClr>
                <a:srgbClr val="016AB3"/>
              </a:buClr>
              <a:buSzPct val="100000"/>
            </a:pPr>
            <a:r>
              <a:rPr lang="en-US" sz="1600" dirty="0">
                <a:solidFill>
                  <a:schemeClr val="accent1"/>
                </a:solidFill>
              </a:rPr>
              <a:t>Air pressure</a:t>
            </a:r>
          </a:p>
          <a:p>
            <a:pPr lvl="1">
              <a:buClr>
                <a:srgbClr val="016AB3"/>
              </a:buClr>
              <a:buSzPct val="100000"/>
            </a:pPr>
            <a:r>
              <a:rPr lang="en-US" sz="1600" dirty="0">
                <a:solidFill>
                  <a:schemeClr val="accent1"/>
                </a:solidFill>
              </a:rPr>
              <a:t>Etc.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</a:p>
          <a:p>
            <a:pPr marL="216000" lvl="1" indent="0">
              <a:buNone/>
            </a:pPr>
            <a:endParaRPr lang="en-US" sz="1300" dirty="0">
              <a:solidFill>
                <a:srgbClr val="FF0000"/>
              </a:solidFill>
            </a:endParaRPr>
          </a:p>
          <a:p>
            <a:endParaRPr lang="en-US" sz="1400" dirty="0">
              <a:solidFill>
                <a:srgbClr val="016AB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94C17-0D94-5A3C-4EEF-A4B15F3E0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1699867"/>
            <a:ext cx="5550491" cy="38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15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CON1000"/>
  <p:tag name="TEMPLATEID" val="Condair"/>
  <p:tag name="VERSION" val="1000"/>
  <p:tag name="BRANDID" val="Condair"/>
  <p:tag name="LANGUAGEID" val="1033"/>
  <p:tag name="COLORTHEMEID" val="1"/>
  <p:tag name="CLIENT" val="CON"/>
  <p:tag name="REFERENCEDATE" val="44775"/>
  <p:tag name="DATE" val="02.08.20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mages\Title\Actelion Allschwill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_INVERTED.png"/>
  <p:tag name="SHAPETYPE" val="Log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_INVERTED.png"/>
  <p:tag name="SHAPETYPE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_INVERTED.png"/>
  <p:tag name="SHAPETYPE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mages\Chapter\Business\Business 3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Resources\Logos\Condair_INVERTED.png"/>
  <p:tag name="SHAPETYP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Definition name="AD_HOC" displayName="AD_HOC" id="151cb07b-0250-43f9-8cee-29dbf4bd253b" isdomainofvalue="False" dataSourceId="abbbbead-44ad-44f1-bb61-af0127982181"/>
</file>

<file path=customXml/item2.xml><?xml version="1.0" encoding="utf-8"?>
<AllExternalAdhocVariableMappings/>
</file>

<file path=customXml/item3.xml><?xml version="1.0" encoding="utf-8"?>
<VariableList UniqueId="151cb07b-0250-43f9-8cee-29dbf4bd253b" Name="AD_HOC" ContentType="XML" MajorVersion="0" MinorVersion="1" isLocalCopy="False" IsBaseObject="False" DataSourceId="abbbbead-44ad-44f1-bb61-af0127982181" DataSourceMajorVersion="0" DataSourceMinorVersion="1"/>
</file>

<file path=customXml/item4.xml><?xml version="1.0" encoding="utf-8"?>
<VariableList UniqueId="903b7e31-b11c-48da-836d-9c3b4008813f" Name="System" ContentType="XML" MajorVersion="0" MinorVersion="1" isLocalCopy="False" IsBaseObject="False" DataSourceId="8885d7d4-5a0b-4ae0-81a3-d87724584cc0" DataSourceMajorVersion="0" DataSourceMinorVersion="1"/>
</file>

<file path=customXml/item5.xml><?xml version="1.0" encoding="utf-8"?>
<VariableList UniqueId="53257404-71b1-4da8-b21f-7c70510aaa3e" Name="Computed" ContentType="XML" MajorVersion="0" MinorVersion="1" isLocalCopy="False" IsBaseObject="False" DataSourceId="273f200d-048a-4611-a9ab-869aeb464e99" DataSourceMajorVersion="0" DataSourceMinorVersion="1"/>
</file>

<file path=customXml/item6.xml><?xml version="1.0" encoding="utf-8"?>
<VariableListDefinition name="Computed" displayName="Computed" id="53257404-71b1-4da8-b21f-7c70510aaa3e" isdomainofvalue="False" dataSourceId="273f200d-048a-4611-a9ab-869aeb464e99"/>
</file>

<file path=customXml/item7.xml><?xml version="1.0" encoding="utf-8"?>
<VariableListDefinition name="System" displayName="System" id="903b7e31-b11c-48da-836d-9c3b4008813f" isdomainofvalue="False" dataSourceId="8885d7d4-5a0b-4ae0-81a3-d87724584cc0"/>
</file>

<file path=customXml/itemProps1.xml><?xml version="1.0" encoding="utf-8"?>
<ds:datastoreItem xmlns:ds="http://schemas.openxmlformats.org/officeDocument/2006/customXml" ds:itemID="{1DB3D305-0B5B-4842-9714-D4DD246971A4}">
  <ds:schemaRefs/>
</ds:datastoreItem>
</file>

<file path=customXml/itemProps2.xml><?xml version="1.0" encoding="utf-8"?>
<ds:datastoreItem xmlns:ds="http://schemas.openxmlformats.org/officeDocument/2006/customXml" ds:itemID="{AD395C25-EE46-40BA-A76E-E8422B8CB129}">
  <ds:schemaRefs/>
</ds:datastoreItem>
</file>

<file path=customXml/itemProps3.xml><?xml version="1.0" encoding="utf-8"?>
<ds:datastoreItem xmlns:ds="http://schemas.openxmlformats.org/officeDocument/2006/customXml" ds:itemID="{D60D3A41-B1A2-4F0B-A7BF-A211787E2473}">
  <ds:schemaRefs/>
</ds:datastoreItem>
</file>

<file path=customXml/itemProps4.xml><?xml version="1.0" encoding="utf-8"?>
<ds:datastoreItem xmlns:ds="http://schemas.openxmlformats.org/officeDocument/2006/customXml" ds:itemID="{6E355EE6-7E3B-492A-9BC8-A878BEFC18A7}">
  <ds:schemaRefs/>
</ds:datastoreItem>
</file>

<file path=customXml/itemProps5.xml><?xml version="1.0" encoding="utf-8"?>
<ds:datastoreItem xmlns:ds="http://schemas.openxmlformats.org/officeDocument/2006/customXml" ds:itemID="{C45C07CD-0C82-4DD7-97D9-8AF076F5BA1B}">
  <ds:schemaRefs/>
</ds:datastoreItem>
</file>

<file path=customXml/itemProps6.xml><?xml version="1.0" encoding="utf-8"?>
<ds:datastoreItem xmlns:ds="http://schemas.openxmlformats.org/officeDocument/2006/customXml" ds:itemID="{342212A3-7A06-4715-AD65-1087FF1EF3F7}">
  <ds:schemaRefs/>
</ds:datastoreItem>
</file>

<file path=customXml/itemProps7.xml><?xml version="1.0" encoding="utf-8"?>
<ds:datastoreItem xmlns:ds="http://schemas.openxmlformats.org/officeDocument/2006/customXml" ds:itemID="{66764A27-7E60-46FF-B914-2F0F40B8250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Condair</Template>
  <TotalTime>1714</TotalTime>
  <Words>1957</Words>
  <Application>Microsoft Office PowerPoint</Application>
  <PresentationFormat>Widescreen</PresentationFormat>
  <Paragraphs>578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Segoe UI</vt:lpstr>
      <vt:lpstr>Symbol</vt:lpstr>
      <vt:lpstr>TheSansB HT5 Plain</vt:lpstr>
      <vt:lpstr>Wingdings</vt:lpstr>
      <vt:lpstr>Title Slide</vt:lpstr>
      <vt:lpstr>In-Space Adiabatic: TE/US/AF Series</vt:lpstr>
      <vt:lpstr>Agenda</vt:lpstr>
      <vt:lpstr>Introduction</vt:lpstr>
      <vt:lpstr>Introduction </vt:lpstr>
      <vt:lpstr>AF Series </vt:lpstr>
      <vt:lpstr>AF Series</vt:lpstr>
      <vt:lpstr>AF Series</vt:lpstr>
      <vt:lpstr>AF Series</vt:lpstr>
      <vt:lpstr>AF Series</vt:lpstr>
      <vt:lpstr>AF Series</vt:lpstr>
      <vt:lpstr>AF Series</vt:lpstr>
      <vt:lpstr>AF Series</vt:lpstr>
      <vt:lpstr>AF Series</vt:lpstr>
      <vt:lpstr>AF Series</vt:lpstr>
      <vt:lpstr>AF Series</vt:lpstr>
      <vt:lpstr>US Series</vt:lpstr>
      <vt:lpstr>US Series</vt:lpstr>
      <vt:lpstr>US Series</vt:lpstr>
      <vt:lpstr>US Series</vt:lpstr>
      <vt:lpstr>US Series</vt:lpstr>
      <vt:lpstr>US Series</vt:lpstr>
      <vt:lpstr>US Series</vt:lpstr>
      <vt:lpstr>US Series</vt:lpstr>
      <vt:lpstr>US Series</vt:lpstr>
      <vt:lpstr>US Series</vt:lpstr>
      <vt:lpstr>US Series</vt:lpstr>
      <vt:lpstr>TE Series</vt:lpstr>
      <vt:lpstr>TE Series</vt:lpstr>
      <vt:lpstr>TE Series</vt:lpstr>
      <vt:lpstr>TE Series</vt:lpstr>
      <vt:lpstr>TE Series</vt:lpstr>
      <vt:lpstr>TE Series</vt:lpstr>
      <vt:lpstr>TE Series</vt:lpstr>
      <vt:lpstr>TE Series</vt:lpstr>
      <vt:lpstr>TE Series</vt:lpstr>
      <vt:lpstr>TE Series</vt:lpstr>
      <vt:lpstr>Key Takeaways</vt:lpstr>
      <vt:lpstr>Key Takeaways </vt:lpstr>
      <vt:lpstr>Thank you for working as a team.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Spiegelberg, Marlee</dc:creator>
  <cp:lastModifiedBy>Treleaven, Karly</cp:lastModifiedBy>
  <cp:revision>10</cp:revision>
  <cp:lastPrinted>2021-06-17T10:11:41Z</cp:lastPrinted>
  <dcterms:created xsi:type="dcterms:W3CDTF">2022-08-02T14:50:32Z</dcterms:created>
  <dcterms:modified xsi:type="dcterms:W3CDTF">2022-09-26T17:55:30Z</dcterms:modified>
</cp:coreProperties>
</file>