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heme/themeOverride1.xml" ContentType="application/vnd.openxmlformats-officedocument.themeOverride+xml"/>
  <Override PartName="/ppt/tags/tag3.xml" ContentType="application/vnd.openxmlformats-officedocument.presentationml.tags+xml"/>
  <Override PartName="/ppt/theme/themeOverride2.xml" ContentType="application/vnd.openxmlformats-officedocument.themeOverride+xml"/>
  <Override PartName="/ppt/tags/tag4.xml" ContentType="application/vnd.openxmlformats-officedocument.presentationml.tags+xml"/>
  <Override PartName="/ppt/theme/themeOverride3.xml" ContentType="application/vnd.openxmlformats-officedocument.themeOverride+xml"/>
  <Override PartName="/ppt/tags/tag5.xml" ContentType="application/vnd.openxmlformats-officedocument.presentationml.tags+xml"/>
  <Override PartName="/ppt/theme/themeOverride4.xml" ContentType="application/vnd.openxmlformats-officedocument.themeOverride+xml"/>
  <Override PartName="/ppt/tags/tag6.xml" ContentType="application/vnd.openxmlformats-officedocument.presentationml.tags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ags/tag7.xml" ContentType="application/vnd.openxmlformats-officedocument.presentationml.tags+xml"/>
  <Override PartName="/ppt/theme/themeOverride18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8"/>
  </p:sldMasterIdLst>
  <p:notesMasterIdLst>
    <p:notesMasterId r:id="rId17"/>
  </p:notesMasterIdLst>
  <p:handoutMasterIdLst>
    <p:handoutMasterId r:id="rId18"/>
  </p:handoutMasterIdLst>
  <p:sldIdLst>
    <p:sldId id="419" r:id="rId9"/>
    <p:sldId id="448" r:id="rId10"/>
    <p:sldId id="449" r:id="rId11"/>
    <p:sldId id="453" r:id="rId12"/>
    <p:sldId id="454" r:id="rId13"/>
    <p:sldId id="455" r:id="rId14"/>
    <p:sldId id="456" r:id="rId15"/>
    <p:sldId id="457" r:id="rId16"/>
  </p:sldIdLst>
  <p:sldSz cx="12192000" cy="6858000"/>
  <p:notesSz cx="6797675" cy="9872663"/>
  <p:custDataLst>
    <p:custData r:id="rId4"/>
    <p:custData r:id="rId2"/>
    <p:custData r:id="rId3"/>
    <p:custData r:id="rId7"/>
    <p:custData r:id="rId6"/>
    <p:custData r:id="rId1"/>
    <p:custData r:id="rId5"/>
    <p:tags r:id="rId19"/>
  </p:custDataLst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729B0F-B8AD-491B-B12E-A9F02F1FADD1}">
          <p14:sldIdLst>
            <p14:sldId id="419"/>
            <p14:sldId id="448"/>
            <p14:sldId id="449"/>
            <p14:sldId id="453"/>
            <p14:sldId id="454"/>
            <p14:sldId id="455"/>
            <p14:sldId id="456"/>
            <p14:sldId id="4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C20"/>
    <a:srgbClr val="291D1C"/>
    <a:srgbClr val="CD2564"/>
    <a:srgbClr val="CEE0F4"/>
    <a:srgbClr val="B4C7E7"/>
    <a:srgbClr val="CC2263"/>
    <a:srgbClr val="0069B3"/>
    <a:srgbClr val="006AB3"/>
    <a:srgbClr val="CFE1F2"/>
    <a:srgbClr val="ABD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1AA1-4342-B048-85BDC9FD1C3A}">
  <a:tblStyle styleId="{5C22544A-1AA1-4342-B048-85BDC9FD1C3A}" styleName="Condair">
    <a:wholeTbl>
      <a:tcTxStyle>
        <a:fontRef idx="minor">
          <a:prstClr val="black"/>
        </a:fontRef>
        <a:schemeClr val="tx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12700" cmpd="sng">
              <a:solidFill>
                <a:schemeClr val="bg2"/>
              </a:solidFill>
            </a:ln>
          </a:insideH>
          <a:insideV>
            <a:ln w="12700" cmpd="sng">
              <a:solidFill>
                <a:schemeClr val="bg2"/>
              </a:solidFill>
            </a:ln>
          </a:insideV>
        </a:tcBdr>
        <a:fill>
          <a:solidFill>
            <a:srgbClr val="CFE1F2"/>
          </a:solidFill>
        </a:fill>
      </a:tcStyle>
    </a:wholeTbl>
    <a:band1H>
      <a:tcStyle>
        <a:tcBdr/>
        <a:fill>
          <a:solidFill>
            <a:srgbClr val="D9D9D9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E1F2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bg2"/>
      </a:tcTxStyle>
      <a:tcStyle>
        <a:tcBdr>
          <a:top>
            <a:ln w="12700" cmpd="sng">
              <a:solidFill>
                <a:schemeClr val="bg2"/>
              </a:solidFill>
            </a:ln>
          </a:top>
        </a:tcBdr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bg2"/>
      </a:tcTxStyle>
      <a:tcStyle>
        <a:tcBdr/>
        <a:fill>
          <a:solidFill>
            <a:srgbClr val="016AB3"/>
          </a:solidFill>
        </a:fill>
      </a:tcStyle>
    </a:firstCol>
    <a:lastRow>
      <a:tcTxStyle b="on">
        <a:fontRef idx="minor">
          <a:prstClr val="black"/>
        </a:fontRef>
        <a:schemeClr val="bg2"/>
      </a:tcTxStyle>
      <a:tcStyle>
        <a:tcBdr>
          <a:top>
            <a:ln w="12700" cmpd="sng">
              <a:solidFill>
                <a:schemeClr val="bg2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bg2"/>
      </a:tcTxStyle>
      <a:tcStyle>
        <a:tcBdr>
          <a:bottom>
            <a:ln w="12700" cmpd="sng">
              <a:solidFill>
                <a:schemeClr val="bg2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outlineViewPr>
    <p:cViewPr>
      <p:scale>
        <a:sx n="33" d="100"/>
        <a:sy n="33" d="100"/>
      </p:scale>
      <p:origin x="0" y="-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94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F740-1CB1-45FF-B88E-20C2D8BF8302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©Condair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9A8C-88D0-4EFA-9691-2E507C5338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1442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305EE-8DAC-4BD9-8020-824C7E1E87D8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©Condair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CFC0C-F42A-4168-9BB3-A045C3FC1C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7202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/>
              <a:t>©Condair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BCFC0C-F42A-4168-9BB3-A045C3FC1CB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91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0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6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8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0A8951B-AEE0-4B36-9A20-6AFB86DB02DB}"/>
              </a:ext>
            </a:extLst>
          </p:cNvPr>
          <p:cNvSpPr/>
          <p:nvPr userDrawn="1"/>
        </p:nvSpPr>
        <p:spPr>
          <a:xfrm>
            <a:off x="0" y="2271859"/>
            <a:ext cx="12192000" cy="45861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81791E7-44DD-7A48-B802-7F816B4E886C}"/>
              </a:ext>
            </a:extLst>
          </p:cNvPr>
          <p:cNvSpPr/>
          <p:nvPr userDrawn="1"/>
        </p:nvSpPr>
        <p:spPr bwMode="white">
          <a:xfrm>
            <a:off x="0" y="27137"/>
            <a:ext cx="12192000" cy="2226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Text Placeholder 10">
            <a:extLst>
              <a:ext uri="{FF2B5EF4-FFF2-40B4-BE49-F238E27FC236}">
                <a16:creationId xmlns:a16="http://schemas.microsoft.com/office/drawing/2014/main" id="{FAA8B699-7C22-4B48-9D01-C3F62673BC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3888" y="1118969"/>
            <a:ext cx="8339137" cy="24929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3600">
                <a:solidFill>
                  <a:srgbClr val="006AB3"/>
                </a:solidFill>
              </a:defRPr>
            </a:lvl2pPr>
            <a:lvl3pPr marL="914400" indent="0">
              <a:buNone/>
              <a:defRPr sz="3600">
                <a:solidFill>
                  <a:srgbClr val="006AB3"/>
                </a:solidFill>
              </a:defRPr>
            </a:lvl3pPr>
            <a:lvl4pPr marL="1371600" indent="0">
              <a:buNone/>
              <a:defRPr sz="3600">
                <a:solidFill>
                  <a:srgbClr val="006AB3"/>
                </a:solidFill>
              </a:defRPr>
            </a:lvl4pPr>
            <a:lvl5pPr marL="1828800" indent="0">
              <a:buNone/>
              <a:defRPr sz="3600">
                <a:solidFill>
                  <a:srgbClr val="006AB3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4" name="Text Placeholder 10">
            <a:extLst>
              <a:ext uri="{FF2B5EF4-FFF2-40B4-BE49-F238E27FC236}">
                <a16:creationId xmlns:a16="http://schemas.microsoft.com/office/drawing/2014/main" id="{07E61089-0F11-2E41-8BA0-05B2C90C97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893" y="1390954"/>
            <a:ext cx="8347982" cy="24929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3600">
                <a:solidFill>
                  <a:srgbClr val="006AB3"/>
                </a:solidFill>
              </a:defRPr>
            </a:lvl2pPr>
            <a:lvl3pPr marL="914400" indent="0">
              <a:buNone/>
              <a:defRPr sz="3600">
                <a:solidFill>
                  <a:srgbClr val="006AB3"/>
                </a:solidFill>
              </a:defRPr>
            </a:lvl3pPr>
            <a:lvl4pPr marL="1371600" indent="0">
              <a:buNone/>
              <a:defRPr sz="3600">
                <a:solidFill>
                  <a:srgbClr val="006AB3"/>
                </a:solidFill>
              </a:defRPr>
            </a:lvl4pPr>
            <a:lvl5pPr marL="1828800" indent="0">
              <a:buNone/>
              <a:defRPr sz="3600">
                <a:solidFill>
                  <a:srgbClr val="006AB3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A6F0EFE-BDF5-4B69-8517-CE4625BA3AA1}"/>
              </a:ext>
            </a:extLst>
          </p:cNvPr>
          <p:cNvSpPr/>
          <p:nvPr userDrawn="1"/>
        </p:nvSpPr>
        <p:spPr>
          <a:xfrm flipH="1">
            <a:off x="12146281" y="2235678"/>
            <a:ext cx="45719" cy="8501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B54A8-2532-4AC3-BC6D-1799C48AA5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354527"/>
            <a:ext cx="8339136" cy="687170"/>
          </a:xfrm>
        </p:spPr>
        <p:txBody>
          <a:bodyPr vert="horz">
            <a:noAutofit/>
          </a:bodyPr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/>
              <a:t>Title Headline</a:t>
            </a:r>
          </a:p>
        </p:txBody>
      </p:sp>
      <p:sp>
        <p:nvSpPr>
          <p:cNvPr id="72" name="Picture Placeholder 71">
            <a:extLst>
              <a:ext uri="{FF2B5EF4-FFF2-40B4-BE49-F238E27FC236}">
                <a16:creationId xmlns:a16="http://schemas.microsoft.com/office/drawing/2014/main" id="{884CAC57-D368-44B5-A410-D869A510D7C7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 bwMode="gray">
          <a:xfrm>
            <a:off x="0" y="2286120"/>
            <a:ext cx="12192000" cy="4571880"/>
          </a:xfrm>
          <a:custGeom>
            <a:avLst/>
            <a:gdLst>
              <a:gd name="connsiteX0" fmla="*/ 12167531 w 12192000"/>
              <a:gd name="connsiteY0" fmla="*/ 0 h 4571880"/>
              <a:gd name="connsiteX1" fmla="*/ 12192000 w 12192000"/>
              <a:gd name="connsiteY1" fmla="*/ 0 h 4571880"/>
              <a:gd name="connsiteX2" fmla="*/ 12192000 w 12192000"/>
              <a:gd name="connsiteY2" fmla="*/ 4571880 h 4571880"/>
              <a:gd name="connsiteX3" fmla="*/ 0 w 12192000"/>
              <a:gd name="connsiteY3" fmla="*/ 4571880 h 4571880"/>
              <a:gd name="connsiteX4" fmla="*/ 0 w 12192000"/>
              <a:gd name="connsiteY4" fmla="*/ 1637342 h 4571880"/>
              <a:gd name="connsiteX5" fmla="*/ 2023058 w 12192000"/>
              <a:gd name="connsiteY5" fmla="*/ 1735957 h 4571880"/>
              <a:gd name="connsiteX6" fmla="*/ 6093835 w 12192000"/>
              <a:gd name="connsiteY6" fmla="*/ 1200906 h 4571880"/>
              <a:gd name="connsiteX7" fmla="*/ 6139416 w 12192000"/>
              <a:gd name="connsiteY7" fmla="*/ 1189222 h 4571880"/>
              <a:gd name="connsiteX8" fmla="*/ 11718541 w 12192000"/>
              <a:gd name="connsiteY8" fmla="*/ 17001 h 457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571880">
                <a:moveTo>
                  <a:pt x="12167531" y="0"/>
                </a:moveTo>
                <a:lnTo>
                  <a:pt x="12192000" y="0"/>
                </a:lnTo>
                <a:lnTo>
                  <a:pt x="12192000" y="4571880"/>
                </a:lnTo>
                <a:lnTo>
                  <a:pt x="0" y="4571880"/>
                </a:lnTo>
                <a:lnTo>
                  <a:pt x="0" y="1637342"/>
                </a:lnTo>
                <a:cubicBezTo>
                  <a:pt x="0" y="1637342"/>
                  <a:pt x="1042593" y="1735957"/>
                  <a:pt x="2023058" y="1735957"/>
                </a:cubicBezTo>
                <a:cubicBezTo>
                  <a:pt x="3644382" y="1735957"/>
                  <a:pt x="4918367" y="1499483"/>
                  <a:pt x="6093835" y="1200906"/>
                </a:cubicBezTo>
                <a:lnTo>
                  <a:pt x="6139416" y="1189222"/>
                </a:lnTo>
                <a:cubicBezTo>
                  <a:pt x="7926737" y="731903"/>
                  <a:pt x="9492966" y="135727"/>
                  <a:pt x="11718541" y="1700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bIns="72000" anchor="b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595DDE1-26B6-4E37-B797-821923D908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1630667"/>
            <a:ext cx="12192000" cy="23939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08E712D-2235-4E43-9C7A-BE2AC5796B9A}"/>
              </a:ext>
            </a:extLst>
          </p:cNvPr>
          <p:cNvSpPr/>
          <p:nvPr userDrawn="1"/>
        </p:nvSpPr>
        <p:spPr>
          <a:xfrm>
            <a:off x="8795421" y="1789319"/>
            <a:ext cx="2788383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r"/>
            <a:r>
              <a:rPr lang="en-US" sz="2000" i="1" noProof="0" dirty="0">
                <a:solidFill>
                  <a:srgbClr val="0069B3"/>
                </a:solidFill>
              </a:rPr>
              <a:t>Humidity for a better life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7CA1CD-89AC-44DE-8D5D-ACD7E99C1AEB}"/>
              </a:ext>
            </a:extLst>
          </p:cNvPr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291829" y="421181"/>
            <a:ext cx="2448000" cy="47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46829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564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3E30882-9D8C-4F6C-A732-2A67C2A594F8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C8C623-9AED-45B8-9D5A-AB7F5EB0C71C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960BC3F-C0E0-41A4-AE03-FBC1FAEC287F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23887" y="1665289"/>
            <a:ext cx="5299200" cy="43195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4760D73-BC2C-40D9-8CF5-CC7E8C7BCD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255052" y="1665288"/>
            <a:ext cx="5299049" cy="43195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B57A2DF6-C837-4DB7-A0DB-A5BA4E010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B726AA-9033-4F44-9894-26A2CF8211F4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B252E3-B747-44F1-AF4E-945719D47F8E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7E320858-0037-435D-B0E1-1B08720A76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9294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732" userDrawn="1">
          <p15:clr>
            <a:srgbClr val="FBAE40"/>
          </p15:clr>
        </p15:guide>
        <p15:guide id="10" pos="393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 with Title" preserve="1" userDrawn="1">
  <p:cSld name="Three 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557B3335-320E-4767-8488-64EF07946DB3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F26C34-7AFF-4FF6-9EE9-7C4E4333E37F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97611-FC63-454E-BE33-CCEE8CE236E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23889" y="1665288"/>
            <a:ext cx="3456000" cy="774063"/>
          </a:xfrm>
        </p:spPr>
        <p:txBody>
          <a:bodyPr bIns="36000" anchor="b"/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F16A5C2-808F-45E1-8C31-11569265633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367985" y="1665288"/>
            <a:ext cx="3456000" cy="774063"/>
          </a:xfrm>
        </p:spPr>
        <p:txBody>
          <a:bodyPr bIns="36000" anchor="b"/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EB7393C-EFBB-484F-A4CC-04D8714843F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112125" y="1665288"/>
            <a:ext cx="3455988" cy="774063"/>
          </a:xfrm>
        </p:spPr>
        <p:txBody>
          <a:bodyPr bIns="36000" anchor="b"/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494083-E607-43D3-9EFB-8B69DBF8E70B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623887" y="2485189"/>
            <a:ext cx="3455987" cy="349968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0D04F43-8B11-400F-82BC-1CF7310F5940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4367985" y="2485189"/>
            <a:ext cx="3455987" cy="34996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8E50686-87B3-476A-930C-22DE8C7860C0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8112084" y="2485189"/>
            <a:ext cx="3455988" cy="34996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0A1E7A4D-3B73-4E00-95A0-7ED06DCAF4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DAB808-2363-4538-8C85-A3CEEBB40251}"/>
              </a:ext>
            </a:extLst>
          </p:cNvPr>
          <p:cNvSpPr>
            <a:spLocks noGrp="1"/>
          </p:cNvSpPr>
          <p:nvPr>
            <p:ph type="ftr" sz="quarter" idx="44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137BDC-B350-4E34-A393-3A1D727178E6}"/>
              </a:ext>
            </a:extLst>
          </p:cNvPr>
          <p:cNvSpPr>
            <a:spLocks noGrp="1"/>
          </p:cNvSpPr>
          <p:nvPr>
            <p:ph type="sldNum" sz="quarter" idx="45"/>
          </p:nvPr>
        </p:nvSpPr>
        <p:spPr/>
        <p:txBody>
          <a:bodyPr/>
          <a:lstStyle/>
          <a:p>
            <a:fld id="{29EEFA7B-CF1F-45F2-AD7C-AB44C56417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83597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0" pos="2751">
          <p15:clr>
            <a:srgbClr val="FBAE40"/>
          </p15:clr>
        </p15:guide>
        <p15:guide id="11" pos="5110" userDrawn="1">
          <p15:clr>
            <a:srgbClr val="FBAE40"/>
          </p15:clr>
        </p15:guide>
        <p15:guide id="12" pos="2570">
          <p15:clr>
            <a:srgbClr val="FBAE40"/>
          </p15:clr>
        </p15:guide>
        <p15:guide id="13" pos="492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F2BFFF3-3EB8-46F8-87F3-643E34A92E47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3950A3-B2BA-42EB-9707-6988330743B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2D8686-9E78-4295-A0C4-991B65885420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623887" y="1665288"/>
            <a:ext cx="3455987" cy="43195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9812B30-822E-41A6-B8F1-A80BF6971BD1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4367985" y="1665289"/>
            <a:ext cx="3455987" cy="43195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F39C564D-62F7-4C0A-904A-868F35A07EE7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8112083" y="1665288"/>
            <a:ext cx="3455988" cy="43195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CB93961C-EF04-47CD-89B9-C3B273EB28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09112BC-76C3-4CC6-A732-9CF30A93090A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6A2175-E6E7-4C49-A650-85AD2BC82B71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639C3922-9537-4A1B-9EF5-93BD2F97EC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7677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0" pos="2751">
          <p15:clr>
            <a:srgbClr val="FBAE40"/>
          </p15:clr>
        </p15:guide>
        <p15:guide id="11" pos="5110">
          <p15:clr>
            <a:srgbClr val="FBAE40"/>
          </p15:clr>
        </p15:guide>
        <p15:guide id="12" pos="2570">
          <p15:clr>
            <a:srgbClr val="FBAE40"/>
          </p15:clr>
        </p15:guide>
        <p15:guide id="13" pos="4929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 vertical" preserve="1" userDrawn="1">
  <p:cSld name="Four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F2BFFF3-3EB8-46F8-87F3-643E34A92E47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39846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3950A3-B2BA-42EB-9707-6988330743B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2D8686-9E78-4295-A0C4-991B65885420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623886" y="1665287"/>
            <a:ext cx="2520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9812B30-822E-41A6-B8F1-A80BF6971BD1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3431493" y="1665289"/>
            <a:ext cx="2520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F39C564D-62F7-4C0A-904A-868F35A07EE7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6239100" y="1665288"/>
            <a:ext cx="2520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CB93961C-EF04-47CD-89B9-C3B273EB28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22C96C-6D14-48B1-B5AC-27B195D073DD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5E7D1F-30E8-4E2C-B6E1-7220F489B0DA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0A7BDABE-6CC7-4586-8672-616D61E040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4">
            <a:extLst>
              <a:ext uri="{FF2B5EF4-FFF2-40B4-BE49-F238E27FC236}">
                <a16:creationId xmlns:a16="http://schemas.microsoft.com/office/drawing/2014/main" id="{5CB89D91-A3F9-4F22-ACC2-4A15A47C9BDA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9046707" y="1665288"/>
            <a:ext cx="2520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441502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0" pos="2162">
          <p15:clr>
            <a:srgbClr val="FBAE40"/>
          </p15:clr>
        </p15:guide>
        <p15:guide id="11" pos="5699">
          <p15:clr>
            <a:srgbClr val="FBAE40"/>
          </p15:clr>
        </p15:guide>
        <p15:guide id="12" pos="1982">
          <p15:clr>
            <a:srgbClr val="FBAE40"/>
          </p15:clr>
        </p15:guide>
        <p15:guide id="13" pos="3750">
          <p15:clr>
            <a:srgbClr val="FBAE40"/>
          </p15:clr>
        </p15:guide>
        <p15:guide id="14" pos="5518">
          <p15:clr>
            <a:srgbClr val="FBAE40"/>
          </p15:clr>
        </p15:guide>
        <p15:guide id="15" pos="393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3E30882-9D8C-4F6C-A732-2A67C2A594F8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39846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C8C623-9AED-45B8-9D5A-AB7F5EB0C71C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960BC3F-C0E0-41A4-AE03-FBC1FAEC287F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23887" y="1665289"/>
            <a:ext cx="5299200" cy="19962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4760D73-BC2C-40D9-8CF5-CC7E8C7BCD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255052" y="1665288"/>
            <a:ext cx="5313061" cy="1996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B57A2DF6-C837-4DB7-A0DB-A5BA4E010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3D40B8-1907-46A2-892A-A810059D2DF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B3A5D6-2B51-4558-8B15-802A592D1C54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AA827E97-BC49-4776-A096-7AD62911E4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8354E589-92EB-4E2B-8771-5CCF4EE5FF2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23887" y="3988594"/>
            <a:ext cx="5299200" cy="199628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2">
            <a:extLst>
              <a:ext uri="{FF2B5EF4-FFF2-40B4-BE49-F238E27FC236}">
                <a16:creationId xmlns:a16="http://schemas.microsoft.com/office/drawing/2014/main" id="{4FB15F8D-C8EB-41DD-ABA1-13E476C3AA13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6255052" y="3988594"/>
            <a:ext cx="5313061" cy="199628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4037881"/>
      </p:ext>
    </p:extLst>
  </p:cSld>
  <p:clrMapOvr>
    <a:masterClrMapping/>
  </p:clrMapOvr>
  <p:hf hdr="0" ftr="0"/>
  <p:extLst>
    <p:ext uri="{DCECCB84-F9BA-43D5-87BE-67443E8EF086}">
      <p15:sldGuideLst xmlns:p15="http://schemas.microsoft.com/office/powerpoint/2012/main">
        <p15:guide id="1" pos="3732">
          <p15:clr>
            <a:srgbClr val="FBAE40"/>
          </p15:clr>
        </p15:guide>
        <p15:guide id="10" pos="39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claimer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34F14BA4-6817-46AD-AA92-B88A21EAA68B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127596-7FAF-46A3-ACD4-7E4AF99B518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7E85BA0-8DA3-4798-9FF0-B99F56AEB7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D2E9C-DA17-4E46-9990-B2994C2C1CE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3888" y="1665287"/>
            <a:ext cx="10944225" cy="4319587"/>
          </a:xfrm>
        </p:spPr>
        <p:txBody>
          <a:bodyPr/>
          <a:lstStyle>
            <a:lvl1pPr marL="0" indent="0">
              <a:buNone/>
              <a:defRPr/>
            </a:lvl1pPr>
            <a:lvl2pPr marL="216000" indent="0">
              <a:buNone/>
              <a:defRPr/>
            </a:lvl2pPr>
            <a:lvl3pPr marL="432000" indent="0">
              <a:buNone/>
              <a:defRPr/>
            </a:lvl3pPr>
            <a:lvl4pPr marL="648000" indent="0">
              <a:buNone/>
              <a:defRPr/>
            </a:lvl4pPr>
            <a:lvl5pPr marL="8640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B8CB69-8CFB-44B0-9E13-9177D3BF94F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9914F-23F2-4180-BB2F-3291626A545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546338B-CACA-4895-AE8D-0533CC8D30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16649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34F14BA4-6817-46AD-AA92-B88A21EAA68B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127596-7FAF-46A3-ACD4-7E4AF99B518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2FC6F3-3BE5-43EA-AC97-DEDB6161D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/>
            </a:lvl1pPr>
          </a:lstStyle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1CC0CF-AD92-4A67-8244-CAD4C81842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733C5-EB3F-4326-B8C2-9BBD8EBE3FF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61D8D0F-0970-4348-B59D-2527CD8D45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35109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758">
          <p15:clr>
            <a:srgbClr val="FBAE40"/>
          </p15:clr>
        </p15:guide>
        <p15:guide id="10" pos="39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Slide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107CB2F2-93E0-42ED-A313-1E3ACC8753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957792"/>
            <a:ext cx="12192000" cy="4768850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white">
          <a:xfrm>
            <a:off x="623888" y="4685094"/>
            <a:ext cx="4845094" cy="848497"/>
          </a:xfrm>
        </p:spPr>
        <p:txBody>
          <a:bodyPr lIns="0" tIns="0" rIns="0" bIns="0">
            <a:noAutofit/>
          </a:bodyPr>
          <a:lstStyle>
            <a:lvl1pPr marL="0" indent="0"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3600">
                <a:solidFill>
                  <a:srgbClr val="006AB3"/>
                </a:solidFill>
              </a:defRPr>
            </a:lvl2pPr>
            <a:lvl3pPr marL="914400" indent="0">
              <a:buNone/>
              <a:defRPr sz="3600">
                <a:solidFill>
                  <a:srgbClr val="006AB3"/>
                </a:solidFill>
              </a:defRPr>
            </a:lvl3pPr>
            <a:lvl4pPr marL="1371600" indent="0">
              <a:buNone/>
              <a:defRPr sz="3600">
                <a:solidFill>
                  <a:srgbClr val="006AB3"/>
                </a:solidFill>
              </a:defRPr>
            </a:lvl4pPr>
            <a:lvl5pPr marL="1828800" indent="0">
              <a:buNone/>
              <a:defRPr sz="3600">
                <a:solidFill>
                  <a:srgbClr val="006AB3"/>
                </a:solidFill>
              </a:defRPr>
            </a:lvl5pPr>
          </a:lstStyle>
          <a:p>
            <a:pPr lvl="0"/>
            <a:r>
              <a:rPr lang="en-US" dirty="0"/>
              <a:t>Click to add contact information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5E95A0-2769-904E-98E7-F052743C6FA2}"/>
              </a:ext>
            </a:extLst>
          </p:cNvPr>
          <p:cNvSpPr/>
          <p:nvPr userDrawn="1"/>
        </p:nvSpPr>
        <p:spPr>
          <a:xfrm>
            <a:off x="8797718" y="5720148"/>
            <a:ext cx="2840655" cy="33855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l"/>
            <a:r>
              <a:rPr lang="en-US" sz="2200" i="1" noProof="0" dirty="0">
                <a:ln>
                  <a:noFill/>
                </a:ln>
                <a:solidFill>
                  <a:srgbClr val="006AB3"/>
                </a:solidFill>
              </a:rPr>
              <a:t>Humidity for a better life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435D4C-E21D-4F3E-BE19-2D2EAF91E9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623887" y="4368866"/>
            <a:ext cx="4845094" cy="271984"/>
          </a:xfrm>
        </p:spPr>
        <p:txBody>
          <a:bodyPr tIns="0" anchor="b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sz="1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contact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E23C8D5-6E93-4776-A098-C59E2620496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C15B8E0-978B-488C-9040-4BDB3D8508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95F55F-98E4-40DF-8830-836AD9FB9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623889" y="3017839"/>
            <a:ext cx="7597620" cy="514501"/>
          </a:xfrm>
        </p:spPr>
        <p:txBody>
          <a:bodyPr vert="horz"/>
          <a:lstStyle>
            <a:lvl1pPr>
              <a:lnSpc>
                <a:spcPct val="90000"/>
              </a:lnSpc>
              <a:spcAft>
                <a:spcPts val="800"/>
              </a:spcAft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 for working as a team.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13D3BA-4C58-4130-8C51-C682690413ED}"/>
              </a:ext>
            </a:extLst>
          </p:cNvPr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53802" y="421181"/>
            <a:ext cx="1836000" cy="3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61214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3" orient="horz" pos="272">
          <p15:clr>
            <a:srgbClr val="FBAE40"/>
          </p15:clr>
        </p15:guide>
        <p15:guide id="8" pos="5654">
          <p15:clr>
            <a:srgbClr val="FBAE40"/>
          </p15:clr>
        </p15:guide>
        <p15:guide id="9" orient="horz" pos="104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Slide with Image" preserve="1" userDrawn="1">
  <p:cSld name="Thank you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B04982F-F52C-44E4-9847-91BBC6D10BA0}"/>
              </a:ext>
            </a:extLst>
          </p:cNvPr>
          <p:cNvSpPr/>
          <p:nvPr userDrawn="1"/>
        </p:nvSpPr>
        <p:spPr>
          <a:xfrm>
            <a:off x="2" y="1041399"/>
            <a:ext cx="12191999" cy="5816600"/>
          </a:xfrm>
          <a:custGeom>
            <a:avLst/>
            <a:gdLst>
              <a:gd name="connsiteX0" fmla="*/ 12064999 w 12191999"/>
              <a:gd name="connsiteY0" fmla="*/ 0 h 5816600"/>
              <a:gd name="connsiteX1" fmla="*/ 12191999 w 12191999"/>
              <a:gd name="connsiteY1" fmla="*/ 0 h 5816600"/>
              <a:gd name="connsiteX2" fmla="*/ 12191999 w 12191999"/>
              <a:gd name="connsiteY2" fmla="*/ 758523 h 5816600"/>
              <a:gd name="connsiteX3" fmla="*/ 12191999 w 12191999"/>
              <a:gd name="connsiteY3" fmla="*/ 931779 h 5816600"/>
              <a:gd name="connsiteX4" fmla="*/ 12191999 w 12191999"/>
              <a:gd name="connsiteY4" fmla="*/ 5261912 h 5816600"/>
              <a:gd name="connsiteX5" fmla="*/ 12191999 w 12191999"/>
              <a:gd name="connsiteY5" fmla="*/ 5816600 h 5816600"/>
              <a:gd name="connsiteX6" fmla="*/ 12128499 w 12191999"/>
              <a:gd name="connsiteY6" fmla="*/ 5816600 h 5816600"/>
              <a:gd name="connsiteX7" fmla="*/ 11391899 w 12191999"/>
              <a:gd name="connsiteY7" fmla="*/ 5816600 h 5816600"/>
              <a:gd name="connsiteX8" fmla="*/ 7141944 w 12191999"/>
              <a:gd name="connsiteY8" fmla="*/ 5816600 h 5816600"/>
              <a:gd name="connsiteX9" fmla="*/ 0 w 12191999"/>
              <a:gd name="connsiteY9" fmla="*/ 5816600 h 5816600"/>
              <a:gd name="connsiteX10" fmla="*/ 0 w 12191999"/>
              <a:gd name="connsiteY10" fmla="*/ 931779 h 5816600"/>
              <a:gd name="connsiteX11" fmla="*/ 7141944 w 12191999"/>
              <a:gd name="connsiteY11" fmla="*/ 931779 h 5816600"/>
              <a:gd name="connsiteX12" fmla="*/ 7141944 w 12191999"/>
              <a:gd name="connsiteY12" fmla="*/ 758523 h 5816600"/>
              <a:gd name="connsiteX13" fmla="*/ 7754470 w 12191999"/>
              <a:gd name="connsiteY13" fmla="*/ 758523 h 5816600"/>
              <a:gd name="connsiteX14" fmla="*/ 7754470 w 12191999"/>
              <a:gd name="connsiteY14" fmla="*/ 692171 h 5816600"/>
              <a:gd name="connsiteX15" fmla="*/ 10903987 w 12191999"/>
              <a:gd name="connsiteY15" fmla="*/ 60324 h 5816600"/>
              <a:gd name="connsiteX16" fmla="*/ 11391899 w 12191999"/>
              <a:gd name="connsiteY16" fmla="*/ 60324 h 5816600"/>
              <a:gd name="connsiteX17" fmla="*/ 11391899 w 12191999"/>
              <a:gd name="connsiteY17" fmla="*/ 31749 h 5816600"/>
              <a:gd name="connsiteX18" fmla="*/ 12064999 w 12191999"/>
              <a:gd name="connsiteY18" fmla="*/ 31749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1999" h="5816600">
                <a:moveTo>
                  <a:pt x="12064999" y="0"/>
                </a:moveTo>
                <a:lnTo>
                  <a:pt x="12191999" y="0"/>
                </a:lnTo>
                <a:lnTo>
                  <a:pt x="12191999" y="758523"/>
                </a:lnTo>
                <a:lnTo>
                  <a:pt x="12191999" y="931779"/>
                </a:lnTo>
                <a:lnTo>
                  <a:pt x="12191999" y="5261912"/>
                </a:lnTo>
                <a:lnTo>
                  <a:pt x="12191999" y="5816600"/>
                </a:lnTo>
                <a:lnTo>
                  <a:pt x="12128499" y="5816600"/>
                </a:lnTo>
                <a:lnTo>
                  <a:pt x="11391899" y="5816600"/>
                </a:lnTo>
                <a:lnTo>
                  <a:pt x="7141944" y="5816600"/>
                </a:lnTo>
                <a:lnTo>
                  <a:pt x="0" y="5816600"/>
                </a:lnTo>
                <a:lnTo>
                  <a:pt x="0" y="931779"/>
                </a:lnTo>
                <a:lnTo>
                  <a:pt x="7141944" y="931779"/>
                </a:lnTo>
                <a:lnTo>
                  <a:pt x="7141944" y="758523"/>
                </a:lnTo>
                <a:lnTo>
                  <a:pt x="7754470" y="758523"/>
                </a:lnTo>
                <a:lnTo>
                  <a:pt x="7754470" y="692171"/>
                </a:lnTo>
                <a:lnTo>
                  <a:pt x="10903987" y="60324"/>
                </a:lnTo>
                <a:lnTo>
                  <a:pt x="11391899" y="60324"/>
                </a:lnTo>
                <a:lnTo>
                  <a:pt x="11391899" y="31749"/>
                </a:lnTo>
                <a:lnTo>
                  <a:pt x="12064999" y="3174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1BF19413-AAD0-47B5-9438-0FCE844ABB45}"/>
              </a:ext>
            </a:extLst>
          </p:cNvPr>
          <p:cNvSpPr>
            <a:spLocks noGrp="1"/>
          </p:cNvSpPr>
          <p:nvPr userDrawn="1">
            <p:ph type="pic" sz="quarter" idx="19"/>
          </p:nvPr>
        </p:nvSpPr>
        <p:spPr bwMode="gray">
          <a:xfrm>
            <a:off x="0" y="824892"/>
            <a:ext cx="12192000" cy="6033108"/>
          </a:xfrm>
          <a:custGeom>
            <a:avLst/>
            <a:gdLst>
              <a:gd name="connsiteX0" fmla="*/ 0 w 12192890"/>
              <a:gd name="connsiteY0" fmla="*/ 0 h 6033108"/>
              <a:gd name="connsiteX1" fmla="*/ 889 w 12192890"/>
              <a:gd name="connsiteY1" fmla="*/ 0 h 6033108"/>
              <a:gd name="connsiteX2" fmla="*/ 889 w 12192890"/>
              <a:gd name="connsiteY2" fmla="*/ 394404 h 6033108"/>
              <a:gd name="connsiteX3" fmla="*/ 889 w 12192890"/>
              <a:gd name="connsiteY3" fmla="*/ 1486000 h 6033108"/>
              <a:gd name="connsiteX4" fmla="*/ 889 w 12192890"/>
              <a:gd name="connsiteY4" fmla="*/ 1899579 h 6033108"/>
              <a:gd name="connsiteX5" fmla="*/ 2027301 w 12192890"/>
              <a:gd name="connsiteY5" fmla="*/ 1998179 h 6033108"/>
              <a:gd name="connsiteX6" fmla="*/ 6104827 w 12192890"/>
              <a:gd name="connsiteY6" fmla="*/ 1463206 h 6033108"/>
              <a:gd name="connsiteX7" fmla="*/ 6150483 w 12192890"/>
              <a:gd name="connsiteY7" fmla="*/ 1451524 h 6033108"/>
              <a:gd name="connsiteX8" fmla="*/ 11738858 w 12192890"/>
              <a:gd name="connsiteY8" fmla="*/ 279475 h 6033108"/>
              <a:gd name="connsiteX9" fmla="*/ 12192889 w 12192890"/>
              <a:gd name="connsiteY9" fmla="*/ 262315 h 6033108"/>
              <a:gd name="connsiteX10" fmla="*/ 12192889 w 12192890"/>
              <a:gd name="connsiteY10" fmla="*/ 5025046 h 6033108"/>
              <a:gd name="connsiteX11" fmla="*/ 12192890 w 12192890"/>
              <a:gd name="connsiteY11" fmla="*/ 5025046 h 6033108"/>
              <a:gd name="connsiteX12" fmla="*/ 12192890 w 12192890"/>
              <a:gd name="connsiteY12" fmla="*/ 6033108 h 6033108"/>
              <a:gd name="connsiteX13" fmla="*/ 890 w 12192890"/>
              <a:gd name="connsiteY13" fmla="*/ 6033108 h 6033108"/>
              <a:gd name="connsiteX14" fmla="*/ 890 w 12192890"/>
              <a:gd name="connsiteY14" fmla="*/ 5433033 h 6033108"/>
              <a:gd name="connsiteX15" fmla="*/ 0 w 12192890"/>
              <a:gd name="connsiteY15" fmla="*/ 5433033 h 6033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890" h="6033108">
                <a:moveTo>
                  <a:pt x="0" y="0"/>
                </a:moveTo>
                <a:lnTo>
                  <a:pt x="889" y="0"/>
                </a:lnTo>
                <a:lnTo>
                  <a:pt x="889" y="394404"/>
                </a:lnTo>
                <a:lnTo>
                  <a:pt x="889" y="1486000"/>
                </a:lnTo>
                <a:lnTo>
                  <a:pt x="889" y="1899579"/>
                </a:lnTo>
                <a:cubicBezTo>
                  <a:pt x="889" y="1899579"/>
                  <a:pt x="1045210" y="1998179"/>
                  <a:pt x="2027301" y="1998179"/>
                </a:cubicBezTo>
                <a:cubicBezTo>
                  <a:pt x="3651314" y="1998179"/>
                  <a:pt x="4927411" y="1761740"/>
                  <a:pt x="6104827" y="1463206"/>
                </a:cubicBezTo>
                <a:lnTo>
                  <a:pt x="6150483" y="1451524"/>
                </a:lnTo>
                <a:cubicBezTo>
                  <a:pt x="7940767" y="994272"/>
                  <a:pt x="9509593" y="398184"/>
                  <a:pt x="11738858" y="279475"/>
                </a:cubicBezTo>
                <a:lnTo>
                  <a:pt x="12192889" y="262315"/>
                </a:lnTo>
                <a:lnTo>
                  <a:pt x="12192889" y="5025046"/>
                </a:lnTo>
                <a:lnTo>
                  <a:pt x="12192890" y="5025046"/>
                </a:lnTo>
                <a:lnTo>
                  <a:pt x="12192890" y="6033108"/>
                </a:lnTo>
                <a:lnTo>
                  <a:pt x="890" y="6033108"/>
                </a:lnTo>
                <a:lnTo>
                  <a:pt x="890" y="5433033"/>
                </a:lnTo>
                <a:lnTo>
                  <a:pt x="0" y="543303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bIns="72000" anchor="b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2B7BD8-8150-B144-9667-4F5D3C1D8D7A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white">
          <a:xfrm>
            <a:off x="8801552" y="5720148"/>
            <a:ext cx="2840655" cy="338554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l"/>
            <a:r>
              <a:rPr lang="en-US" sz="2200" i="1" noProof="0" dirty="0">
                <a:ln>
                  <a:noFill/>
                </a:ln>
                <a:solidFill>
                  <a:schemeClr val="bg1"/>
                </a:solidFill>
              </a:rPr>
              <a:t>Humidity for a better life</a:t>
            </a:r>
          </a:p>
        </p:txBody>
      </p:sp>
      <p:sp>
        <p:nvSpPr>
          <p:cNvPr id="56" name="Text Placeholder 10"/>
          <p:cNvSpPr>
            <a:spLocks noGrp="1"/>
          </p:cNvSpPr>
          <p:nvPr userDrawn="1">
            <p:ph type="body" sz="quarter" idx="14" hasCustomPrompt="1"/>
          </p:nvPr>
        </p:nvSpPr>
        <p:spPr bwMode="white">
          <a:xfrm>
            <a:off x="623888" y="4685094"/>
            <a:ext cx="4845094" cy="848497"/>
          </a:xfrm>
        </p:spPr>
        <p:txBody>
          <a:bodyPr lIns="0" tIns="0" rIns="0" bIns="0">
            <a:noAutofit/>
          </a:bodyPr>
          <a:lstStyle>
            <a:lvl1pPr marL="0" indent="0"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3600">
                <a:solidFill>
                  <a:srgbClr val="006AB3"/>
                </a:solidFill>
              </a:defRPr>
            </a:lvl2pPr>
            <a:lvl3pPr marL="914400" indent="0">
              <a:buNone/>
              <a:defRPr sz="3600">
                <a:solidFill>
                  <a:srgbClr val="006AB3"/>
                </a:solidFill>
              </a:defRPr>
            </a:lvl3pPr>
            <a:lvl4pPr marL="1371600" indent="0">
              <a:buNone/>
              <a:defRPr sz="3600">
                <a:solidFill>
                  <a:srgbClr val="006AB3"/>
                </a:solidFill>
              </a:defRPr>
            </a:lvl4pPr>
            <a:lvl5pPr marL="1828800" indent="0">
              <a:buNone/>
              <a:defRPr sz="3600">
                <a:solidFill>
                  <a:srgbClr val="006AB3"/>
                </a:solidFill>
              </a:defRPr>
            </a:lvl5pPr>
          </a:lstStyle>
          <a:p>
            <a:pPr lvl="0"/>
            <a:r>
              <a:rPr lang="en-US" dirty="0"/>
              <a:t>Click to add contact information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A0AC-82E9-41DE-8189-0E5396C3197A}"/>
              </a:ext>
            </a:extLst>
          </p:cNvPr>
          <p:cNvSpPr>
            <a:spLocks noGrp="1"/>
          </p:cNvSpPr>
          <p:nvPr userDrawn="1">
            <p:ph type="sldNum" sz="quarter" idx="17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D29491-A9AD-4EA3-8417-7F8FCE037C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60AF22BA-D87C-43CC-8F07-93BAA9D9A21B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 bwMode="white">
          <a:xfrm>
            <a:off x="623887" y="4368866"/>
            <a:ext cx="4845094" cy="271984"/>
          </a:xfrm>
        </p:spPr>
        <p:txBody>
          <a:bodyPr tIns="0" anchor="b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sz="1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add contact title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0A1DE9A2-33AB-4C02-8F3D-B9E2E5CA7D4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431800"/>
            <a:ext cx="12192000" cy="23939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5D2BE7-4E10-457A-8F83-4C39186C9BB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623888" y="3017839"/>
            <a:ext cx="8351837" cy="514501"/>
          </a:xfrm>
        </p:spPr>
        <p:txBody>
          <a:bodyPr vert="horz"/>
          <a:lstStyle>
            <a:lvl1pPr>
              <a:lnSpc>
                <a:spcPct val="90000"/>
              </a:lnSpc>
              <a:spcAft>
                <a:spcPts val="800"/>
              </a:spcAft>
              <a:defRPr sz="3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 for working as a team.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30ACB6-7003-47EE-BE6C-C07A44A0B723}"/>
              </a:ext>
            </a:extLst>
          </p:cNvPr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53802" y="421181"/>
            <a:ext cx="1836000" cy="3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33755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3" orient="horz" pos="272">
          <p15:clr>
            <a:srgbClr val="FBAE40"/>
          </p15:clr>
        </p15:guide>
        <p15:guide id="8" pos="565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Blank" preserve="1" userDrawn="1">
  <p:cSld name="Title Sl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481791E7-44DD-7A48-B802-7F816B4E886C}"/>
              </a:ext>
            </a:extLst>
          </p:cNvPr>
          <p:cNvSpPr/>
          <p:nvPr userDrawn="1"/>
        </p:nvSpPr>
        <p:spPr bwMode="white">
          <a:xfrm>
            <a:off x="0" y="27137"/>
            <a:ext cx="12192000" cy="2226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Text Placeholder 10">
            <a:extLst>
              <a:ext uri="{FF2B5EF4-FFF2-40B4-BE49-F238E27FC236}">
                <a16:creationId xmlns:a16="http://schemas.microsoft.com/office/drawing/2014/main" id="{FAA8B699-7C22-4B48-9D01-C3F62673BC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3888" y="1118969"/>
            <a:ext cx="8339137" cy="24929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3600">
                <a:solidFill>
                  <a:srgbClr val="006AB3"/>
                </a:solidFill>
              </a:defRPr>
            </a:lvl2pPr>
            <a:lvl3pPr marL="914400" indent="0">
              <a:buNone/>
              <a:defRPr sz="3600">
                <a:solidFill>
                  <a:srgbClr val="006AB3"/>
                </a:solidFill>
              </a:defRPr>
            </a:lvl3pPr>
            <a:lvl4pPr marL="1371600" indent="0">
              <a:buNone/>
              <a:defRPr sz="3600">
                <a:solidFill>
                  <a:srgbClr val="006AB3"/>
                </a:solidFill>
              </a:defRPr>
            </a:lvl4pPr>
            <a:lvl5pPr marL="1828800" indent="0">
              <a:buNone/>
              <a:defRPr sz="3600">
                <a:solidFill>
                  <a:srgbClr val="006AB3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4" name="Text Placeholder 10">
            <a:extLst>
              <a:ext uri="{FF2B5EF4-FFF2-40B4-BE49-F238E27FC236}">
                <a16:creationId xmlns:a16="http://schemas.microsoft.com/office/drawing/2014/main" id="{07E61089-0F11-2E41-8BA0-05B2C90C97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893" y="1390954"/>
            <a:ext cx="8347982" cy="249299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20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457200" indent="0">
              <a:buNone/>
              <a:defRPr sz="3600">
                <a:solidFill>
                  <a:srgbClr val="006AB3"/>
                </a:solidFill>
              </a:defRPr>
            </a:lvl2pPr>
            <a:lvl3pPr marL="914400" indent="0">
              <a:buNone/>
              <a:defRPr sz="3600">
                <a:solidFill>
                  <a:srgbClr val="006AB3"/>
                </a:solidFill>
              </a:defRPr>
            </a:lvl3pPr>
            <a:lvl4pPr marL="1371600" indent="0">
              <a:buNone/>
              <a:defRPr sz="3600">
                <a:solidFill>
                  <a:srgbClr val="006AB3"/>
                </a:solidFill>
              </a:defRPr>
            </a:lvl4pPr>
            <a:lvl5pPr marL="1828800" indent="0">
              <a:buNone/>
              <a:defRPr sz="3600">
                <a:solidFill>
                  <a:srgbClr val="006AB3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BB54A8-2532-4AC3-BC6D-1799C48AA5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354527"/>
            <a:ext cx="8339136" cy="687170"/>
          </a:xfrm>
        </p:spPr>
        <p:txBody>
          <a:bodyPr vert="horz">
            <a:noAutofit/>
          </a:bodyPr>
          <a:lstStyle>
            <a:lvl1pPr>
              <a:lnSpc>
                <a:spcPct val="90000"/>
              </a:lnSpc>
              <a:defRPr sz="4800"/>
            </a:lvl1pPr>
          </a:lstStyle>
          <a:p>
            <a:r>
              <a:rPr lang="en-US" dirty="0"/>
              <a:t>Title Headline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470F70B2-C275-44AA-BB72-A373241C3548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1630667"/>
            <a:ext cx="12192000" cy="239395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08E712D-2235-4E43-9C7A-BE2AC5796B9A}"/>
              </a:ext>
            </a:extLst>
          </p:cNvPr>
          <p:cNvSpPr/>
          <p:nvPr userDrawn="1"/>
        </p:nvSpPr>
        <p:spPr>
          <a:xfrm>
            <a:off x="8795421" y="1789319"/>
            <a:ext cx="2788383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algn="r"/>
            <a:r>
              <a:rPr lang="en-US" sz="2000" i="1" noProof="0" dirty="0">
                <a:solidFill>
                  <a:srgbClr val="0069B3"/>
                </a:solidFill>
              </a:rPr>
              <a:t>Humidity for a better life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6F8F9E-15EB-44B4-9806-48C69E011622}"/>
              </a:ext>
            </a:extLst>
          </p:cNvPr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291829" y="421181"/>
            <a:ext cx="2448000" cy="47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77863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564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with Image" preserve="1" userDrawn="1">
  <p:cSld name="Chapt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7AFF423-FD6A-4C92-874B-50B5D41EEF5E}"/>
              </a:ext>
            </a:extLst>
          </p:cNvPr>
          <p:cNvSpPr/>
          <p:nvPr userDrawn="1"/>
        </p:nvSpPr>
        <p:spPr>
          <a:xfrm rot="21356661">
            <a:off x="5937286" y="1468029"/>
            <a:ext cx="6412693" cy="5077841"/>
          </a:xfrm>
          <a:custGeom>
            <a:avLst/>
            <a:gdLst>
              <a:gd name="connsiteX0" fmla="*/ 1178376 w 6412693"/>
              <a:gd name="connsiteY0" fmla="*/ 47589 h 5077841"/>
              <a:gd name="connsiteX1" fmla="*/ 1178375 w 6412693"/>
              <a:gd name="connsiteY1" fmla="*/ 47591 h 5077841"/>
              <a:gd name="connsiteX2" fmla="*/ 6412693 w 6412693"/>
              <a:gd name="connsiteY2" fmla="*/ 418720 h 5077841"/>
              <a:gd name="connsiteX3" fmla="*/ 6110108 w 6412693"/>
              <a:gd name="connsiteY3" fmla="*/ 4686318 h 5077841"/>
              <a:gd name="connsiteX4" fmla="*/ 6110110 w 6412693"/>
              <a:gd name="connsiteY4" fmla="*/ 4686318 h 5077841"/>
              <a:gd name="connsiteX5" fmla="*/ 6083282 w 6412693"/>
              <a:gd name="connsiteY5" fmla="*/ 5064697 h 5077841"/>
              <a:gd name="connsiteX6" fmla="*/ 6082751 w 6412693"/>
              <a:gd name="connsiteY6" fmla="*/ 5072187 h 5077841"/>
              <a:gd name="connsiteX7" fmla="*/ 6082350 w 6412693"/>
              <a:gd name="connsiteY7" fmla="*/ 5077841 h 5077841"/>
              <a:gd name="connsiteX8" fmla="*/ 3877380 w 6412693"/>
              <a:gd name="connsiteY8" fmla="*/ 4904176 h 5077841"/>
              <a:gd name="connsiteX9" fmla="*/ 1864008 w 6412693"/>
              <a:gd name="connsiteY9" fmla="*/ 4814229 h 5077841"/>
              <a:gd name="connsiteX10" fmla="*/ 842608 w 6412693"/>
              <a:gd name="connsiteY10" fmla="*/ 4783186 h 5077841"/>
              <a:gd name="connsiteX11" fmla="*/ 842098 w 6412693"/>
              <a:gd name="connsiteY11" fmla="*/ 4790384 h 5077841"/>
              <a:gd name="connsiteX12" fmla="*/ 664046 w 6412693"/>
              <a:gd name="connsiteY12" fmla="*/ 4777759 h 5077841"/>
              <a:gd name="connsiteX13" fmla="*/ 32123 w 6412693"/>
              <a:gd name="connsiteY13" fmla="*/ 4758554 h 5077841"/>
              <a:gd name="connsiteX14" fmla="*/ 32123 w 6412693"/>
              <a:gd name="connsiteY14" fmla="*/ 4757558 h 5077841"/>
              <a:gd name="connsiteX15" fmla="*/ 0 w 6412693"/>
              <a:gd name="connsiteY15" fmla="*/ 4756724 h 5077841"/>
              <a:gd name="connsiteX16" fmla="*/ 2294 w 6412693"/>
              <a:gd name="connsiteY16" fmla="*/ 4668428 h 5077841"/>
              <a:gd name="connsiteX17" fmla="*/ 32123 w 6412693"/>
              <a:gd name="connsiteY17" fmla="*/ 4669203 h 5077841"/>
              <a:gd name="connsiteX18" fmla="*/ 32123 w 6412693"/>
              <a:gd name="connsiteY18" fmla="*/ 4584722 h 5077841"/>
              <a:gd name="connsiteX19" fmla="*/ 182108 w 6412693"/>
              <a:gd name="connsiteY19" fmla="*/ 4584722 h 5077841"/>
              <a:gd name="connsiteX20" fmla="*/ 183789 w 6412693"/>
              <a:gd name="connsiteY20" fmla="*/ 4561015 h 5077841"/>
              <a:gd name="connsiteX21" fmla="*/ 507178 w 6412693"/>
              <a:gd name="connsiteY21" fmla="*/ 2 h 5077841"/>
              <a:gd name="connsiteX22" fmla="*/ 507179 w 6412693"/>
              <a:gd name="connsiteY22" fmla="*/ 0 h 507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12693" h="5077841">
                <a:moveTo>
                  <a:pt x="1178376" y="47589"/>
                </a:moveTo>
                <a:lnTo>
                  <a:pt x="1178375" y="47591"/>
                </a:lnTo>
                <a:lnTo>
                  <a:pt x="6412693" y="418720"/>
                </a:lnTo>
                <a:lnTo>
                  <a:pt x="6110108" y="4686318"/>
                </a:lnTo>
                <a:lnTo>
                  <a:pt x="6110110" y="4686318"/>
                </a:lnTo>
                <a:lnTo>
                  <a:pt x="6083282" y="5064697"/>
                </a:lnTo>
                <a:lnTo>
                  <a:pt x="6082751" y="5072187"/>
                </a:lnTo>
                <a:lnTo>
                  <a:pt x="6082350" y="5077841"/>
                </a:lnTo>
                <a:lnTo>
                  <a:pt x="3877380" y="4904176"/>
                </a:lnTo>
                <a:lnTo>
                  <a:pt x="1864008" y="4814229"/>
                </a:lnTo>
                <a:lnTo>
                  <a:pt x="842608" y="4783186"/>
                </a:lnTo>
                <a:lnTo>
                  <a:pt x="842098" y="4790384"/>
                </a:lnTo>
                <a:lnTo>
                  <a:pt x="664046" y="4777759"/>
                </a:lnTo>
                <a:lnTo>
                  <a:pt x="32123" y="4758554"/>
                </a:lnTo>
                <a:lnTo>
                  <a:pt x="32123" y="4757558"/>
                </a:lnTo>
                <a:lnTo>
                  <a:pt x="0" y="4756724"/>
                </a:lnTo>
                <a:lnTo>
                  <a:pt x="2294" y="4668428"/>
                </a:lnTo>
                <a:lnTo>
                  <a:pt x="32123" y="4669203"/>
                </a:lnTo>
                <a:lnTo>
                  <a:pt x="32123" y="4584722"/>
                </a:lnTo>
                <a:lnTo>
                  <a:pt x="182108" y="4584722"/>
                </a:lnTo>
                <a:lnTo>
                  <a:pt x="183789" y="4561015"/>
                </a:lnTo>
                <a:lnTo>
                  <a:pt x="507178" y="2"/>
                </a:lnTo>
                <a:lnTo>
                  <a:pt x="50717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F7CD530-3C5C-4B56-ABBF-B9B51606BEA1}"/>
              </a:ext>
            </a:extLst>
          </p:cNvPr>
          <p:cNvSpPr/>
          <p:nvPr userDrawn="1"/>
        </p:nvSpPr>
        <p:spPr>
          <a:xfrm rot="21445476">
            <a:off x="4979236" y="1634540"/>
            <a:ext cx="1692767" cy="4817401"/>
          </a:xfrm>
          <a:custGeom>
            <a:avLst/>
            <a:gdLst>
              <a:gd name="connsiteX0" fmla="*/ 216299 w 1692767"/>
              <a:gd name="connsiteY0" fmla="*/ 0 h 4817401"/>
              <a:gd name="connsiteX1" fmla="*/ 1692767 w 1692767"/>
              <a:gd name="connsiteY1" fmla="*/ 66410 h 4817401"/>
              <a:gd name="connsiteX2" fmla="*/ 1479454 w 1692767"/>
              <a:gd name="connsiteY2" fmla="*/ 4808858 h 4817401"/>
              <a:gd name="connsiteX3" fmla="*/ 1118881 w 1692767"/>
              <a:gd name="connsiteY3" fmla="*/ 4792640 h 4817401"/>
              <a:gd name="connsiteX4" fmla="*/ 1119573 w 1692767"/>
              <a:gd name="connsiteY4" fmla="*/ 4812154 h 4817401"/>
              <a:gd name="connsiteX5" fmla="*/ 971553 w 1692767"/>
              <a:gd name="connsiteY5" fmla="*/ 4817401 h 4817401"/>
              <a:gd name="connsiteX6" fmla="*/ 971516 w 1692767"/>
              <a:gd name="connsiteY6" fmla="*/ 4816357 h 4817401"/>
              <a:gd name="connsiteX7" fmla="*/ 889257 w 1692767"/>
              <a:gd name="connsiteY7" fmla="*/ 4812657 h 4817401"/>
              <a:gd name="connsiteX8" fmla="*/ 889257 w 1692767"/>
              <a:gd name="connsiteY8" fmla="*/ 4814049 h 4817401"/>
              <a:gd name="connsiteX9" fmla="*/ 741144 w 1692767"/>
              <a:gd name="connsiteY9" fmla="*/ 4814048 h 4817401"/>
              <a:gd name="connsiteX10" fmla="*/ 741144 w 1692767"/>
              <a:gd name="connsiteY10" fmla="*/ 4811934 h 4817401"/>
              <a:gd name="connsiteX11" fmla="*/ 641126 w 1692767"/>
              <a:gd name="connsiteY11" fmla="*/ 4811934 h 4817401"/>
              <a:gd name="connsiteX12" fmla="*/ 641126 w 1692767"/>
              <a:gd name="connsiteY12" fmla="*/ 4809001 h 4817401"/>
              <a:gd name="connsiteX13" fmla="*/ 525612 w 1692767"/>
              <a:gd name="connsiteY13" fmla="*/ 4809000 h 4817401"/>
              <a:gd name="connsiteX14" fmla="*/ 525439 w 1692767"/>
              <a:gd name="connsiteY14" fmla="*/ 4812838 h 4817401"/>
              <a:gd name="connsiteX15" fmla="*/ 304172 w 1692767"/>
              <a:gd name="connsiteY15" fmla="*/ 4802885 h 4817401"/>
              <a:gd name="connsiteX16" fmla="*/ 167917 w 1692767"/>
              <a:gd name="connsiteY16" fmla="*/ 4802886 h 4817401"/>
              <a:gd name="connsiteX17" fmla="*/ 167312 w 1692767"/>
              <a:gd name="connsiteY17" fmla="*/ 4816340 h 4817401"/>
              <a:gd name="connsiteX18" fmla="*/ 0 w 1692767"/>
              <a:gd name="connsiteY18" fmla="*/ 4808814 h 4817401"/>
              <a:gd name="connsiteX19" fmla="*/ 2986 w 1692767"/>
              <a:gd name="connsiteY19" fmla="*/ 4742448 h 4817401"/>
              <a:gd name="connsiteX20" fmla="*/ 3969 w 1692767"/>
              <a:gd name="connsiteY20" fmla="*/ 4720579 h 481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692767" h="4817401">
                <a:moveTo>
                  <a:pt x="216299" y="0"/>
                </a:moveTo>
                <a:lnTo>
                  <a:pt x="1692767" y="66410"/>
                </a:lnTo>
                <a:lnTo>
                  <a:pt x="1479454" y="4808858"/>
                </a:lnTo>
                <a:lnTo>
                  <a:pt x="1118881" y="4792640"/>
                </a:lnTo>
                <a:lnTo>
                  <a:pt x="1119573" y="4812154"/>
                </a:lnTo>
                <a:lnTo>
                  <a:pt x="971553" y="4817401"/>
                </a:lnTo>
                <a:lnTo>
                  <a:pt x="971516" y="4816357"/>
                </a:lnTo>
                <a:lnTo>
                  <a:pt x="889257" y="4812657"/>
                </a:lnTo>
                <a:lnTo>
                  <a:pt x="889257" y="4814049"/>
                </a:lnTo>
                <a:lnTo>
                  <a:pt x="741144" y="4814048"/>
                </a:lnTo>
                <a:lnTo>
                  <a:pt x="741144" y="4811934"/>
                </a:lnTo>
                <a:lnTo>
                  <a:pt x="641126" y="4811934"/>
                </a:lnTo>
                <a:lnTo>
                  <a:pt x="641126" y="4809001"/>
                </a:lnTo>
                <a:lnTo>
                  <a:pt x="525612" y="4809000"/>
                </a:lnTo>
                <a:lnTo>
                  <a:pt x="525439" y="4812838"/>
                </a:lnTo>
                <a:lnTo>
                  <a:pt x="304172" y="4802885"/>
                </a:lnTo>
                <a:lnTo>
                  <a:pt x="167917" y="4802886"/>
                </a:lnTo>
                <a:lnTo>
                  <a:pt x="167312" y="4816340"/>
                </a:lnTo>
                <a:lnTo>
                  <a:pt x="0" y="4808814"/>
                </a:lnTo>
                <a:lnTo>
                  <a:pt x="2986" y="4742448"/>
                </a:lnTo>
                <a:lnTo>
                  <a:pt x="3969" y="4720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2C2D4E5-4025-4B47-89E4-7533D0D19F02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 bwMode="gray">
          <a:xfrm>
            <a:off x="5087938" y="0"/>
            <a:ext cx="7104062" cy="6458184"/>
          </a:xfrm>
          <a:custGeom>
            <a:avLst/>
            <a:gdLst>
              <a:gd name="connsiteX0" fmla="*/ 0 w 7104062"/>
              <a:gd name="connsiteY0" fmla="*/ 0 h 6458184"/>
              <a:gd name="connsiteX1" fmla="*/ 7104062 w 7104062"/>
              <a:gd name="connsiteY1" fmla="*/ 0 h 6458184"/>
              <a:gd name="connsiteX2" fmla="*/ 7104062 w 7104062"/>
              <a:gd name="connsiteY2" fmla="*/ 6327521 h 6458184"/>
              <a:gd name="connsiteX3" fmla="*/ 6672349 w 7104062"/>
              <a:gd name="connsiteY3" fmla="*/ 6318780 h 6458184"/>
              <a:gd name="connsiteX4" fmla="*/ 6586474 w 7104062"/>
              <a:gd name="connsiteY4" fmla="*/ 6317583 h 6458184"/>
              <a:gd name="connsiteX5" fmla="*/ 6523333 w 7104062"/>
              <a:gd name="connsiteY5" fmla="*/ 6316371 h 6458184"/>
              <a:gd name="connsiteX6" fmla="*/ 6426548 w 7104062"/>
              <a:gd name="connsiteY6" fmla="*/ 6315354 h 6458184"/>
              <a:gd name="connsiteX7" fmla="*/ 6217205 w 7104062"/>
              <a:gd name="connsiteY7" fmla="*/ 6312437 h 6458184"/>
              <a:gd name="connsiteX8" fmla="*/ 6010664 w 7104062"/>
              <a:gd name="connsiteY8" fmla="*/ 6310988 h 6458184"/>
              <a:gd name="connsiteX9" fmla="*/ 5899801 w 7104062"/>
              <a:gd name="connsiteY9" fmla="*/ 6309825 h 6458184"/>
              <a:gd name="connsiteX10" fmla="*/ 5836925 w 7104062"/>
              <a:gd name="connsiteY10" fmla="*/ 6309770 h 6458184"/>
              <a:gd name="connsiteX11" fmla="*/ 5736694 w 7104062"/>
              <a:gd name="connsiteY11" fmla="*/ 6309066 h 6458184"/>
              <a:gd name="connsiteX12" fmla="*/ 5228969 w 7104062"/>
              <a:gd name="connsiteY12" fmla="*/ 6309238 h 6458184"/>
              <a:gd name="connsiteX13" fmla="*/ 5228884 w 7104062"/>
              <a:gd name="connsiteY13" fmla="*/ 6309238 h 6458184"/>
              <a:gd name="connsiteX14" fmla="*/ 4874224 w 7104062"/>
              <a:gd name="connsiteY14" fmla="*/ 6311602 h 6458184"/>
              <a:gd name="connsiteX15" fmla="*/ 4822901 w 7104062"/>
              <a:gd name="connsiteY15" fmla="*/ 6312210 h 6458184"/>
              <a:gd name="connsiteX16" fmla="*/ 4783463 w 7104062"/>
              <a:gd name="connsiteY16" fmla="*/ 6312499 h 6458184"/>
              <a:gd name="connsiteX17" fmla="*/ 4692745 w 7104062"/>
              <a:gd name="connsiteY17" fmla="*/ 6313752 h 6458184"/>
              <a:gd name="connsiteX18" fmla="*/ 4505999 w 7104062"/>
              <a:gd name="connsiteY18" fmla="*/ 6315964 h 6458184"/>
              <a:gd name="connsiteX19" fmla="*/ 4393395 w 7104062"/>
              <a:gd name="connsiteY19" fmla="*/ 6317887 h 6458184"/>
              <a:gd name="connsiteX20" fmla="*/ 4316621 w 7104062"/>
              <a:gd name="connsiteY20" fmla="*/ 6318948 h 6458184"/>
              <a:gd name="connsiteX21" fmla="*/ 4240509 w 7104062"/>
              <a:gd name="connsiteY21" fmla="*/ 6320498 h 6458184"/>
              <a:gd name="connsiteX22" fmla="*/ 4123636 w 7104062"/>
              <a:gd name="connsiteY22" fmla="*/ 6322493 h 6458184"/>
              <a:gd name="connsiteX23" fmla="*/ 3927510 w 7104062"/>
              <a:gd name="connsiteY23" fmla="*/ 6326872 h 6458184"/>
              <a:gd name="connsiteX24" fmla="*/ 3827242 w 7104062"/>
              <a:gd name="connsiteY24" fmla="*/ 6328914 h 6458184"/>
              <a:gd name="connsiteX25" fmla="*/ 3784518 w 7104062"/>
              <a:gd name="connsiteY25" fmla="*/ 6330065 h 6458184"/>
              <a:gd name="connsiteX26" fmla="*/ 3726562 w 7104062"/>
              <a:gd name="connsiteY26" fmla="*/ 6331359 h 6458184"/>
              <a:gd name="connsiteX27" fmla="*/ 2885990 w 7104062"/>
              <a:gd name="connsiteY27" fmla="*/ 6356775 h 6458184"/>
              <a:gd name="connsiteX28" fmla="*/ 2823633 w 7104062"/>
              <a:gd name="connsiteY28" fmla="*/ 6359144 h 6458184"/>
              <a:gd name="connsiteX29" fmla="*/ 2776393 w 7104062"/>
              <a:gd name="connsiteY29" fmla="*/ 6360724 h 6458184"/>
              <a:gd name="connsiteX30" fmla="*/ 2666072 w 7104062"/>
              <a:gd name="connsiteY30" fmla="*/ 6365128 h 6458184"/>
              <a:gd name="connsiteX31" fmla="*/ 2441347 w 7104062"/>
              <a:gd name="connsiteY31" fmla="*/ 6373665 h 6458184"/>
              <a:gd name="connsiteX32" fmla="*/ 2304840 w 7104062"/>
              <a:gd name="connsiteY32" fmla="*/ 6379550 h 6458184"/>
              <a:gd name="connsiteX33" fmla="*/ 2212685 w 7104062"/>
              <a:gd name="connsiteY33" fmla="*/ 6383229 h 6458184"/>
              <a:gd name="connsiteX34" fmla="*/ 2120179 w 7104062"/>
              <a:gd name="connsiteY34" fmla="*/ 6387511 h 6458184"/>
              <a:gd name="connsiteX35" fmla="*/ 1979700 w 7104062"/>
              <a:gd name="connsiteY35" fmla="*/ 6393568 h 6458184"/>
              <a:gd name="connsiteX36" fmla="*/ 1742418 w 7104062"/>
              <a:gd name="connsiteY36" fmla="*/ 6404998 h 6458184"/>
              <a:gd name="connsiteX37" fmla="*/ 1621964 w 7104062"/>
              <a:gd name="connsiteY37" fmla="*/ 6410574 h 6458184"/>
              <a:gd name="connsiteX38" fmla="*/ 1570100 w 7104062"/>
              <a:gd name="connsiteY38" fmla="*/ 6413300 h 6458184"/>
              <a:gd name="connsiteX39" fmla="*/ 1500479 w 7104062"/>
              <a:gd name="connsiteY39" fmla="*/ 6416653 h 6458184"/>
              <a:gd name="connsiteX40" fmla="*/ 1027084 w 7104062"/>
              <a:gd name="connsiteY40" fmla="*/ 6441818 h 6458184"/>
              <a:gd name="connsiteX41" fmla="*/ 984099 w 7104062"/>
              <a:gd name="connsiteY41" fmla="*/ 6442046 h 6458184"/>
              <a:gd name="connsiteX42" fmla="*/ 988378 w 7104062"/>
              <a:gd name="connsiteY42" fmla="*/ 6441757 h 6458184"/>
              <a:gd name="connsiteX43" fmla="*/ 1028700 w 7104062"/>
              <a:gd name="connsiteY43" fmla="*/ 6438964 h 6458184"/>
              <a:gd name="connsiteX44" fmla="*/ 106388 w 7104062"/>
              <a:gd name="connsiteY44" fmla="*/ 6457258 h 6458184"/>
              <a:gd name="connsiteX45" fmla="*/ 105154 w 7104062"/>
              <a:gd name="connsiteY45" fmla="*/ 6457269 h 6458184"/>
              <a:gd name="connsiteX46" fmla="*/ 0 w 7104062"/>
              <a:gd name="connsiteY46" fmla="*/ 6458184 h 6458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7104062" h="6458184">
                <a:moveTo>
                  <a:pt x="0" y="0"/>
                </a:moveTo>
                <a:lnTo>
                  <a:pt x="7104062" y="0"/>
                </a:lnTo>
                <a:lnTo>
                  <a:pt x="7104062" y="6327521"/>
                </a:lnTo>
                <a:cubicBezTo>
                  <a:pt x="6963848" y="6324271"/>
                  <a:pt x="6820051" y="6321325"/>
                  <a:pt x="6672349" y="6318780"/>
                </a:cubicBezTo>
                <a:lnTo>
                  <a:pt x="6586474" y="6317583"/>
                </a:lnTo>
                <a:lnTo>
                  <a:pt x="6523333" y="6316371"/>
                </a:lnTo>
                <a:lnTo>
                  <a:pt x="6426548" y="6315354"/>
                </a:lnTo>
                <a:lnTo>
                  <a:pt x="6217205" y="6312437"/>
                </a:lnTo>
                <a:lnTo>
                  <a:pt x="6010664" y="6310988"/>
                </a:lnTo>
                <a:lnTo>
                  <a:pt x="5899801" y="6309825"/>
                </a:lnTo>
                <a:lnTo>
                  <a:pt x="5836925" y="6309770"/>
                </a:lnTo>
                <a:lnTo>
                  <a:pt x="5736694" y="6309066"/>
                </a:lnTo>
                <a:lnTo>
                  <a:pt x="5228969" y="6309238"/>
                </a:lnTo>
                <a:lnTo>
                  <a:pt x="5228884" y="6309238"/>
                </a:lnTo>
                <a:cubicBezTo>
                  <a:pt x="5112861" y="6309712"/>
                  <a:pt x="4994673" y="6310491"/>
                  <a:pt x="4874224" y="6311602"/>
                </a:cubicBezTo>
                <a:lnTo>
                  <a:pt x="4822901" y="6312210"/>
                </a:lnTo>
                <a:lnTo>
                  <a:pt x="4783463" y="6312499"/>
                </a:lnTo>
                <a:lnTo>
                  <a:pt x="4692745" y="6313752"/>
                </a:lnTo>
                <a:lnTo>
                  <a:pt x="4505999" y="6315964"/>
                </a:lnTo>
                <a:lnTo>
                  <a:pt x="4393395" y="6317887"/>
                </a:lnTo>
                <a:lnTo>
                  <a:pt x="4316621" y="6318948"/>
                </a:lnTo>
                <a:lnTo>
                  <a:pt x="4240509" y="6320498"/>
                </a:lnTo>
                <a:lnTo>
                  <a:pt x="4123636" y="6322493"/>
                </a:lnTo>
                <a:lnTo>
                  <a:pt x="3927510" y="6326872"/>
                </a:lnTo>
                <a:lnTo>
                  <a:pt x="3827242" y="6328914"/>
                </a:lnTo>
                <a:lnTo>
                  <a:pt x="3784518" y="6330065"/>
                </a:lnTo>
                <a:lnTo>
                  <a:pt x="3726562" y="6331359"/>
                </a:lnTo>
                <a:cubicBezTo>
                  <a:pt x="3456815" y="6338085"/>
                  <a:pt x="3176879" y="6346482"/>
                  <a:pt x="2885990" y="6356775"/>
                </a:cubicBezTo>
                <a:lnTo>
                  <a:pt x="2823633" y="6359144"/>
                </a:lnTo>
                <a:lnTo>
                  <a:pt x="2776393" y="6360724"/>
                </a:lnTo>
                <a:lnTo>
                  <a:pt x="2666072" y="6365128"/>
                </a:lnTo>
                <a:lnTo>
                  <a:pt x="2441347" y="6373665"/>
                </a:lnTo>
                <a:lnTo>
                  <a:pt x="2304840" y="6379550"/>
                </a:lnTo>
                <a:lnTo>
                  <a:pt x="2212685" y="6383229"/>
                </a:lnTo>
                <a:lnTo>
                  <a:pt x="2120179" y="6387511"/>
                </a:lnTo>
                <a:lnTo>
                  <a:pt x="1979700" y="6393568"/>
                </a:lnTo>
                <a:lnTo>
                  <a:pt x="1742418" y="6404998"/>
                </a:lnTo>
                <a:lnTo>
                  <a:pt x="1621964" y="6410574"/>
                </a:lnTo>
                <a:lnTo>
                  <a:pt x="1570100" y="6413300"/>
                </a:lnTo>
                <a:lnTo>
                  <a:pt x="1500479" y="6416653"/>
                </a:lnTo>
                <a:lnTo>
                  <a:pt x="1027084" y="6441818"/>
                </a:lnTo>
                <a:lnTo>
                  <a:pt x="984099" y="6442046"/>
                </a:lnTo>
                <a:lnTo>
                  <a:pt x="988378" y="6441757"/>
                </a:lnTo>
                <a:lnTo>
                  <a:pt x="1028700" y="6438964"/>
                </a:lnTo>
                <a:cubicBezTo>
                  <a:pt x="705390" y="6447124"/>
                  <a:pt x="398998" y="6453451"/>
                  <a:pt x="106388" y="6457258"/>
                </a:cubicBezTo>
                <a:lnTo>
                  <a:pt x="105154" y="6457269"/>
                </a:lnTo>
                <a:lnTo>
                  <a:pt x="0" y="645818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7C1D9B-FAC0-E043-BEAD-462C77E07257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F5060F-3A57-4907-868B-A7D2F3B35A3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23888" y="2403567"/>
            <a:ext cx="4231141" cy="1128774"/>
          </a:xfrm>
        </p:spPr>
        <p:txBody>
          <a:bodyPr vert="horz" bIns="0" anchor="b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sz="3800"/>
            </a:lvl1pPr>
          </a:lstStyle>
          <a:p>
            <a:r>
              <a:rPr lang="en-US" dirty="0"/>
              <a:t>Chapter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86F7E22-9F9D-41E3-99F2-E44EB53A25D9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23889" y="3532188"/>
            <a:ext cx="4231122" cy="714135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5BE43-658A-4D34-B05D-AFCB9DC2A0A4}"/>
              </a:ext>
            </a:extLst>
          </p:cNvPr>
          <p:cNvSpPr>
            <a:spLocks noGrp="1"/>
          </p:cNvSpPr>
          <p:nvPr userDrawn="1">
            <p:ph type="ftr" sz="quarter" idx="14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BDA62-3DBF-4D90-8BE4-4FAB996874E3}"/>
              </a:ext>
            </a:extLst>
          </p:cNvPr>
          <p:cNvSpPr>
            <a:spLocks noGrp="1"/>
          </p:cNvSpPr>
          <p:nvPr userDrawn="1">
            <p:ph type="sldNum" sz="quarter" idx="15"/>
          </p:nvPr>
        </p:nvSpPr>
        <p:spPr/>
        <p:txBody>
          <a:bodyPr/>
          <a:lstStyle/>
          <a:p>
            <a:fld id="{C5F07CAA-125A-48C1-AAD8-E7361580C75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63EDDC-1EC5-4089-B789-E45EC5860695}"/>
              </a:ext>
            </a:extLst>
          </p:cNvPr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53802" y="421181"/>
            <a:ext cx="1836000" cy="3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95308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20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hapter with Image White Logo" preserve="1" userDrawn="1">
  <p:cSld name="Chapter with Image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36E8A96-32CA-4A43-A98A-67F304A17A0C}"/>
              </a:ext>
            </a:extLst>
          </p:cNvPr>
          <p:cNvSpPr/>
          <p:nvPr userDrawn="1"/>
        </p:nvSpPr>
        <p:spPr>
          <a:xfrm rot="21356661">
            <a:off x="5937286" y="1468029"/>
            <a:ext cx="6412693" cy="5077841"/>
          </a:xfrm>
          <a:custGeom>
            <a:avLst/>
            <a:gdLst>
              <a:gd name="connsiteX0" fmla="*/ 1178376 w 6412693"/>
              <a:gd name="connsiteY0" fmla="*/ 47589 h 5077841"/>
              <a:gd name="connsiteX1" fmla="*/ 1178375 w 6412693"/>
              <a:gd name="connsiteY1" fmla="*/ 47591 h 5077841"/>
              <a:gd name="connsiteX2" fmla="*/ 6412693 w 6412693"/>
              <a:gd name="connsiteY2" fmla="*/ 418720 h 5077841"/>
              <a:gd name="connsiteX3" fmla="*/ 6110108 w 6412693"/>
              <a:gd name="connsiteY3" fmla="*/ 4686318 h 5077841"/>
              <a:gd name="connsiteX4" fmla="*/ 6110110 w 6412693"/>
              <a:gd name="connsiteY4" fmla="*/ 4686318 h 5077841"/>
              <a:gd name="connsiteX5" fmla="*/ 6083282 w 6412693"/>
              <a:gd name="connsiteY5" fmla="*/ 5064697 h 5077841"/>
              <a:gd name="connsiteX6" fmla="*/ 6082751 w 6412693"/>
              <a:gd name="connsiteY6" fmla="*/ 5072187 h 5077841"/>
              <a:gd name="connsiteX7" fmla="*/ 6082350 w 6412693"/>
              <a:gd name="connsiteY7" fmla="*/ 5077841 h 5077841"/>
              <a:gd name="connsiteX8" fmla="*/ 3877380 w 6412693"/>
              <a:gd name="connsiteY8" fmla="*/ 4904176 h 5077841"/>
              <a:gd name="connsiteX9" fmla="*/ 1864008 w 6412693"/>
              <a:gd name="connsiteY9" fmla="*/ 4814229 h 5077841"/>
              <a:gd name="connsiteX10" fmla="*/ 842608 w 6412693"/>
              <a:gd name="connsiteY10" fmla="*/ 4783186 h 5077841"/>
              <a:gd name="connsiteX11" fmla="*/ 842098 w 6412693"/>
              <a:gd name="connsiteY11" fmla="*/ 4790384 h 5077841"/>
              <a:gd name="connsiteX12" fmla="*/ 664046 w 6412693"/>
              <a:gd name="connsiteY12" fmla="*/ 4777759 h 5077841"/>
              <a:gd name="connsiteX13" fmla="*/ 32123 w 6412693"/>
              <a:gd name="connsiteY13" fmla="*/ 4758554 h 5077841"/>
              <a:gd name="connsiteX14" fmla="*/ 32123 w 6412693"/>
              <a:gd name="connsiteY14" fmla="*/ 4757558 h 5077841"/>
              <a:gd name="connsiteX15" fmla="*/ 0 w 6412693"/>
              <a:gd name="connsiteY15" fmla="*/ 4756724 h 5077841"/>
              <a:gd name="connsiteX16" fmla="*/ 2294 w 6412693"/>
              <a:gd name="connsiteY16" fmla="*/ 4668428 h 5077841"/>
              <a:gd name="connsiteX17" fmla="*/ 32123 w 6412693"/>
              <a:gd name="connsiteY17" fmla="*/ 4669203 h 5077841"/>
              <a:gd name="connsiteX18" fmla="*/ 32123 w 6412693"/>
              <a:gd name="connsiteY18" fmla="*/ 4584722 h 5077841"/>
              <a:gd name="connsiteX19" fmla="*/ 182108 w 6412693"/>
              <a:gd name="connsiteY19" fmla="*/ 4584722 h 5077841"/>
              <a:gd name="connsiteX20" fmla="*/ 183789 w 6412693"/>
              <a:gd name="connsiteY20" fmla="*/ 4561015 h 5077841"/>
              <a:gd name="connsiteX21" fmla="*/ 507178 w 6412693"/>
              <a:gd name="connsiteY21" fmla="*/ 2 h 5077841"/>
              <a:gd name="connsiteX22" fmla="*/ 507179 w 6412693"/>
              <a:gd name="connsiteY22" fmla="*/ 0 h 5077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12693" h="5077841">
                <a:moveTo>
                  <a:pt x="1178376" y="47589"/>
                </a:moveTo>
                <a:lnTo>
                  <a:pt x="1178375" y="47591"/>
                </a:lnTo>
                <a:lnTo>
                  <a:pt x="6412693" y="418720"/>
                </a:lnTo>
                <a:lnTo>
                  <a:pt x="6110108" y="4686318"/>
                </a:lnTo>
                <a:lnTo>
                  <a:pt x="6110110" y="4686318"/>
                </a:lnTo>
                <a:lnTo>
                  <a:pt x="6083282" y="5064697"/>
                </a:lnTo>
                <a:lnTo>
                  <a:pt x="6082751" y="5072187"/>
                </a:lnTo>
                <a:lnTo>
                  <a:pt x="6082350" y="5077841"/>
                </a:lnTo>
                <a:lnTo>
                  <a:pt x="3877380" y="4904176"/>
                </a:lnTo>
                <a:lnTo>
                  <a:pt x="1864008" y="4814229"/>
                </a:lnTo>
                <a:lnTo>
                  <a:pt x="842608" y="4783186"/>
                </a:lnTo>
                <a:lnTo>
                  <a:pt x="842098" y="4790384"/>
                </a:lnTo>
                <a:lnTo>
                  <a:pt x="664046" y="4777759"/>
                </a:lnTo>
                <a:lnTo>
                  <a:pt x="32123" y="4758554"/>
                </a:lnTo>
                <a:lnTo>
                  <a:pt x="32123" y="4757558"/>
                </a:lnTo>
                <a:lnTo>
                  <a:pt x="0" y="4756724"/>
                </a:lnTo>
                <a:lnTo>
                  <a:pt x="2294" y="4668428"/>
                </a:lnTo>
                <a:lnTo>
                  <a:pt x="32123" y="4669203"/>
                </a:lnTo>
                <a:lnTo>
                  <a:pt x="32123" y="4584722"/>
                </a:lnTo>
                <a:lnTo>
                  <a:pt x="182108" y="4584722"/>
                </a:lnTo>
                <a:lnTo>
                  <a:pt x="183789" y="4561015"/>
                </a:lnTo>
                <a:lnTo>
                  <a:pt x="507178" y="2"/>
                </a:lnTo>
                <a:lnTo>
                  <a:pt x="50717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AD0DB41-E0F6-41E6-AD3D-324B57ED5043}"/>
              </a:ext>
            </a:extLst>
          </p:cNvPr>
          <p:cNvSpPr/>
          <p:nvPr userDrawn="1"/>
        </p:nvSpPr>
        <p:spPr>
          <a:xfrm rot="21445476">
            <a:off x="4979236" y="1634540"/>
            <a:ext cx="1692767" cy="4817401"/>
          </a:xfrm>
          <a:custGeom>
            <a:avLst/>
            <a:gdLst>
              <a:gd name="connsiteX0" fmla="*/ 216299 w 1692767"/>
              <a:gd name="connsiteY0" fmla="*/ 0 h 4817401"/>
              <a:gd name="connsiteX1" fmla="*/ 1692767 w 1692767"/>
              <a:gd name="connsiteY1" fmla="*/ 66410 h 4817401"/>
              <a:gd name="connsiteX2" fmla="*/ 1479454 w 1692767"/>
              <a:gd name="connsiteY2" fmla="*/ 4808858 h 4817401"/>
              <a:gd name="connsiteX3" fmla="*/ 1118881 w 1692767"/>
              <a:gd name="connsiteY3" fmla="*/ 4792640 h 4817401"/>
              <a:gd name="connsiteX4" fmla="*/ 1119573 w 1692767"/>
              <a:gd name="connsiteY4" fmla="*/ 4812154 h 4817401"/>
              <a:gd name="connsiteX5" fmla="*/ 971553 w 1692767"/>
              <a:gd name="connsiteY5" fmla="*/ 4817401 h 4817401"/>
              <a:gd name="connsiteX6" fmla="*/ 971516 w 1692767"/>
              <a:gd name="connsiteY6" fmla="*/ 4816357 h 4817401"/>
              <a:gd name="connsiteX7" fmla="*/ 889257 w 1692767"/>
              <a:gd name="connsiteY7" fmla="*/ 4812657 h 4817401"/>
              <a:gd name="connsiteX8" fmla="*/ 889257 w 1692767"/>
              <a:gd name="connsiteY8" fmla="*/ 4814049 h 4817401"/>
              <a:gd name="connsiteX9" fmla="*/ 741144 w 1692767"/>
              <a:gd name="connsiteY9" fmla="*/ 4814048 h 4817401"/>
              <a:gd name="connsiteX10" fmla="*/ 741144 w 1692767"/>
              <a:gd name="connsiteY10" fmla="*/ 4811934 h 4817401"/>
              <a:gd name="connsiteX11" fmla="*/ 641126 w 1692767"/>
              <a:gd name="connsiteY11" fmla="*/ 4811934 h 4817401"/>
              <a:gd name="connsiteX12" fmla="*/ 641126 w 1692767"/>
              <a:gd name="connsiteY12" fmla="*/ 4809001 h 4817401"/>
              <a:gd name="connsiteX13" fmla="*/ 525612 w 1692767"/>
              <a:gd name="connsiteY13" fmla="*/ 4809000 h 4817401"/>
              <a:gd name="connsiteX14" fmla="*/ 525439 w 1692767"/>
              <a:gd name="connsiteY14" fmla="*/ 4812838 h 4817401"/>
              <a:gd name="connsiteX15" fmla="*/ 304172 w 1692767"/>
              <a:gd name="connsiteY15" fmla="*/ 4802885 h 4817401"/>
              <a:gd name="connsiteX16" fmla="*/ 167917 w 1692767"/>
              <a:gd name="connsiteY16" fmla="*/ 4802886 h 4817401"/>
              <a:gd name="connsiteX17" fmla="*/ 167312 w 1692767"/>
              <a:gd name="connsiteY17" fmla="*/ 4816340 h 4817401"/>
              <a:gd name="connsiteX18" fmla="*/ 0 w 1692767"/>
              <a:gd name="connsiteY18" fmla="*/ 4808814 h 4817401"/>
              <a:gd name="connsiteX19" fmla="*/ 2986 w 1692767"/>
              <a:gd name="connsiteY19" fmla="*/ 4742448 h 4817401"/>
              <a:gd name="connsiteX20" fmla="*/ 3969 w 1692767"/>
              <a:gd name="connsiteY20" fmla="*/ 4720579 h 481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692767" h="4817401">
                <a:moveTo>
                  <a:pt x="216299" y="0"/>
                </a:moveTo>
                <a:lnTo>
                  <a:pt x="1692767" y="66410"/>
                </a:lnTo>
                <a:lnTo>
                  <a:pt x="1479454" y="4808858"/>
                </a:lnTo>
                <a:lnTo>
                  <a:pt x="1118881" y="4792640"/>
                </a:lnTo>
                <a:lnTo>
                  <a:pt x="1119573" y="4812154"/>
                </a:lnTo>
                <a:lnTo>
                  <a:pt x="971553" y="4817401"/>
                </a:lnTo>
                <a:lnTo>
                  <a:pt x="971516" y="4816357"/>
                </a:lnTo>
                <a:lnTo>
                  <a:pt x="889257" y="4812657"/>
                </a:lnTo>
                <a:lnTo>
                  <a:pt x="889257" y="4814049"/>
                </a:lnTo>
                <a:lnTo>
                  <a:pt x="741144" y="4814048"/>
                </a:lnTo>
                <a:lnTo>
                  <a:pt x="741144" y="4811934"/>
                </a:lnTo>
                <a:lnTo>
                  <a:pt x="641126" y="4811934"/>
                </a:lnTo>
                <a:lnTo>
                  <a:pt x="641126" y="4809001"/>
                </a:lnTo>
                <a:lnTo>
                  <a:pt x="525612" y="4809000"/>
                </a:lnTo>
                <a:lnTo>
                  <a:pt x="525439" y="4812838"/>
                </a:lnTo>
                <a:lnTo>
                  <a:pt x="304172" y="4802885"/>
                </a:lnTo>
                <a:lnTo>
                  <a:pt x="167917" y="4802886"/>
                </a:lnTo>
                <a:lnTo>
                  <a:pt x="167312" y="4816340"/>
                </a:lnTo>
                <a:lnTo>
                  <a:pt x="0" y="4808814"/>
                </a:lnTo>
                <a:lnTo>
                  <a:pt x="2986" y="4742448"/>
                </a:lnTo>
                <a:lnTo>
                  <a:pt x="3969" y="4720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BAE8707-D952-4C69-84E2-851A8FB5C8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0900"/>
            <a:ext cx="12192000" cy="927100"/>
          </a:xfrm>
          <a:prstGeom prst="rect">
            <a:avLst/>
          </a:prstGeom>
        </p:spPr>
      </p:pic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B06CB938-2572-4A98-95A1-FC46199145A7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 bwMode="gray">
          <a:xfrm>
            <a:off x="5087938" y="0"/>
            <a:ext cx="7104062" cy="6458184"/>
          </a:xfrm>
          <a:custGeom>
            <a:avLst/>
            <a:gdLst>
              <a:gd name="connsiteX0" fmla="*/ 0 w 7104062"/>
              <a:gd name="connsiteY0" fmla="*/ 0 h 6458184"/>
              <a:gd name="connsiteX1" fmla="*/ 7104062 w 7104062"/>
              <a:gd name="connsiteY1" fmla="*/ 0 h 6458184"/>
              <a:gd name="connsiteX2" fmla="*/ 7104062 w 7104062"/>
              <a:gd name="connsiteY2" fmla="*/ 6327521 h 6458184"/>
              <a:gd name="connsiteX3" fmla="*/ 6672349 w 7104062"/>
              <a:gd name="connsiteY3" fmla="*/ 6318780 h 6458184"/>
              <a:gd name="connsiteX4" fmla="*/ 6586474 w 7104062"/>
              <a:gd name="connsiteY4" fmla="*/ 6317583 h 6458184"/>
              <a:gd name="connsiteX5" fmla="*/ 6523333 w 7104062"/>
              <a:gd name="connsiteY5" fmla="*/ 6316371 h 6458184"/>
              <a:gd name="connsiteX6" fmla="*/ 6426548 w 7104062"/>
              <a:gd name="connsiteY6" fmla="*/ 6315354 h 6458184"/>
              <a:gd name="connsiteX7" fmla="*/ 6217205 w 7104062"/>
              <a:gd name="connsiteY7" fmla="*/ 6312437 h 6458184"/>
              <a:gd name="connsiteX8" fmla="*/ 6010664 w 7104062"/>
              <a:gd name="connsiteY8" fmla="*/ 6310988 h 6458184"/>
              <a:gd name="connsiteX9" fmla="*/ 5899801 w 7104062"/>
              <a:gd name="connsiteY9" fmla="*/ 6309825 h 6458184"/>
              <a:gd name="connsiteX10" fmla="*/ 5836925 w 7104062"/>
              <a:gd name="connsiteY10" fmla="*/ 6309770 h 6458184"/>
              <a:gd name="connsiteX11" fmla="*/ 5736694 w 7104062"/>
              <a:gd name="connsiteY11" fmla="*/ 6309066 h 6458184"/>
              <a:gd name="connsiteX12" fmla="*/ 5228969 w 7104062"/>
              <a:gd name="connsiteY12" fmla="*/ 6309238 h 6458184"/>
              <a:gd name="connsiteX13" fmla="*/ 5228884 w 7104062"/>
              <a:gd name="connsiteY13" fmla="*/ 6309238 h 6458184"/>
              <a:gd name="connsiteX14" fmla="*/ 4874224 w 7104062"/>
              <a:gd name="connsiteY14" fmla="*/ 6311602 h 6458184"/>
              <a:gd name="connsiteX15" fmla="*/ 4822901 w 7104062"/>
              <a:gd name="connsiteY15" fmla="*/ 6312210 h 6458184"/>
              <a:gd name="connsiteX16" fmla="*/ 4783463 w 7104062"/>
              <a:gd name="connsiteY16" fmla="*/ 6312499 h 6458184"/>
              <a:gd name="connsiteX17" fmla="*/ 4692745 w 7104062"/>
              <a:gd name="connsiteY17" fmla="*/ 6313752 h 6458184"/>
              <a:gd name="connsiteX18" fmla="*/ 4505999 w 7104062"/>
              <a:gd name="connsiteY18" fmla="*/ 6315964 h 6458184"/>
              <a:gd name="connsiteX19" fmla="*/ 4393395 w 7104062"/>
              <a:gd name="connsiteY19" fmla="*/ 6317887 h 6458184"/>
              <a:gd name="connsiteX20" fmla="*/ 4316621 w 7104062"/>
              <a:gd name="connsiteY20" fmla="*/ 6318948 h 6458184"/>
              <a:gd name="connsiteX21" fmla="*/ 4240509 w 7104062"/>
              <a:gd name="connsiteY21" fmla="*/ 6320498 h 6458184"/>
              <a:gd name="connsiteX22" fmla="*/ 4123636 w 7104062"/>
              <a:gd name="connsiteY22" fmla="*/ 6322493 h 6458184"/>
              <a:gd name="connsiteX23" fmla="*/ 3927510 w 7104062"/>
              <a:gd name="connsiteY23" fmla="*/ 6326872 h 6458184"/>
              <a:gd name="connsiteX24" fmla="*/ 3827242 w 7104062"/>
              <a:gd name="connsiteY24" fmla="*/ 6328914 h 6458184"/>
              <a:gd name="connsiteX25" fmla="*/ 3784518 w 7104062"/>
              <a:gd name="connsiteY25" fmla="*/ 6330065 h 6458184"/>
              <a:gd name="connsiteX26" fmla="*/ 3726562 w 7104062"/>
              <a:gd name="connsiteY26" fmla="*/ 6331359 h 6458184"/>
              <a:gd name="connsiteX27" fmla="*/ 2885990 w 7104062"/>
              <a:gd name="connsiteY27" fmla="*/ 6356775 h 6458184"/>
              <a:gd name="connsiteX28" fmla="*/ 2823633 w 7104062"/>
              <a:gd name="connsiteY28" fmla="*/ 6359144 h 6458184"/>
              <a:gd name="connsiteX29" fmla="*/ 2776393 w 7104062"/>
              <a:gd name="connsiteY29" fmla="*/ 6360724 h 6458184"/>
              <a:gd name="connsiteX30" fmla="*/ 2666072 w 7104062"/>
              <a:gd name="connsiteY30" fmla="*/ 6365128 h 6458184"/>
              <a:gd name="connsiteX31" fmla="*/ 2441347 w 7104062"/>
              <a:gd name="connsiteY31" fmla="*/ 6373665 h 6458184"/>
              <a:gd name="connsiteX32" fmla="*/ 2304840 w 7104062"/>
              <a:gd name="connsiteY32" fmla="*/ 6379550 h 6458184"/>
              <a:gd name="connsiteX33" fmla="*/ 2212685 w 7104062"/>
              <a:gd name="connsiteY33" fmla="*/ 6383229 h 6458184"/>
              <a:gd name="connsiteX34" fmla="*/ 2120179 w 7104062"/>
              <a:gd name="connsiteY34" fmla="*/ 6387511 h 6458184"/>
              <a:gd name="connsiteX35" fmla="*/ 1979700 w 7104062"/>
              <a:gd name="connsiteY35" fmla="*/ 6393568 h 6458184"/>
              <a:gd name="connsiteX36" fmla="*/ 1742418 w 7104062"/>
              <a:gd name="connsiteY36" fmla="*/ 6404998 h 6458184"/>
              <a:gd name="connsiteX37" fmla="*/ 1621964 w 7104062"/>
              <a:gd name="connsiteY37" fmla="*/ 6410574 h 6458184"/>
              <a:gd name="connsiteX38" fmla="*/ 1570100 w 7104062"/>
              <a:gd name="connsiteY38" fmla="*/ 6413300 h 6458184"/>
              <a:gd name="connsiteX39" fmla="*/ 1500479 w 7104062"/>
              <a:gd name="connsiteY39" fmla="*/ 6416653 h 6458184"/>
              <a:gd name="connsiteX40" fmla="*/ 1027084 w 7104062"/>
              <a:gd name="connsiteY40" fmla="*/ 6441818 h 6458184"/>
              <a:gd name="connsiteX41" fmla="*/ 984099 w 7104062"/>
              <a:gd name="connsiteY41" fmla="*/ 6442046 h 6458184"/>
              <a:gd name="connsiteX42" fmla="*/ 988378 w 7104062"/>
              <a:gd name="connsiteY42" fmla="*/ 6441757 h 6458184"/>
              <a:gd name="connsiteX43" fmla="*/ 1028700 w 7104062"/>
              <a:gd name="connsiteY43" fmla="*/ 6438964 h 6458184"/>
              <a:gd name="connsiteX44" fmla="*/ 106388 w 7104062"/>
              <a:gd name="connsiteY44" fmla="*/ 6457258 h 6458184"/>
              <a:gd name="connsiteX45" fmla="*/ 105154 w 7104062"/>
              <a:gd name="connsiteY45" fmla="*/ 6457269 h 6458184"/>
              <a:gd name="connsiteX46" fmla="*/ 0 w 7104062"/>
              <a:gd name="connsiteY46" fmla="*/ 6458184 h 6458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7104062" h="6458184">
                <a:moveTo>
                  <a:pt x="0" y="0"/>
                </a:moveTo>
                <a:lnTo>
                  <a:pt x="7104062" y="0"/>
                </a:lnTo>
                <a:lnTo>
                  <a:pt x="7104062" y="6327521"/>
                </a:lnTo>
                <a:cubicBezTo>
                  <a:pt x="6963848" y="6324271"/>
                  <a:pt x="6820051" y="6321325"/>
                  <a:pt x="6672349" y="6318780"/>
                </a:cubicBezTo>
                <a:lnTo>
                  <a:pt x="6586474" y="6317583"/>
                </a:lnTo>
                <a:lnTo>
                  <a:pt x="6523333" y="6316371"/>
                </a:lnTo>
                <a:lnTo>
                  <a:pt x="6426548" y="6315354"/>
                </a:lnTo>
                <a:lnTo>
                  <a:pt x="6217205" y="6312437"/>
                </a:lnTo>
                <a:lnTo>
                  <a:pt x="6010664" y="6310988"/>
                </a:lnTo>
                <a:lnTo>
                  <a:pt x="5899801" y="6309825"/>
                </a:lnTo>
                <a:lnTo>
                  <a:pt x="5836925" y="6309770"/>
                </a:lnTo>
                <a:lnTo>
                  <a:pt x="5736694" y="6309066"/>
                </a:lnTo>
                <a:lnTo>
                  <a:pt x="5228969" y="6309238"/>
                </a:lnTo>
                <a:lnTo>
                  <a:pt x="5228884" y="6309238"/>
                </a:lnTo>
                <a:cubicBezTo>
                  <a:pt x="5112861" y="6309712"/>
                  <a:pt x="4994673" y="6310491"/>
                  <a:pt x="4874224" y="6311602"/>
                </a:cubicBezTo>
                <a:lnTo>
                  <a:pt x="4822901" y="6312210"/>
                </a:lnTo>
                <a:lnTo>
                  <a:pt x="4783463" y="6312499"/>
                </a:lnTo>
                <a:lnTo>
                  <a:pt x="4692745" y="6313752"/>
                </a:lnTo>
                <a:lnTo>
                  <a:pt x="4505999" y="6315964"/>
                </a:lnTo>
                <a:lnTo>
                  <a:pt x="4393395" y="6317887"/>
                </a:lnTo>
                <a:lnTo>
                  <a:pt x="4316621" y="6318948"/>
                </a:lnTo>
                <a:lnTo>
                  <a:pt x="4240509" y="6320498"/>
                </a:lnTo>
                <a:lnTo>
                  <a:pt x="4123636" y="6322493"/>
                </a:lnTo>
                <a:lnTo>
                  <a:pt x="3927510" y="6326872"/>
                </a:lnTo>
                <a:lnTo>
                  <a:pt x="3827242" y="6328914"/>
                </a:lnTo>
                <a:lnTo>
                  <a:pt x="3784518" y="6330065"/>
                </a:lnTo>
                <a:lnTo>
                  <a:pt x="3726562" y="6331359"/>
                </a:lnTo>
                <a:cubicBezTo>
                  <a:pt x="3456815" y="6338085"/>
                  <a:pt x="3176879" y="6346482"/>
                  <a:pt x="2885990" y="6356775"/>
                </a:cubicBezTo>
                <a:lnTo>
                  <a:pt x="2823633" y="6359144"/>
                </a:lnTo>
                <a:lnTo>
                  <a:pt x="2776393" y="6360724"/>
                </a:lnTo>
                <a:lnTo>
                  <a:pt x="2666072" y="6365128"/>
                </a:lnTo>
                <a:lnTo>
                  <a:pt x="2441347" y="6373665"/>
                </a:lnTo>
                <a:lnTo>
                  <a:pt x="2304840" y="6379550"/>
                </a:lnTo>
                <a:lnTo>
                  <a:pt x="2212685" y="6383229"/>
                </a:lnTo>
                <a:lnTo>
                  <a:pt x="2120179" y="6387511"/>
                </a:lnTo>
                <a:lnTo>
                  <a:pt x="1979700" y="6393568"/>
                </a:lnTo>
                <a:lnTo>
                  <a:pt x="1742418" y="6404998"/>
                </a:lnTo>
                <a:lnTo>
                  <a:pt x="1621964" y="6410574"/>
                </a:lnTo>
                <a:lnTo>
                  <a:pt x="1570100" y="6413300"/>
                </a:lnTo>
                <a:lnTo>
                  <a:pt x="1500479" y="6416653"/>
                </a:lnTo>
                <a:lnTo>
                  <a:pt x="1027084" y="6441818"/>
                </a:lnTo>
                <a:lnTo>
                  <a:pt x="984099" y="6442046"/>
                </a:lnTo>
                <a:lnTo>
                  <a:pt x="988378" y="6441757"/>
                </a:lnTo>
                <a:lnTo>
                  <a:pt x="1028700" y="6438964"/>
                </a:lnTo>
                <a:cubicBezTo>
                  <a:pt x="705390" y="6447124"/>
                  <a:pt x="398998" y="6453451"/>
                  <a:pt x="106388" y="6457258"/>
                </a:cubicBezTo>
                <a:lnTo>
                  <a:pt x="105154" y="6457269"/>
                </a:lnTo>
                <a:lnTo>
                  <a:pt x="0" y="645818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7C1D9B-FAC0-E043-BEAD-462C77E07257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F5060F-3A57-4907-868B-A7D2F3B35A3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23888" y="2403567"/>
            <a:ext cx="4231141" cy="1128774"/>
          </a:xfrm>
        </p:spPr>
        <p:txBody>
          <a:bodyPr vert="horz" bIns="0" anchor="b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 sz="3800"/>
            </a:lvl1pPr>
          </a:lstStyle>
          <a:p>
            <a:r>
              <a:rPr lang="en-US" dirty="0"/>
              <a:t>Chapter 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86F7E22-9F9D-41E3-99F2-E44EB53A25D9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23889" y="3532188"/>
            <a:ext cx="4231122" cy="714135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5BE43-658A-4D34-B05D-AFCB9DC2A0A4}"/>
              </a:ext>
            </a:extLst>
          </p:cNvPr>
          <p:cNvSpPr>
            <a:spLocks noGrp="1"/>
          </p:cNvSpPr>
          <p:nvPr userDrawn="1">
            <p:ph type="ftr" sz="quarter" idx="14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BDA62-3DBF-4D90-8BE4-4FAB996874E3}"/>
              </a:ext>
            </a:extLst>
          </p:cNvPr>
          <p:cNvSpPr>
            <a:spLocks noGrp="1"/>
          </p:cNvSpPr>
          <p:nvPr userDrawn="1">
            <p:ph type="sldNum" sz="quarter" idx="15"/>
          </p:nvPr>
        </p:nvSpPr>
        <p:spPr/>
        <p:txBody>
          <a:bodyPr/>
          <a:lstStyle/>
          <a:p>
            <a:fld id="{C5926884-1CD1-42E6-B27E-9B109FD2271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5D5E2E-899C-4EAA-98F2-BEA8C31CDA29}"/>
              </a:ext>
            </a:extLst>
          </p:cNvPr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53802" y="421181"/>
            <a:ext cx="1836000" cy="3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87045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20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34F14BA4-6817-46AD-AA92-B88A21EAA68B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127596-7FAF-46A3-ACD4-7E4AF99B518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7E85BA0-8DA3-4798-9FF0-B99F56AEB7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>
              <a:defRPr/>
            </a:lvl1pPr>
          </a:lstStyle>
          <a:p>
            <a:r>
              <a:rPr lang="en-US" dirty="0"/>
              <a:t>Click to enter agenda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798C52-0661-426C-9600-09447FEB3A2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1665287"/>
            <a:ext cx="10944225" cy="4319587"/>
          </a:xfrm>
        </p:spPr>
        <p:txBody>
          <a:bodyPr/>
          <a:lstStyle>
            <a:lvl1pPr>
              <a:tabLst>
                <a:tab pos="10939463" algn="r"/>
              </a:tabLst>
              <a:defRPr sz="2400"/>
            </a:lvl1pPr>
            <a:lvl2pPr>
              <a:tabLst>
                <a:tab pos="10939463" algn="r"/>
              </a:tabLst>
              <a:defRPr sz="2400"/>
            </a:lvl2pPr>
            <a:lvl3pPr>
              <a:tabLst>
                <a:tab pos="10939463" algn="r"/>
              </a:tabLst>
              <a:defRPr sz="2400"/>
            </a:lvl3pPr>
            <a:lvl4pPr>
              <a:tabLst>
                <a:tab pos="10939463" algn="r"/>
              </a:tabLst>
              <a:defRPr sz="2400"/>
            </a:lvl4pPr>
            <a:lvl5pPr>
              <a:tabLst>
                <a:tab pos="10939463" algn="r"/>
              </a:tabLst>
              <a:defRPr sz="2400"/>
            </a:lvl5pPr>
          </a:lstStyle>
          <a:p>
            <a:pPr lvl="0"/>
            <a:r>
              <a:rPr lang="en-US" dirty="0"/>
              <a:t>Insert agenda topics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9A2636-4AA7-47D4-B400-0DFC6182CF1A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0F173-5C2B-460F-A623-F2567CAF368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846707E-2666-48C7-B9AB-73E02C1D69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859261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34F14BA4-6817-46AD-AA92-B88A21EAA68B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127596-7FAF-46A3-ACD4-7E4AF99B518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65F91-2CED-4148-BF8E-CCC9E6C9FFF9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23888" y="1665287"/>
            <a:ext cx="10944225" cy="43195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7E85BA0-8DA3-4798-9FF0-B99F56AEB7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9B160A-521B-495E-835E-6FCBAE63DEF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B94D8C-D600-4D8B-9F53-37F4E0660F0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E30E977-29E9-4BED-9E57-6C6ACE9188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3679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Image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7BB32D7-30F1-40C2-8B62-5C665068ED11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CABA465-5676-4248-8114-5124831825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7447443" y="1662735"/>
            <a:ext cx="4120670" cy="4321985"/>
          </a:xfrm>
          <a:solidFill>
            <a:schemeClr val="bg1">
              <a:lumMod val="65000"/>
            </a:schemeClr>
          </a:solidFill>
        </p:spPr>
        <p:txBody>
          <a:bodyPr l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DD859A-80FF-4681-B009-69E7109A9062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72096-D230-4E2B-95F8-15BC44E147D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23889" y="1665287"/>
            <a:ext cx="6572249" cy="43195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B9F3A4-465F-4AE0-8818-C5337259E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090D46-621F-43EC-985D-0C80886844E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A8EF36-624B-4A56-89E7-34456CF4143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22AA56C-C3B2-43ED-901A-9A9B2D20C1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4584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4533" userDrawn="1">
          <p15:clr>
            <a:srgbClr val="FBAE40"/>
          </p15:clr>
        </p15:guide>
        <p15:guide id="10" pos="469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Image small" preserve="1" userDrawn="1">
  <p:cSld name="Content and Image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7BB32D7-30F1-40C2-8B62-5C665068ED11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39846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CABA465-5676-4248-8114-5124831825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8759825" y="1662889"/>
            <a:ext cx="2824163" cy="4321985"/>
          </a:xfrm>
          <a:solidFill>
            <a:schemeClr val="bg1">
              <a:lumMod val="65000"/>
            </a:schemeClr>
          </a:solidFill>
        </p:spPr>
        <p:txBody>
          <a:bodyPr l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DD859A-80FF-4681-B009-69E7109A9062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72096-D230-4E2B-95F8-15BC44E147D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23889" y="1665287"/>
            <a:ext cx="7885111" cy="43195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B9F3A4-465F-4AE0-8818-C5337259E6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60FB97-7CB8-4851-AE99-5FA22E9741F8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AF99ED-3D60-4938-815A-8069E83CD2D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024CAF75-7C8B-48AC-BF29-8E0ECB8B91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19402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5360">
          <p15:clr>
            <a:srgbClr val="FBAE40"/>
          </p15:clr>
        </p15:guide>
        <p15:guide id="10" pos="551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with Title" preserve="1" userDrawn="1">
  <p:cSld name="Two 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3E30882-9D8C-4F6C-A732-2A67C2A594F8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23887" y="787751"/>
            <a:ext cx="8964613" cy="405683"/>
          </a:xfrm>
        </p:spPr>
        <p:txBody>
          <a:bodyPr tIns="0" bIns="36000">
            <a:noAutofit/>
          </a:bodyPr>
          <a:lstStyle>
            <a:lvl1pPr marL="0" indent="0" algn="l">
              <a:lnSpc>
                <a:spcPct val="100000"/>
              </a:lnSpc>
              <a:spcAft>
                <a:spcPts val="60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r>
              <a:rPr lang="en-US" dirty="0" err="1"/>
              <a:t>subheadline</a:t>
            </a:r>
            <a:r>
              <a:rPr lang="en-US" dirty="0"/>
              <a:t> in black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C8C623-9AED-45B8-9D5A-AB7F5EB0C71C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623888" y="6576681"/>
            <a:ext cx="46166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©Condair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E8EC0B-BAE6-4703-ACCA-6D064D11DCC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888" y="1665288"/>
            <a:ext cx="5299049" cy="774063"/>
          </a:xfrm>
        </p:spPr>
        <p:txBody>
          <a:bodyPr bIns="36000" anchor="b"/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DD68DA8-C87D-427F-90B5-8785845516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55053" y="1665288"/>
            <a:ext cx="5299049" cy="774063"/>
          </a:xfrm>
        </p:spPr>
        <p:txBody>
          <a:bodyPr bIns="36000" anchor="b"/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960BC3F-C0E0-41A4-AE03-FBC1FAEC287F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623887" y="2485189"/>
            <a:ext cx="5299200" cy="349968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4760D73-BC2C-40D9-8CF5-CC7E8C7BCD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255052" y="2485190"/>
            <a:ext cx="5313061" cy="34996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B57A2DF6-C837-4DB7-A0DB-A5BA4E010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US" dirty="0"/>
              <a:t>Click to edit headline in color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2AC2AA-7F24-4A9B-9F60-9E2C74D47E0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6FC87A-07B8-457A-95FD-75B0EE998B0D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095058D1-547A-4159-9055-98F799E07A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71279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3732" userDrawn="1">
          <p15:clr>
            <a:srgbClr val="FBAE40"/>
          </p15:clr>
        </p15:guide>
        <p15:guide id="10" pos="39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D71D12E-DC1B-4054-99C0-2DD8C7F5F7EF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0" y="5930900"/>
            <a:ext cx="12192000" cy="9271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888" y="350069"/>
            <a:ext cx="8964613" cy="467239"/>
          </a:xfrm>
          <a:prstGeom prst="rect">
            <a:avLst/>
          </a:prstGeom>
        </p:spPr>
        <p:txBody>
          <a:bodyPr vert="horz" lIns="0" tIns="0" rIns="0" bIns="36000" rtlCol="0" anchor="t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665287"/>
            <a:ext cx="10944225" cy="4319587"/>
          </a:xfrm>
          <a:prstGeom prst="rect">
            <a:avLst/>
          </a:prstGeom>
        </p:spPr>
        <p:txBody>
          <a:bodyPr vert="horz" lIns="0" tIns="72000" rIns="0" bIns="0" rtlCol="0">
            <a:noAutofit/>
          </a:bodyPr>
          <a:lstStyle/>
          <a:p>
            <a:pPr lvl="0"/>
            <a:r>
              <a:rPr lang="en-US" dirty="0"/>
              <a:t>Insert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Nineth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5771" y="6576681"/>
            <a:ext cx="5690848" cy="137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8544" y="6576681"/>
            <a:ext cx="359569" cy="1373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440FB-893F-45F7-AB69-EB618E32E80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DA594E-C3C7-45D8-8260-926A4B7D6FCB}"/>
              </a:ext>
            </a:extLst>
          </p:cNvPr>
          <p:cNvPicPr>
            <a:picLocks noChangeAspect="1"/>
          </p:cNvPicPr>
          <p:nvPr userDrawn="1">
            <p:custDataLst>
              <p:tags r:id="rId20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53802" y="421181"/>
            <a:ext cx="1836000" cy="35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7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806" r:id="rId2"/>
    <p:sldLayoutId id="2147483762" r:id="rId3"/>
    <p:sldLayoutId id="2147483809" r:id="rId4"/>
    <p:sldLayoutId id="2147483807" r:id="rId5"/>
    <p:sldLayoutId id="2147483792" r:id="rId6"/>
    <p:sldLayoutId id="2147483793" r:id="rId7"/>
    <p:sldLayoutId id="2147483811" r:id="rId8"/>
    <p:sldLayoutId id="2147483805" r:id="rId9"/>
    <p:sldLayoutId id="2147483794" r:id="rId10"/>
    <p:sldLayoutId id="2147483795" r:id="rId11"/>
    <p:sldLayoutId id="2147483796" r:id="rId12"/>
    <p:sldLayoutId id="2147483812" r:id="rId13"/>
    <p:sldLayoutId id="2147483810" r:id="rId14"/>
    <p:sldLayoutId id="2147483808" r:id="rId15"/>
    <p:sldLayoutId id="2147483797" r:id="rId16"/>
    <p:sldLayoutId id="2147483803" r:id="rId17"/>
    <p:sldLayoutId id="2147483804" r:id="rId1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96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12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728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944000" indent="-216000" algn="l" defTabSz="914400" rtl="0" eaLnBrk="1" latinLnBrk="0" hangingPunct="1">
        <a:lnSpc>
          <a:spcPct val="90000"/>
        </a:lnSpc>
        <a:spcBef>
          <a:spcPts val="3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93" userDrawn="1">
          <p15:clr>
            <a:srgbClr val="F26B43"/>
          </p15:clr>
        </p15:guide>
        <p15:guide id="2" pos="7287" userDrawn="1">
          <p15:clr>
            <a:srgbClr val="F26B43"/>
          </p15:clr>
        </p15:guide>
        <p15:guide id="3" orient="horz" pos="1049" userDrawn="1">
          <p15:clr>
            <a:srgbClr val="F26B43"/>
          </p15:clr>
        </p15:guide>
        <p15:guide id="4" orient="horz" pos="3770" userDrawn="1">
          <p15:clr>
            <a:srgbClr val="F26B43"/>
          </p15:clr>
        </p15:guide>
        <p15:guide id="5" orient="horz" pos="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12.emf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9035258-C5F7-4736-B9DE-013C8B3448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3888" y="917047"/>
            <a:ext cx="8339137" cy="249299"/>
          </a:xfrm>
        </p:spPr>
        <p:txBody>
          <a:bodyPr/>
          <a:lstStyle/>
          <a:p>
            <a:r>
              <a:rPr lang="en-US" dirty="0"/>
              <a:t>Condair Service Introduction	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9061446-4A95-4A4C-BB24-4DC93D028A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893" y="1189032"/>
            <a:ext cx="8347982" cy="249299"/>
          </a:xfrm>
        </p:spPr>
        <p:txBody>
          <a:bodyPr/>
          <a:lstStyle/>
          <a:p>
            <a:r>
              <a:rPr lang="en-US" dirty="0"/>
              <a:t>Dave Fuson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84A0E938-3436-4F6F-869E-60FE236B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3200" dirty="0"/>
              <a:t>Extraordinary Service for Extraordinary Customers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9DEAD5F-D39C-490E-A249-B6AD7E6F9A4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286120"/>
            <a:ext cx="12192000" cy="457188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C2D0DAE-C3F6-472D-AED4-209E577B1AB1}"/>
              </a:ext>
            </a:extLst>
          </p:cNvPr>
          <p:cNvSpPr/>
          <p:nvPr/>
        </p:nvSpPr>
        <p:spPr>
          <a:xfrm>
            <a:off x="6905625" y="5599912"/>
            <a:ext cx="200025" cy="138112"/>
          </a:xfrm>
          <a:prstGeom prst="rect">
            <a:avLst/>
          </a:prstGeom>
          <a:gradFill flip="none" rotWithShape="1">
            <a:gsLst>
              <a:gs pos="0">
                <a:srgbClr val="291D1C"/>
              </a:gs>
              <a:gs pos="100000">
                <a:srgbClr val="461C2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7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>
            <a:extLst>
              <a:ext uri="{FF2B5EF4-FFF2-40B4-BE49-F238E27FC236}">
                <a16:creationId xmlns:a16="http://schemas.microsoft.com/office/drawing/2014/main" id="{EFA54636-E609-4D19-B1F9-BAB58BB90388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A6301BD-F8EE-44E4-8251-E57B7F28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50069"/>
            <a:ext cx="8964613" cy="467239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DC1F3D2-883F-46A8-AA5E-A0E5A01CBC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Our Service Theme</a:t>
            </a:r>
          </a:p>
          <a:p>
            <a:r>
              <a:rPr lang="en-US" dirty="0"/>
              <a:t>Service Basics Concept</a:t>
            </a:r>
          </a:p>
          <a:p>
            <a:r>
              <a:rPr lang="en-US" dirty="0"/>
              <a:t>Customer Expectations from Service</a:t>
            </a:r>
          </a:p>
          <a:p>
            <a:r>
              <a:rPr lang="en-US" dirty="0"/>
              <a:t>How do we improve upon a working model?</a:t>
            </a:r>
          </a:p>
          <a:p>
            <a:r>
              <a:rPr lang="en-US" dirty="0"/>
              <a:t>Future Service Enhancements (One Year Vision)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6ACA85-66CC-49C3-A932-428671984CE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59594-A870-488B-BF96-DD2FC0D1A37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846707E-2666-48C7-B9AB-73E02C1D69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0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>
            <a:extLst>
              <a:ext uri="{FF2B5EF4-FFF2-40B4-BE49-F238E27FC236}">
                <a16:creationId xmlns:a16="http://schemas.microsoft.com/office/drawing/2014/main" id="{EFA54636-E609-4D19-B1F9-BAB58BB90388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A6301BD-F8EE-44E4-8251-E57B7F28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350069"/>
            <a:ext cx="8964613" cy="467239"/>
          </a:xfrm>
        </p:spPr>
        <p:txBody>
          <a:bodyPr/>
          <a:lstStyle/>
          <a:p>
            <a:r>
              <a:rPr lang="en-US" dirty="0"/>
              <a:t>Our Service Theme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DC1F3D2-883F-46A8-AA5E-A0E5A01CBC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Extraordinary Service For Extraordinary Customers!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6ACA85-66CC-49C3-A932-428671984CE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59594-A870-488B-BF96-DD2FC0D1A37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846707E-2666-48C7-B9AB-73E02C1D69D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1440F2-FBF6-407D-A8B5-234A7235AEE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800" y="2952244"/>
            <a:ext cx="2007384" cy="20141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CD8DBB-7B3E-4164-A744-1A9A6BEAE52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055" y="2952244"/>
            <a:ext cx="1626464" cy="20116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884F91-8607-4890-807F-2CA5CE3FF33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390" y="3045763"/>
            <a:ext cx="1975846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0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8803BE5-E8CF-4B73-B3D5-1DCFB16AD658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7094B3-3386-45E5-ACC2-849AF4D710F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143434" y="1631116"/>
            <a:ext cx="10944225" cy="43195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Provide customers a reliable solution for: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Installation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Commissioning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Parts sales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Maintenance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Troubleshooting assistance for customers onsite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Training 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DD39FD-CFD9-4CD6-B04B-929E3B28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Service Basic Concepts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D31FED-AA99-481E-AA09-5B0BFD2F71F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7AFC0-877F-4D0A-AA96-F2B1082E26B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E30E977-29E9-4BED-9E57-6C6ACE9188A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76213B-7CF3-4919-BF36-39537EE387A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599" y="2126673"/>
            <a:ext cx="2996045" cy="299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3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8803BE5-E8CF-4B73-B3D5-1DCFB16AD658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7094B3-3386-45E5-ACC2-849AF4D710F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143434" y="1631116"/>
            <a:ext cx="5111893" cy="431958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Trouble free installation, commissioning, or repair of Condair products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Professionally trained service reps on site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Questions or concerns answered as expeditiously as possible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Effective communications with customers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Collaborative efforts by agents and service to form an effective team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Immediately addressing issues and providing viable solutions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DD39FD-CFD9-4CD6-B04B-929E3B28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Customer Expectations from Service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D31FED-AA99-481E-AA09-5B0BFD2F71F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7AFC0-877F-4D0A-AA96-F2B1082E26B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E30E977-29E9-4BED-9E57-6C6ACE9188A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2" descr="Chief customer officer: Threat to the CMO, or the ultimate modern marketer?  - CMO Australia">
            <a:extLst>
              <a:ext uri="{FF2B5EF4-FFF2-40B4-BE49-F238E27FC236}">
                <a16:creationId xmlns:a16="http://schemas.microsoft.com/office/drawing/2014/main" id="{89454697-71F1-4E87-BFAF-A13FCF52E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114" y="1945420"/>
            <a:ext cx="4350557" cy="3127022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2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8803BE5-E8CF-4B73-B3D5-1DCFB16AD658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7094B3-3386-45E5-ACC2-849AF4D710F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27993" y="1761426"/>
            <a:ext cx="7273202" cy="431958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Network with agents to understand what common issues are occurring in the field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Offer service packages to simplify order intake, processing and tracking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Simplify the internal processes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Offer Condair service as a tool to be used by agents for greater sales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Use empathy when dealing with customer concerns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Provide a comprehensive training and troubleshooting guide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Use of new technology tools to assist customers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DD39FD-CFD9-4CD6-B04B-929E3B28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/>
                </a:solidFill>
              </a:rPr>
              <a:t>How do we improve upon a working model?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D31FED-AA99-481E-AA09-5B0BFD2F71F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7AFC0-877F-4D0A-AA96-F2B1082E26B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E30E977-29E9-4BED-9E57-6C6ACE9188A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D00691-E92E-4F51-8B62-55932EF9B06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383" y="2093768"/>
            <a:ext cx="2035236" cy="267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7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8803BE5-E8CF-4B73-B3D5-1DCFB16AD658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7094B3-3386-45E5-ACC2-849AF4D710F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021511" y="2093768"/>
            <a:ext cx="7273202" cy="431958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Training facility in Racine serving NA customers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Restructure of service organization to meet and exceed growing business needs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Using technologically advanced tools to save Condair and agents time and money when service is required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Offer easy to understand and calculate service packages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Repair and exchange programs for commonly serviced items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DD39FD-CFD9-4CD6-B04B-929E3B28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/>
                </a:solidFill>
              </a:rPr>
              <a:t>Future Service Enhancements (One Year Vision)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D31FED-AA99-481E-AA09-5B0BFD2F71F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7AFC0-877F-4D0A-AA96-F2B1082E26B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E30E977-29E9-4BED-9E57-6C6ACE9188A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0072F2-2934-4C3B-8AA9-75B8A2016C4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009" y="1969078"/>
            <a:ext cx="2732610" cy="262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0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0D4269-ABDF-4423-B01D-74E3070BEE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David.Fuson@condair.com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04FB4-9A93-481B-9B61-B04BE77BC6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Dave Fuson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3630A-C63E-4DC3-8E1E-8613451970B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C15B8E0-978B-488C-9040-4BDB3D85087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85E27B-5077-4565-98D9-2C64520AB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914499"/>
            <a:ext cx="8488938" cy="514501"/>
          </a:xfrm>
        </p:spPr>
        <p:txBody>
          <a:bodyPr/>
          <a:lstStyle/>
          <a:p>
            <a:r>
              <a:rPr lang="en-US" sz="4000" dirty="0"/>
              <a:t>Thank you for your time </a:t>
            </a:r>
            <a:br>
              <a:rPr lang="en-US" sz="4000" dirty="0"/>
            </a:br>
            <a:r>
              <a:rPr lang="en-US" sz="4000" dirty="0"/>
              <a:t>and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420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NFO" val="CON1000"/>
  <p:tag name="TEMPLATEID" val="Condair"/>
  <p:tag name="CLIENT" val="CON"/>
  <p:tag name="VERSION" val="1000"/>
  <p:tag name="BRANDID" val="Condair"/>
  <p:tag name="LANGUAGEID" val="1033"/>
  <p:tag name="COLORTHEMEI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:\Program Files\Microsoft Office\root\Templates\Brandic\PowerPoint\Libraries\Icons\07_Condair Culture - Additional Icons\01_On White Background\We care (4).emf"/>
  <p:tag name="SHAPETYPE" val="Pictogr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:\Program Files\Microsoft Office\root\Templates\Brandic\PowerPoint\Libraries\Icons\07_Condair Culture - Additional Icons\01_On White Background\Vision (4).emf"/>
  <p:tag name="SHAPETYPE" val="Pictogr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:\Program Files\Microsoft Office\root\Templates\Brandic\PowerPoint\Libraries\Icons\04_Condair Culture - Strategy Icons\01_On White Background\Suppliers (3).emf"/>
  <p:tag name="SHAPETYPE" val="Pictogr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:\Program Files\Microsoft Office\root\Templates\Brandic\PowerPoint\Libraries\Icons\04_Condair Culture - Strategy Icons\01_On White Background\Distributors (2).emf"/>
  <p:tag name="SHAPETYPE" val="Pictogr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:\Program Files\Microsoft Office\root\Templates\Brandic\PowerPoint\Libraries\Icons\04_Condair Culture - Strategy Icons\01_On White Background\Innovation (3).emf"/>
  <p:tag name="SHAPETYPE" val="Pictogr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NAME" val="C:\Program Files\Microsoft Office\root\Templates\Brandic\PowerPoint\Libraries\Icons\07_Condair Culture - Additional Icons\01_On White Background\Agility (3).emf"/>
  <p:tag name="SHAPETYPE" val="Pictogr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ONIMAGE" val="True"/>
  <p:tag name="SHAPETYPE" val="Clai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</p:tagLst>
</file>

<file path=ppt/theme/theme1.xml><?xml version="1.0" encoding="utf-8"?>
<a:theme xmlns:a="http://schemas.openxmlformats.org/drawingml/2006/main" name="Title Slide">
  <a:themeElements>
    <a:clrScheme name="Condai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16AB3"/>
      </a:accent1>
      <a:accent2>
        <a:srgbClr val="8BB3DB"/>
      </a:accent2>
      <a:accent3>
        <a:srgbClr val="D0E1F2"/>
      </a:accent3>
      <a:accent4>
        <a:srgbClr val="83AC77"/>
      </a:accent4>
      <a:accent5>
        <a:srgbClr val="E0A03A"/>
      </a:accent5>
      <a:accent6>
        <a:srgbClr val="F1DB0E"/>
      </a:accent6>
      <a:hlink>
        <a:srgbClr val="0563C1"/>
      </a:hlink>
      <a:folHlink>
        <a:srgbClr val="954F72"/>
      </a:folHlink>
    </a:clrScheme>
    <a:fontScheme name="Condair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rimary Blue">
      <a:srgbClr val="016AB3"/>
    </a:custClr>
    <a:custClr name="Primary Dark Blue">
      <a:srgbClr val="16365D"/>
    </a:custClr>
    <a:custClr name="Primary Green">
      <a:srgbClr val="ABD052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Secondary Medium Blue">
      <a:srgbClr val="8BB3DB"/>
    </a:custClr>
    <a:custClr name="Secondary Light Blue">
      <a:srgbClr val="D0E1F2"/>
    </a:custClr>
    <a:custClr name="Secondary Sand">
      <a:srgbClr val="F7E1B9"/>
    </a:custClr>
    <a:custClr name="Secondary Dark Grey">
      <a:srgbClr val="78797B"/>
    </a:custClr>
    <a:custClr name="Secondary Medium Grey">
      <a:srgbClr val="BFBFC0"/>
    </a:custClr>
    <a:custClr name="Secondary Light Grey">
      <a:srgbClr val="E0E1E1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Tertiary Blue">
      <a:srgbClr val="5F8AC7"/>
    </a:custClr>
    <a:custClr name="Tertiary Yellow">
      <a:srgbClr val="F1DB0E"/>
    </a:custClr>
    <a:custClr name="Tertiary Orange">
      <a:srgbClr val="E0A03A"/>
    </a:custClr>
    <a:custClr name="Tertiary Fuschia">
      <a:srgbClr val="CD2564"/>
    </a:custClr>
    <a:custClr name="Tertiary Purple">
      <a:srgbClr val="7666A7"/>
    </a:custClr>
    <a:custClr name="Tertiary Dark Green">
      <a:srgbClr val="02716B"/>
    </a:custClr>
    <a:custClr name="Tertiary Olive Green">
      <a:srgbClr val="83AC77"/>
    </a:custClr>
    <a:custClr name="Tertiary Aqua">
      <a:srgbClr val="33ADC5"/>
    </a:custClr>
    <a:custClr name="Tertiary Blue Grey">
      <a:srgbClr val="8099B7"/>
    </a:custClr>
    <a:custClr name="Empty Area">
      <a:srgbClr val="FFFFFF"/>
    </a:custClr>
  </a:custClrLst>
  <a:extLst>
    <a:ext uri="{05A4C25C-085E-4340-85A3-A5531E510DB2}">
      <thm15:themeFamily xmlns:thm15="http://schemas.microsoft.com/office/thememl/2012/main" name="Condair_20220125(1).potx" id="{DEC3EA36-751F-41E0-B0F0-AA97FFBCA4A9}" vid="{B33256DC-CBB5-4AE0-8124-BE3512586F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Blue">
      <a:srgbClr val="016AB3"/>
    </a:custClr>
    <a:custClr name="Primary Dark Blue">
      <a:srgbClr val="16365D"/>
    </a:custClr>
    <a:custClr name="Primary Green">
      <a:srgbClr val="ABD052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Secondary Medium Blue">
      <a:srgbClr val="8BB3DB"/>
    </a:custClr>
    <a:custClr name="Secondary Light Blue">
      <a:srgbClr val="D0E1F2"/>
    </a:custClr>
    <a:custClr name="Secondary Sand">
      <a:srgbClr val="F7E1B9"/>
    </a:custClr>
    <a:custClr name="Secondary Dark Grey">
      <a:srgbClr val="78797B"/>
    </a:custClr>
    <a:custClr name="Secondary Medium Grey">
      <a:srgbClr val="BFBFC0"/>
    </a:custClr>
    <a:custClr name="Secondary Light Grey">
      <a:srgbClr val="E0E1E1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Tertiary Blue">
      <a:srgbClr val="5F8AC7"/>
    </a:custClr>
    <a:custClr name="Tertiary Yellow">
      <a:srgbClr val="F1DB0E"/>
    </a:custClr>
    <a:custClr name="Tertiary Orange">
      <a:srgbClr val="E0A03A"/>
    </a:custClr>
    <a:custClr name="Tertiary Fuschia">
      <a:srgbClr val="CD2564"/>
    </a:custClr>
    <a:custClr name="Tertiary Purple">
      <a:srgbClr val="7666A7"/>
    </a:custClr>
    <a:custClr name="Tertiary Dark Green">
      <a:srgbClr val="02716B"/>
    </a:custClr>
    <a:custClr name="Tertiary Olive Green">
      <a:srgbClr val="83AC77"/>
    </a:custClr>
    <a:custClr name="Tertiary Aqua">
      <a:srgbClr val="33ADC5"/>
    </a:custClr>
    <a:custClr name="Tertiary Blue Grey">
      <a:srgbClr val="8099B7"/>
    </a:custClr>
    <a:custClr name="Empty Area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Blue">
      <a:srgbClr val="016AB3"/>
    </a:custClr>
    <a:custClr name="Primary Dark Blue">
      <a:srgbClr val="16365D"/>
    </a:custClr>
    <a:custClr name="Primary Green">
      <a:srgbClr val="ABD052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Secondary Medium Blue">
      <a:srgbClr val="8BB3DB"/>
    </a:custClr>
    <a:custClr name="Secondary Light Blue">
      <a:srgbClr val="D0E1F2"/>
    </a:custClr>
    <a:custClr name="Secondary Sand">
      <a:srgbClr val="F7E1B9"/>
    </a:custClr>
    <a:custClr name="Secondary Dark Grey">
      <a:srgbClr val="78797B"/>
    </a:custClr>
    <a:custClr name="Secondary Medium Grey">
      <a:srgbClr val="BFBFC0"/>
    </a:custClr>
    <a:custClr name="Secondary Light Grey">
      <a:srgbClr val="E0E1E1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Empty Area">
      <a:srgbClr val="FFFFFF"/>
    </a:custClr>
    <a:custClr name="Tertiary Blue">
      <a:srgbClr val="5F8AC7"/>
    </a:custClr>
    <a:custClr name="Tertiary Yellow">
      <a:srgbClr val="F1DB0E"/>
    </a:custClr>
    <a:custClr name="Tertiary Orange">
      <a:srgbClr val="E0A03A"/>
    </a:custClr>
    <a:custClr name="Tertiary Fuschia">
      <a:srgbClr val="CD2564"/>
    </a:custClr>
    <a:custClr name="Tertiary Purple">
      <a:srgbClr val="7666A7"/>
    </a:custClr>
    <a:custClr name="Tertiary Dark Green">
      <a:srgbClr val="02716B"/>
    </a:custClr>
    <a:custClr name="Tertiary Olive Green">
      <a:srgbClr val="83AC77"/>
    </a:custClr>
    <a:custClr name="Tertiary Aqua">
      <a:srgbClr val="33ADC5"/>
    </a:custClr>
    <a:custClr name="Tertiary Blue Grey">
      <a:srgbClr val="8099B7"/>
    </a:custClr>
    <a:custClr name="Empty Area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Condair">
    <a:dk1>
      <a:srgbClr val="000000"/>
    </a:dk1>
    <a:lt1>
      <a:srgbClr val="FFFFFF"/>
    </a:lt1>
    <a:dk2>
      <a:srgbClr val="000000"/>
    </a:dk2>
    <a:lt2>
      <a:srgbClr val="FFFFFF"/>
    </a:lt2>
    <a:accent1>
      <a:srgbClr val="016AB3"/>
    </a:accent1>
    <a:accent2>
      <a:srgbClr val="8BB3DB"/>
    </a:accent2>
    <a:accent3>
      <a:srgbClr val="D0E1F2"/>
    </a:accent3>
    <a:accent4>
      <a:srgbClr val="83AC77"/>
    </a:accent4>
    <a:accent5>
      <a:srgbClr val="E0A03A"/>
    </a:accent5>
    <a:accent6>
      <a:srgbClr val="F1DB0E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VariableListDefinition name="Computed" displayName="Computed" id="53257404-71b1-4da8-b21f-7c70510aaa3e" isdomainofvalue="False" dataSourceId="273f200d-048a-4611-a9ab-869aeb464e99"/>
</file>

<file path=customXml/item2.xml><?xml version="1.0" encoding="utf-8"?>
<VariableListDefinition name="AD_HOC" displayName="AD_HOC" id="151cb07b-0250-43f9-8cee-29dbf4bd253b" isdomainofvalue="False" dataSourceId="abbbbead-44ad-44f1-bb61-af0127982181"/>
</file>

<file path=customXml/item3.xml><?xml version="1.0" encoding="utf-8"?>
<VariableList UniqueId="903b7e31-b11c-48da-836d-9c3b4008813f" Name="System" ContentType="XML" MajorVersion="0" MinorVersion="1" isLocalCopy="False" IsBaseObject="False" DataSourceId="8885d7d4-5a0b-4ae0-81a3-d87724584cc0" DataSourceMajorVersion="0" DataSourceMinorVersion="1"/>
</file>

<file path=customXml/item4.xml><?xml version="1.0" encoding="utf-8"?>
<VariableList UniqueId="53257404-71b1-4da8-b21f-7c70510aaa3e" Name="Computed" ContentType="XML" MajorVersion="0" MinorVersion="1" isLocalCopy="False" IsBaseObject="False" DataSourceId="273f200d-048a-4611-a9ab-869aeb464e99" DataSourceMajorVersion="0" DataSourceMinorVersion="1"/>
</file>

<file path=customXml/item5.xml><?xml version="1.0" encoding="utf-8"?>
<VariableListDefinition name="System" displayName="System" id="903b7e31-b11c-48da-836d-9c3b4008813f" isdomainofvalue="False" dataSourceId="8885d7d4-5a0b-4ae0-81a3-d87724584cc0"/>
</file>

<file path=customXml/item6.xml><?xml version="1.0" encoding="utf-8"?>
<AllExternalAdhocVariableMappings/>
</file>

<file path=customXml/item7.xml><?xml version="1.0" encoding="utf-8"?>
<VariableList UniqueId="151cb07b-0250-43f9-8cee-29dbf4bd253b" Name="AD_HOC" ContentType="XML" MajorVersion="0" MinorVersion="1" isLocalCopy="False" IsBaseObject="False" DataSourceId="abbbbead-44ad-44f1-bb61-af0127982181" DataSourceMajorVersion="0" DataSourceMinorVersion="1"/>
</file>

<file path=customXml/itemProps1.xml><?xml version="1.0" encoding="utf-8"?>
<ds:datastoreItem xmlns:ds="http://schemas.openxmlformats.org/officeDocument/2006/customXml" ds:itemID="{342212A3-7A06-4715-AD65-1087FF1EF3F7}">
  <ds:schemaRefs/>
</ds:datastoreItem>
</file>

<file path=customXml/itemProps2.xml><?xml version="1.0" encoding="utf-8"?>
<ds:datastoreItem xmlns:ds="http://schemas.openxmlformats.org/officeDocument/2006/customXml" ds:itemID="{1DB3D305-0B5B-4842-9714-D4DD246971A4}">
  <ds:schemaRefs/>
</ds:datastoreItem>
</file>

<file path=customXml/itemProps3.xml><?xml version="1.0" encoding="utf-8"?>
<ds:datastoreItem xmlns:ds="http://schemas.openxmlformats.org/officeDocument/2006/customXml" ds:itemID="{6E355EE6-7E3B-492A-9BC8-A878BEFC18A7}">
  <ds:schemaRefs/>
</ds:datastoreItem>
</file>

<file path=customXml/itemProps4.xml><?xml version="1.0" encoding="utf-8"?>
<ds:datastoreItem xmlns:ds="http://schemas.openxmlformats.org/officeDocument/2006/customXml" ds:itemID="{C45C07CD-0C82-4DD7-97D9-8AF076F5BA1B}">
  <ds:schemaRefs/>
</ds:datastoreItem>
</file>

<file path=customXml/itemProps5.xml><?xml version="1.0" encoding="utf-8"?>
<ds:datastoreItem xmlns:ds="http://schemas.openxmlformats.org/officeDocument/2006/customXml" ds:itemID="{66764A27-7E60-46FF-B914-2F0F40B8250C}">
  <ds:schemaRefs/>
</ds:datastoreItem>
</file>

<file path=customXml/itemProps6.xml><?xml version="1.0" encoding="utf-8"?>
<ds:datastoreItem xmlns:ds="http://schemas.openxmlformats.org/officeDocument/2006/customXml" ds:itemID="{AD395C25-EE46-40BA-A76E-E8422B8CB129}">
  <ds:schemaRefs/>
</ds:datastoreItem>
</file>

<file path=customXml/itemProps7.xml><?xml version="1.0" encoding="utf-8"?>
<ds:datastoreItem xmlns:ds="http://schemas.openxmlformats.org/officeDocument/2006/customXml" ds:itemID="{D60D3A41-B1A2-4F0B-A7BF-A211787E247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Condair</Template>
  <TotalTime>0</TotalTime>
  <Words>286</Words>
  <Application>Microsoft Office PowerPoint</Application>
  <PresentationFormat>Widescreen</PresentationFormat>
  <Paragraphs>85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Title Slide</vt:lpstr>
      <vt:lpstr>Extraordinary Service for Extraordinary Customers</vt:lpstr>
      <vt:lpstr>Agenda</vt:lpstr>
      <vt:lpstr>Our Service Theme</vt:lpstr>
      <vt:lpstr>Service Basic Concepts</vt:lpstr>
      <vt:lpstr>Customer Expectations from Service</vt:lpstr>
      <vt:lpstr>How do we improve upon a working model?</vt:lpstr>
      <vt:lpstr>Future Service Enhancements (One Year Vision)</vt:lpstr>
      <vt:lpstr>Thank you for your time  and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Quiz</dc:title>
  <dc:creator>Spiegelberg, Marlee</dc:creator>
  <cp:lastModifiedBy>Cassidy, Naomi</cp:lastModifiedBy>
  <cp:revision>31</cp:revision>
  <cp:lastPrinted>2021-06-17T10:11:41Z</cp:lastPrinted>
  <dcterms:created xsi:type="dcterms:W3CDTF">2022-04-14T18:46:37Z</dcterms:created>
  <dcterms:modified xsi:type="dcterms:W3CDTF">2022-06-14T12:41:13Z</dcterms:modified>
</cp:coreProperties>
</file>