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2.xml" ContentType="application/vnd.openxmlformats-officedocument.presentationml.tags+xml"/>
  <Override PartName="/ppt/theme/themeOverride1.xml" ContentType="application/vnd.openxmlformats-officedocument.themeOverride+xml"/>
  <Override PartName="/ppt/tags/tag3.xml" ContentType="application/vnd.openxmlformats-officedocument.presentationml.tags+xml"/>
  <Override PartName="/ppt/theme/themeOverride2.xml" ContentType="application/vnd.openxmlformats-officedocument.themeOverride+xml"/>
  <Override PartName="/ppt/tags/tag4.xml" ContentType="application/vnd.openxmlformats-officedocument.presentationml.tags+xml"/>
  <Override PartName="/ppt/theme/themeOverride3.xml" ContentType="application/vnd.openxmlformats-officedocument.themeOverride+xml"/>
  <Override PartName="/ppt/tags/tag5.xml" ContentType="application/vnd.openxmlformats-officedocument.presentationml.tags+xml"/>
  <Override PartName="/ppt/theme/themeOverride4.xml" ContentType="application/vnd.openxmlformats-officedocument.themeOverride+xml"/>
  <Override PartName="/ppt/tags/tag6.xml" ContentType="application/vnd.openxmlformats-officedocument.presentationml.tags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ags/tag7.xml" ContentType="application/vnd.openxmlformats-officedocument.presentationml.tags+xml"/>
  <Override PartName="/ppt/theme/themeOverride18.xml" ContentType="application/vnd.openxmlformats-officedocument.themeOverr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8"/>
  </p:sldMasterIdLst>
  <p:notesMasterIdLst>
    <p:notesMasterId r:id="rId26"/>
  </p:notesMasterIdLst>
  <p:handoutMasterIdLst>
    <p:handoutMasterId r:id="rId27"/>
  </p:handoutMasterIdLst>
  <p:sldIdLst>
    <p:sldId id="489" r:id="rId9"/>
    <p:sldId id="260" r:id="rId10"/>
    <p:sldId id="485" r:id="rId11"/>
    <p:sldId id="491" r:id="rId12"/>
    <p:sldId id="466" r:id="rId13"/>
    <p:sldId id="492" r:id="rId14"/>
    <p:sldId id="481" r:id="rId15"/>
    <p:sldId id="472" r:id="rId16"/>
    <p:sldId id="493" r:id="rId17"/>
    <p:sldId id="482" r:id="rId18"/>
    <p:sldId id="480" r:id="rId19"/>
    <p:sldId id="475" r:id="rId20"/>
    <p:sldId id="476" r:id="rId21"/>
    <p:sldId id="460" r:id="rId22"/>
    <p:sldId id="494" r:id="rId23"/>
    <p:sldId id="477" r:id="rId24"/>
    <p:sldId id="495" r:id="rId25"/>
  </p:sldIdLst>
  <p:sldSz cx="12192000" cy="6858000"/>
  <p:notesSz cx="6797675" cy="9872663"/>
  <p:custDataLst>
    <p:custData r:id="rId7"/>
    <p:custData r:id="rId1"/>
    <p:custData r:id="rId6"/>
    <p:custData r:id="rId5"/>
    <p:custData r:id="rId3"/>
    <p:custData r:id="rId4"/>
    <p:custData r:id="rId2"/>
    <p:tags r:id="rId28"/>
  </p:custDataLst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D729B0F-B8AD-491B-B12E-A9F02F1FADD1}">
          <p14:sldIdLst>
            <p14:sldId id="489"/>
            <p14:sldId id="260"/>
            <p14:sldId id="485"/>
            <p14:sldId id="491"/>
            <p14:sldId id="466"/>
            <p14:sldId id="492"/>
            <p14:sldId id="481"/>
            <p14:sldId id="472"/>
            <p14:sldId id="493"/>
            <p14:sldId id="482"/>
            <p14:sldId id="480"/>
            <p14:sldId id="475"/>
            <p14:sldId id="476"/>
            <p14:sldId id="460"/>
            <p14:sldId id="494"/>
            <p14:sldId id="477"/>
            <p14:sldId id="49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6AB3"/>
    <a:srgbClr val="000000"/>
    <a:srgbClr val="D0E1F2"/>
    <a:srgbClr val="FFFFFF"/>
    <a:srgbClr val="D7E6F5"/>
    <a:srgbClr val="E4EEF8"/>
    <a:srgbClr val="7F7F7F"/>
    <a:srgbClr val="CEE0F4"/>
    <a:srgbClr val="B4C7E7"/>
    <a:srgbClr val="CC22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1AA1-4342-B048-85BDC9FD1C3A}">
  <a:tblStyle styleId="{5C22544A-1AA1-4342-B048-85BDC9FD1C3A}" styleName="Condair">
    <a:wholeTbl>
      <a:tcTxStyle>
        <a:fontRef idx="minor">
          <a:prstClr val="black"/>
        </a:fontRef>
        <a:schemeClr val="tx2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 w="12700" cmpd="sng">
              <a:solidFill>
                <a:schemeClr val="bg2"/>
              </a:solidFill>
            </a:ln>
          </a:insideH>
          <a:insideV>
            <a:ln w="12700" cmpd="sng">
              <a:solidFill>
                <a:schemeClr val="bg2"/>
              </a:solidFill>
            </a:ln>
          </a:insideV>
        </a:tcBdr>
        <a:fill>
          <a:solidFill>
            <a:srgbClr val="CFE1F2"/>
          </a:solidFill>
        </a:fill>
      </a:tcStyle>
    </a:wholeTbl>
    <a:band1H>
      <a:tcStyle>
        <a:tcBdr/>
        <a:fill>
          <a:solidFill>
            <a:srgbClr val="D9D9D9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E1F2"/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bg2"/>
      </a:tcTxStyle>
      <a:tcStyle>
        <a:tcBdr>
          <a:top>
            <a:ln w="12700" cmpd="sng">
              <a:solidFill>
                <a:schemeClr val="bg2"/>
              </a:solidFill>
            </a:ln>
          </a:top>
        </a:tcBdr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bg2"/>
      </a:tcTxStyle>
      <a:tcStyle>
        <a:tcBdr/>
        <a:fill>
          <a:solidFill>
            <a:srgbClr val="016AB3"/>
          </a:solidFill>
        </a:fill>
      </a:tcStyle>
    </a:firstCol>
    <a:lastRow>
      <a:tcTxStyle b="on">
        <a:fontRef idx="minor">
          <a:prstClr val="black"/>
        </a:fontRef>
        <a:schemeClr val="bg2"/>
      </a:tcTxStyle>
      <a:tcStyle>
        <a:tcBdr>
          <a:top>
            <a:ln w="12700" cmpd="sng">
              <a:solidFill>
                <a:schemeClr val="bg2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bg2"/>
      </a:tcTxStyle>
      <a:tcStyle>
        <a:tcBdr>
          <a:bottom>
            <a:ln w="12700" cmpd="sng">
              <a:solidFill>
                <a:schemeClr val="bg2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15" autoAdjust="0"/>
    <p:restoredTop sz="93686" autoAdjust="0"/>
  </p:normalViewPr>
  <p:slideViewPr>
    <p:cSldViewPr snapToGrid="0">
      <p:cViewPr varScale="1">
        <p:scale>
          <a:sx n="103" d="100"/>
          <a:sy n="103" d="100"/>
        </p:scale>
        <p:origin x="1272" y="108"/>
      </p:cViewPr>
      <p:guideLst/>
    </p:cSldViewPr>
  </p:slideViewPr>
  <p:outlineViewPr>
    <p:cViewPr>
      <p:scale>
        <a:sx n="33" d="100"/>
        <a:sy n="33" d="100"/>
      </p:scale>
      <p:origin x="0" y="-8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1" d="100"/>
          <a:sy n="101" d="100"/>
        </p:scale>
        <p:origin x="2942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customXml" Target="../customXml/item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ags" Target="tags/tag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9AF740-1CB1-45FF-B88E-20C2D8BF8302}" type="datetimeFigureOut">
              <a:rPr lang="en-GB" smtClean="0"/>
              <a:t>14/06/2022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 dirty="0"/>
              <a:t>©Condair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A99A8C-88D0-4EFA-9691-2E507C53385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114429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305EE-8DAC-4BD9-8020-824C7E1E87D8}" type="datetimeFigureOut">
              <a:rPr lang="en-GB" smtClean="0"/>
              <a:t>14/06/2022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 dirty="0"/>
              <a:t>©Condair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BCFC0C-F42A-4168-9BB3-A045C3FC1CB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172022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HELP </a:t>
            </a:r>
            <a:r>
              <a:rPr lang="en-US"/>
              <a:t>your sales</a:t>
            </a:r>
          </a:p>
          <a:p>
            <a:endParaRPr lang="en-US" dirty="0"/>
          </a:p>
          <a:p>
            <a:r>
              <a:rPr lang="en-US" dirty="0"/>
              <a:t>Software and tools for a better life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4115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Update takeaways to be more agent oriented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8329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5038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 dirty="0"/>
              <a:t>©Condair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9080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4946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2511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5323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Focus on sales, how it’ll work for them</a:t>
            </a:r>
          </a:p>
          <a:p>
            <a:pPr marL="171450" indent="-171450">
              <a:buFontTx/>
              <a:buChar char="-"/>
            </a:pPr>
            <a:r>
              <a:rPr lang="en-US" dirty="0"/>
              <a:t>Application tool: work put in by sales team, first step into becoming application focused, portal to application knowledge, bring info to engineer, </a:t>
            </a:r>
            <a:r>
              <a:rPr lang="en-US" dirty="0" err="1"/>
              <a:t>genrate</a:t>
            </a:r>
            <a:r>
              <a:rPr lang="en-US" dirty="0"/>
              <a:t> report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2268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Focus on sales, how it’ll work for them</a:t>
            </a:r>
          </a:p>
          <a:p>
            <a:pPr marL="171450" indent="-171450">
              <a:buFontTx/>
              <a:buChar char="-"/>
            </a:pPr>
            <a:r>
              <a:rPr lang="en-US" dirty="0"/>
              <a:t>Application tool: work put in by sales team, first step into becoming application focused, portal to application knowledge, bring info to engineer, generate report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1151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Focus on sales, how it’ll work for them</a:t>
            </a:r>
          </a:p>
          <a:p>
            <a:pPr marL="171450" indent="-171450">
              <a:buFontTx/>
              <a:buChar char="-"/>
            </a:pPr>
            <a:r>
              <a:rPr lang="en-US" dirty="0"/>
              <a:t>Application tool: work put in by sales team, first step into becoming application focused, portal to application knowledge, bring info to engineer, </a:t>
            </a:r>
            <a:r>
              <a:rPr lang="en-US" dirty="0" err="1"/>
              <a:t>genrate</a:t>
            </a:r>
            <a:r>
              <a:rPr lang="en-US" dirty="0"/>
              <a:t> report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7741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Focus on sales, how it’ll work for them</a:t>
            </a:r>
          </a:p>
          <a:p>
            <a:pPr marL="171450" indent="-171450">
              <a:buFontTx/>
              <a:buChar char="-"/>
            </a:pPr>
            <a:r>
              <a:rPr lang="en-US" dirty="0"/>
              <a:t>Application tool: work put in by sales team, first step into becoming application focused, portal to application knowledge, bring info to engineer, </a:t>
            </a:r>
            <a:r>
              <a:rPr lang="en-US" dirty="0" err="1"/>
              <a:t>genrate</a:t>
            </a:r>
            <a:r>
              <a:rPr lang="en-US" dirty="0"/>
              <a:t> report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442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Focus on sales, how it’ll work for them</a:t>
            </a:r>
          </a:p>
          <a:p>
            <a:pPr marL="171450" indent="-171450">
              <a:buFontTx/>
              <a:buChar char="-"/>
            </a:pPr>
            <a:r>
              <a:rPr lang="en-US" dirty="0"/>
              <a:t>Application tool: work put in by sales team, first step into becoming application focused, portal to application knowledge, bring info to engineer, </a:t>
            </a:r>
            <a:r>
              <a:rPr lang="en-US" dirty="0" err="1"/>
              <a:t>genrate</a:t>
            </a:r>
            <a:r>
              <a:rPr lang="en-US" dirty="0"/>
              <a:t> report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4649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6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3.png"/><Relationship Id="rId2" Type="http://schemas.openxmlformats.org/officeDocument/2006/relationships/tags" Target="../tags/tag8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6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0A8951B-AEE0-4B36-9A20-6AFB86DB02DB}"/>
              </a:ext>
            </a:extLst>
          </p:cNvPr>
          <p:cNvSpPr/>
          <p:nvPr userDrawn="1"/>
        </p:nvSpPr>
        <p:spPr>
          <a:xfrm>
            <a:off x="0" y="2271859"/>
            <a:ext cx="12192000" cy="45861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481791E7-44DD-7A48-B802-7F816B4E886C}"/>
              </a:ext>
            </a:extLst>
          </p:cNvPr>
          <p:cNvSpPr/>
          <p:nvPr userDrawn="1"/>
        </p:nvSpPr>
        <p:spPr bwMode="white">
          <a:xfrm>
            <a:off x="0" y="27137"/>
            <a:ext cx="12192000" cy="2226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" name="Text Placeholder 10">
            <a:extLst>
              <a:ext uri="{FF2B5EF4-FFF2-40B4-BE49-F238E27FC236}">
                <a16:creationId xmlns:a16="http://schemas.microsoft.com/office/drawing/2014/main" id="{FAA8B699-7C22-4B48-9D01-C3F62673BC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118969"/>
            <a:ext cx="8339137" cy="24929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200"/>
              </a:spcBef>
              <a:buNone/>
              <a:defRPr sz="18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3600">
                <a:solidFill>
                  <a:srgbClr val="006AB3"/>
                </a:solidFill>
              </a:defRPr>
            </a:lvl2pPr>
            <a:lvl3pPr marL="914400" indent="0">
              <a:buNone/>
              <a:defRPr sz="3600">
                <a:solidFill>
                  <a:srgbClr val="006AB3"/>
                </a:solidFill>
              </a:defRPr>
            </a:lvl3pPr>
            <a:lvl4pPr marL="1371600" indent="0">
              <a:buNone/>
              <a:defRPr sz="3600">
                <a:solidFill>
                  <a:srgbClr val="006AB3"/>
                </a:solidFill>
              </a:defRPr>
            </a:lvl4pPr>
            <a:lvl5pPr marL="1828800" indent="0">
              <a:buNone/>
              <a:defRPr sz="3600">
                <a:solidFill>
                  <a:srgbClr val="006AB3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44" name="Text Placeholder 10">
            <a:extLst>
              <a:ext uri="{FF2B5EF4-FFF2-40B4-BE49-F238E27FC236}">
                <a16:creationId xmlns:a16="http://schemas.microsoft.com/office/drawing/2014/main" id="{07E61089-0F11-2E41-8BA0-05B2C90C97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93" y="1390954"/>
            <a:ext cx="8347982" cy="24929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20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3600">
                <a:solidFill>
                  <a:srgbClr val="006AB3"/>
                </a:solidFill>
              </a:defRPr>
            </a:lvl2pPr>
            <a:lvl3pPr marL="914400" indent="0">
              <a:buNone/>
              <a:defRPr sz="3600">
                <a:solidFill>
                  <a:srgbClr val="006AB3"/>
                </a:solidFill>
              </a:defRPr>
            </a:lvl3pPr>
            <a:lvl4pPr marL="1371600" indent="0">
              <a:buNone/>
              <a:defRPr sz="3600">
                <a:solidFill>
                  <a:srgbClr val="006AB3"/>
                </a:solidFill>
              </a:defRPr>
            </a:lvl4pPr>
            <a:lvl5pPr marL="1828800" indent="0">
              <a:buNone/>
              <a:defRPr sz="3600">
                <a:solidFill>
                  <a:srgbClr val="006AB3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A6F0EFE-BDF5-4B69-8517-CE4625BA3AA1}"/>
              </a:ext>
            </a:extLst>
          </p:cNvPr>
          <p:cNvSpPr/>
          <p:nvPr userDrawn="1"/>
        </p:nvSpPr>
        <p:spPr>
          <a:xfrm flipH="1">
            <a:off x="12146281" y="2235678"/>
            <a:ext cx="45719" cy="8501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BB54A8-2532-4AC3-BC6D-1799C48AA5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54527"/>
            <a:ext cx="8339136" cy="687170"/>
          </a:xfrm>
        </p:spPr>
        <p:txBody>
          <a:bodyPr vert="horz">
            <a:noAutofit/>
          </a:bodyPr>
          <a:lstStyle>
            <a:lvl1pPr>
              <a:lnSpc>
                <a:spcPct val="90000"/>
              </a:lnSpc>
              <a:defRPr sz="4800"/>
            </a:lvl1pPr>
          </a:lstStyle>
          <a:p>
            <a:r>
              <a:rPr lang="en-US"/>
              <a:t>Title Headline</a:t>
            </a:r>
            <a:endParaRPr lang="en-US" dirty="0"/>
          </a:p>
        </p:txBody>
      </p:sp>
      <p:sp>
        <p:nvSpPr>
          <p:cNvPr id="72" name="Picture Placeholder 71">
            <a:extLst>
              <a:ext uri="{FF2B5EF4-FFF2-40B4-BE49-F238E27FC236}">
                <a16:creationId xmlns:a16="http://schemas.microsoft.com/office/drawing/2014/main" id="{884CAC57-D368-44B5-A410-D869A510D7C7}"/>
              </a:ext>
            </a:extLst>
          </p:cNvPr>
          <p:cNvSpPr>
            <a:spLocks noGrp="1"/>
          </p:cNvSpPr>
          <p:nvPr userDrawn="1">
            <p:ph type="pic" sz="quarter" idx="15"/>
          </p:nvPr>
        </p:nvSpPr>
        <p:spPr bwMode="gray">
          <a:xfrm>
            <a:off x="0" y="2286120"/>
            <a:ext cx="12192000" cy="4571880"/>
          </a:xfrm>
          <a:custGeom>
            <a:avLst/>
            <a:gdLst>
              <a:gd name="connsiteX0" fmla="*/ 12167531 w 12192000"/>
              <a:gd name="connsiteY0" fmla="*/ 0 h 4571880"/>
              <a:gd name="connsiteX1" fmla="*/ 12192000 w 12192000"/>
              <a:gd name="connsiteY1" fmla="*/ 0 h 4571880"/>
              <a:gd name="connsiteX2" fmla="*/ 12192000 w 12192000"/>
              <a:gd name="connsiteY2" fmla="*/ 4571880 h 4571880"/>
              <a:gd name="connsiteX3" fmla="*/ 0 w 12192000"/>
              <a:gd name="connsiteY3" fmla="*/ 4571880 h 4571880"/>
              <a:gd name="connsiteX4" fmla="*/ 0 w 12192000"/>
              <a:gd name="connsiteY4" fmla="*/ 1637342 h 4571880"/>
              <a:gd name="connsiteX5" fmla="*/ 2023058 w 12192000"/>
              <a:gd name="connsiteY5" fmla="*/ 1735957 h 4571880"/>
              <a:gd name="connsiteX6" fmla="*/ 6093835 w 12192000"/>
              <a:gd name="connsiteY6" fmla="*/ 1200906 h 4571880"/>
              <a:gd name="connsiteX7" fmla="*/ 6139416 w 12192000"/>
              <a:gd name="connsiteY7" fmla="*/ 1189222 h 4571880"/>
              <a:gd name="connsiteX8" fmla="*/ 11718541 w 12192000"/>
              <a:gd name="connsiteY8" fmla="*/ 17001 h 457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4571880">
                <a:moveTo>
                  <a:pt x="12167531" y="0"/>
                </a:moveTo>
                <a:lnTo>
                  <a:pt x="12192000" y="0"/>
                </a:lnTo>
                <a:lnTo>
                  <a:pt x="12192000" y="4571880"/>
                </a:lnTo>
                <a:lnTo>
                  <a:pt x="0" y="4571880"/>
                </a:lnTo>
                <a:lnTo>
                  <a:pt x="0" y="1637342"/>
                </a:lnTo>
                <a:cubicBezTo>
                  <a:pt x="0" y="1637342"/>
                  <a:pt x="1042593" y="1735957"/>
                  <a:pt x="2023058" y="1735957"/>
                </a:cubicBezTo>
                <a:cubicBezTo>
                  <a:pt x="3644382" y="1735957"/>
                  <a:pt x="4918367" y="1499483"/>
                  <a:pt x="6093835" y="1200906"/>
                </a:cubicBezTo>
                <a:lnTo>
                  <a:pt x="6139416" y="1189222"/>
                </a:lnTo>
                <a:cubicBezTo>
                  <a:pt x="7926737" y="731903"/>
                  <a:pt x="9492966" y="135727"/>
                  <a:pt x="11718541" y="1700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bIns="72000" anchor="b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</a:t>
            </a:r>
            <a:r>
              <a:rPr lang="en-US"/>
              <a:t>add picture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595DDE1-26B6-4E37-B797-821923D908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630667"/>
            <a:ext cx="12192000" cy="23939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08E712D-2235-4E43-9C7A-BE2AC5796B9A}"/>
              </a:ext>
            </a:extLst>
          </p:cNvPr>
          <p:cNvSpPr/>
          <p:nvPr userDrawn="1"/>
        </p:nvSpPr>
        <p:spPr>
          <a:xfrm>
            <a:off x="8795421" y="1789319"/>
            <a:ext cx="2788383" cy="30777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algn="r"/>
            <a:r>
              <a:rPr lang="en-US" sz="2000" i="1" noProof="0">
                <a:solidFill>
                  <a:srgbClr val="0069B3"/>
                </a:solidFill>
              </a:rPr>
              <a:t>Humidity for a better life</a:t>
            </a:r>
            <a:endParaRPr lang="en-US" sz="2000" i="1" noProof="0" dirty="0">
              <a:solidFill>
                <a:srgbClr val="0069B3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FC6251-8EFD-4323-A9CC-11B1BCCB0F09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291829" y="421181"/>
            <a:ext cx="2448000" cy="47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4682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564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A3E30882-9D8C-4F6C-A732-2A67C2A594F8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C8C623-9AED-45B8-9D5A-AB7F5EB0C71C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960BC3F-C0E0-41A4-AE03-FBC1FAEC287F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23887" y="1665289"/>
            <a:ext cx="5299200" cy="43195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4760D73-BC2C-40D9-8CF5-CC7E8C7BCDCB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255052" y="1665288"/>
            <a:ext cx="5299049" cy="43195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B57A2DF6-C837-4DB7-A0DB-A5BA4E010F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FB726AA-9033-4F44-9894-26A2CF8211F4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US"/>
              <a:t>06.04.2022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B252E3-B747-44F1-AF4E-945719D47F8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72E47B84-30F6-4B29-81C2-B2A43C39AA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99294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732" userDrawn="1">
          <p15:clr>
            <a:srgbClr val="FBAE40"/>
          </p15:clr>
        </p15:guide>
        <p15:guide id="10" pos="393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 with Title" preserve="1" userDrawn="1">
  <p:cSld name="Three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>
            <a:extLst>
              <a:ext uri="{FF2B5EF4-FFF2-40B4-BE49-F238E27FC236}">
                <a16:creationId xmlns:a16="http://schemas.microsoft.com/office/drawing/2014/main" id="{557B3335-320E-4767-8488-64EF07946DB3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F26C34-7AFF-4FF6-9EE9-7C4E4333E37F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797611-FC63-454E-BE33-CCEE8CE236E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3889" y="1665288"/>
            <a:ext cx="3456000" cy="774063"/>
          </a:xfrm>
        </p:spPr>
        <p:txBody>
          <a:bodyPr bIns="36000" anchor="b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content here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F16A5C2-808F-45E1-8C31-11569265633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367985" y="1665288"/>
            <a:ext cx="3456000" cy="774063"/>
          </a:xfrm>
        </p:spPr>
        <p:txBody>
          <a:bodyPr bIns="36000" anchor="b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content here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EB7393C-EFBB-484F-A4CC-04D8714843F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112125" y="1665288"/>
            <a:ext cx="3455988" cy="774063"/>
          </a:xfrm>
        </p:spPr>
        <p:txBody>
          <a:bodyPr bIns="36000" anchor="b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content here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F494083-E607-43D3-9EFB-8B69DBF8E70B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623887" y="2485189"/>
            <a:ext cx="3455987" cy="349968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0D04F43-8B11-400F-82BC-1CF7310F5940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4367985" y="2485189"/>
            <a:ext cx="3455987" cy="349968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8E50686-87B3-476A-930C-22DE8C7860C0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8112084" y="2485189"/>
            <a:ext cx="3455988" cy="349968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0A1E7A4D-3B73-4E00-95A0-7ED06DCAF4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CDAB808-2363-4538-8C85-A3CEEBB40251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/>
        <p:txBody>
          <a:bodyPr/>
          <a:lstStyle/>
          <a:p>
            <a:r>
              <a:rPr lang="en-US"/>
              <a:t>06.04.2022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137BDC-B350-4E34-A393-3A1D727178E6}"/>
              </a:ext>
            </a:extLst>
          </p:cNvPr>
          <p:cNvSpPr>
            <a:spLocks noGrp="1"/>
          </p:cNvSpPr>
          <p:nvPr>
            <p:ph type="sldNum" sz="quarter" idx="45"/>
          </p:nvPr>
        </p:nvSpPr>
        <p:spPr/>
        <p:txBody>
          <a:bodyPr/>
          <a:lstStyle/>
          <a:p>
            <a:fld id="{E2C935A6-0D47-4AE9-8D87-571A9BD140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48359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0" pos="2751">
          <p15:clr>
            <a:srgbClr val="FBAE40"/>
          </p15:clr>
        </p15:guide>
        <p15:guide id="11" pos="5110" userDrawn="1">
          <p15:clr>
            <a:srgbClr val="FBAE40"/>
          </p15:clr>
        </p15:guide>
        <p15:guide id="12" pos="2570">
          <p15:clr>
            <a:srgbClr val="FBAE40"/>
          </p15:clr>
        </p15:guide>
        <p15:guide id="13" pos="492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AF2BFFF3-3EB8-46F8-87F3-643E34A92E47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3950A3-B2BA-42EB-9707-6988330743B1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2D8686-9E78-4295-A0C4-991B65885420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623887" y="1665288"/>
            <a:ext cx="3455987" cy="4319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9812B30-822E-41A6-B8F1-A80BF6971BD1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4367985" y="1665289"/>
            <a:ext cx="3455987" cy="43195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39C564D-62F7-4C0A-904A-868F35A07EE7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8112083" y="1665288"/>
            <a:ext cx="3455988" cy="43195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CB93961C-EF04-47CD-89B9-C3B273EB28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9112BC-76C3-4CC6-A732-9CF30A93090A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r>
              <a:rPr lang="en-US"/>
              <a:t>06.04.2022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6A2175-E6E7-4C49-A650-85AD2BC82B71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587B0DC0-2902-4BF1-943D-B4EA9B7308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87677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0" pos="2751">
          <p15:clr>
            <a:srgbClr val="FBAE40"/>
          </p15:clr>
        </p15:guide>
        <p15:guide id="11" pos="5110">
          <p15:clr>
            <a:srgbClr val="FBAE40"/>
          </p15:clr>
        </p15:guide>
        <p15:guide id="12" pos="2570">
          <p15:clr>
            <a:srgbClr val="FBAE40"/>
          </p15:clr>
        </p15:guide>
        <p15:guide id="13" pos="4929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ntent vertical" preserve="1" userDrawn="1">
  <p:cSld name="Four Conten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AF2BFFF3-3EB8-46F8-87F3-643E34A92E47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39846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3950A3-B2BA-42EB-9707-6988330743B1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2D8686-9E78-4295-A0C4-991B65885420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623886" y="1665287"/>
            <a:ext cx="2520000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9812B30-822E-41A6-B8F1-A80BF6971BD1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3431493" y="1665289"/>
            <a:ext cx="2520000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39C564D-62F7-4C0A-904A-868F35A07EE7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239100" y="1665288"/>
            <a:ext cx="2520000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CB93961C-EF04-47CD-89B9-C3B273EB28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22C96C-6D14-48B1-B5AC-27B195D073DD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r>
              <a:rPr lang="en-US"/>
              <a:t>06.04.2022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5E7D1F-30E8-4E2C-B6E1-7220F489B0DA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0CE68ED2-E177-4BF6-942B-122D63601A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14">
            <a:extLst>
              <a:ext uri="{FF2B5EF4-FFF2-40B4-BE49-F238E27FC236}">
                <a16:creationId xmlns:a16="http://schemas.microsoft.com/office/drawing/2014/main" id="{5CB89D91-A3F9-4F22-ACC2-4A15A47C9BDA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9046707" y="1665288"/>
            <a:ext cx="2520000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41502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0" pos="2162">
          <p15:clr>
            <a:srgbClr val="FBAE40"/>
          </p15:clr>
        </p15:guide>
        <p15:guide id="11" pos="5699">
          <p15:clr>
            <a:srgbClr val="FBAE40"/>
          </p15:clr>
        </p15:guide>
        <p15:guide id="12" pos="1982">
          <p15:clr>
            <a:srgbClr val="FBAE40"/>
          </p15:clr>
        </p15:guide>
        <p15:guide id="13" pos="3750">
          <p15:clr>
            <a:srgbClr val="FBAE40"/>
          </p15:clr>
        </p15:guide>
        <p15:guide id="14" pos="5518">
          <p15:clr>
            <a:srgbClr val="FBAE40"/>
          </p15:clr>
        </p15:guide>
        <p15:guide id="15" pos="393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ntent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A3E30882-9D8C-4F6C-A732-2A67C2A594F8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39846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C8C623-9AED-45B8-9D5A-AB7F5EB0C71C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960BC3F-C0E0-41A4-AE03-FBC1FAEC287F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23887" y="1665289"/>
            <a:ext cx="5299200" cy="199627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4760D73-BC2C-40D9-8CF5-CC7E8C7BCDCB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255052" y="1665288"/>
            <a:ext cx="5313061" cy="19962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B57A2DF6-C837-4DB7-A0DB-A5BA4E010F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3D40B8-1907-46A2-892A-A810059D2DFA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US"/>
              <a:t>06.04.2022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B3A5D6-2B51-4558-8B15-802A592D1C5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78EB5E5B-B8BA-48CA-B6FF-66554B69A1C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8354E589-92EB-4E2B-8771-5CCF4EE5FF27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623887" y="3988594"/>
            <a:ext cx="5299200" cy="199628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4FB15F8D-C8EB-41DD-ABA1-13E476C3AA13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6255052" y="3988594"/>
            <a:ext cx="5313061" cy="199628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03788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732">
          <p15:clr>
            <a:srgbClr val="FBAE40"/>
          </p15:clr>
        </p15:guide>
        <p15:guide id="10" pos="393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claimer" preserve="1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34F14BA4-6817-46AD-AA92-B88A21EAA68B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127596-7FAF-46A3-ACD4-7E4AF99B5181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7E85BA0-8DA3-4798-9FF0-B99F56AEB7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1D2E9C-DA17-4E46-9990-B2994C2C1CE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8" y="1665287"/>
            <a:ext cx="10944225" cy="4319587"/>
          </a:xfrm>
        </p:spPr>
        <p:txBody>
          <a:bodyPr/>
          <a:lstStyle>
            <a:lvl1pPr marL="0" indent="0">
              <a:buNone/>
              <a:defRPr/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B8CB69-8CFB-44B0-9E13-9177D3BF94F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06.04.2022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E9914F-23F2-4180-BB2F-3291626A545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8175FED1-C72F-4FBA-BC68-CC3D9D3AA7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16649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34F14BA4-6817-46AD-AA92-B88A21EAA68B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127596-7FAF-46A3-ACD4-7E4AF99B5181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2FC6F3-3BE5-43EA-AC97-DEDB6161D6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C1CC0CF-AD92-4A67-8244-CAD4C818420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06.04.2022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D733C5-EB3F-4326-B8C2-9BBD8EBE3FF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57A3197-C680-443D-A49A-A79D1019765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43510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758">
          <p15:clr>
            <a:srgbClr val="FBAE40"/>
          </p15:clr>
        </p15:guide>
        <p15:guide id="10" pos="392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 Slide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07CB2F2-93E0-42ED-A313-1E3ACC8753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957792"/>
            <a:ext cx="12192000" cy="4768850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623888" y="4685094"/>
            <a:ext cx="4845094" cy="848497"/>
          </a:xfrm>
        </p:spPr>
        <p:txBody>
          <a:bodyPr lIns="0" tIns="0" rIns="0" bIns="0">
            <a:noAutofit/>
          </a:bodyPr>
          <a:lstStyle>
            <a:lvl1pPr marL="0" indent="0"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rgbClr val="006AB3"/>
                </a:solidFill>
              </a:defRPr>
            </a:lvl2pPr>
            <a:lvl3pPr marL="914400" indent="0">
              <a:buNone/>
              <a:defRPr sz="3600">
                <a:solidFill>
                  <a:srgbClr val="006AB3"/>
                </a:solidFill>
              </a:defRPr>
            </a:lvl3pPr>
            <a:lvl4pPr marL="1371600" indent="0">
              <a:buNone/>
              <a:defRPr sz="3600">
                <a:solidFill>
                  <a:srgbClr val="006AB3"/>
                </a:solidFill>
              </a:defRPr>
            </a:lvl4pPr>
            <a:lvl5pPr marL="1828800" indent="0">
              <a:buNone/>
              <a:defRPr sz="3600">
                <a:solidFill>
                  <a:srgbClr val="006AB3"/>
                </a:solidFill>
              </a:defRPr>
            </a:lvl5pPr>
          </a:lstStyle>
          <a:p>
            <a:pPr lvl="0"/>
            <a:r>
              <a:rPr lang="en-US"/>
              <a:t>Click to add contact information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5E95A0-2769-904E-98E7-F052743C6FA2}"/>
              </a:ext>
            </a:extLst>
          </p:cNvPr>
          <p:cNvSpPr/>
          <p:nvPr userDrawn="1"/>
        </p:nvSpPr>
        <p:spPr>
          <a:xfrm>
            <a:off x="8797718" y="5720148"/>
            <a:ext cx="2840655" cy="33855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algn="l"/>
            <a:r>
              <a:rPr lang="en-US" sz="2200" i="1" noProof="0">
                <a:ln>
                  <a:noFill/>
                </a:ln>
                <a:solidFill>
                  <a:srgbClr val="006AB3"/>
                </a:solidFill>
              </a:rPr>
              <a:t>Humidity for a better life</a:t>
            </a:r>
            <a:endParaRPr lang="en-US" sz="2200" i="1" noProof="0" dirty="0">
              <a:ln>
                <a:noFill/>
              </a:ln>
              <a:solidFill>
                <a:srgbClr val="006AB3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435D4C-E21D-4F3E-BE19-2D2EAF91E9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623887" y="4368866"/>
            <a:ext cx="4845094" cy="271984"/>
          </a:xfrm>
        </p:spPr>
        <p:txBody>
          <a:bodyPr tIns="0" anchor="b"/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add contact title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E23C8D5-6E93-4776-A098-C59E2620496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DBC70CD-750B-435A-9850-14517BFFA6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95F55F-98E4-40DF-8830-836AD9FB9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623889" y="3017839"/>
            <a:ext cx="7597620" cy="514501"/>
          </a:xfrm>
        </p:spPr>
        <p:txBody>
          <a:bodyPr vert="horz"/>
          <a:lstStyle>
            <a:lvl1pPr>
              <a:lnSpc>
                <a:spcPct val="90000"/>
              </a:lnSpc>
              <a:spcAft>
                <a:spcPts val="800"/>
              </a:spcAft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/>
              <a:t>Thank you for working as a team.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4BA2AF-5DA5-4C32-9B60-819ED9BB5ABD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853802" y="421181"/>
            <a:ext cx="1836000" cy="3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6121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3" orient="horz" pos="272">
          <p15:clr>
            <a:srgbClr val="FBAE40"/>
          </p15:clr>
        </p15:guide>
        <p15:guide id="8" pos="5654">
          <p15:clr>
            <a:srgbClr val="FBAE40"/>
          </p15:clr>
        </p15:guide>
        <p15:guide id="9" orient="horz" pos="104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 Slide with Image" preserve="1" userDrawn="1">
  <p:cSld name="Thank you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B04982F-F52C-44E4-9847-91BBC6D10BA0}"/>
              </a:ext>
            </a:extLst>
          </p:cNvPr>
          <p:cNvSpPr/>
          <p:nvPr userDrawn="1"/>
        </p:nvSpPr>
        <p:spPr>
          <a:xfrm>
            <a:off x="2" y="1041399"/>
            <a:ext cx="12191999" cy="5816600"/>
          </a:xfrm>
          <a:custGeom>
            <a:avLst/>
            <a:gdLst>
              <a:gd name="connsiteX0" fmla="*/ 12064999 w 12191999"/>
              <a:gd name="connsiteY0" fmla="*/ 0 h 5816600"/>
              <a:gd name="connsiteX1" fmla="*/ 12191999 w 12191999"/>
              <a:gd name="connsiteY1" fmla="*/ 0 h 5816600"/>
              <a:gd name="connsiteX2" fmla="*/ 12191999 w 12191999"/>
              <a:gd name="connsiteY2" fmla="*/ 758523 h 5816600"/>
              <a:gd name="connsiteX3" fmla="*/ 12191999 w 12191999"/>
              <a:gd name="connsiteY3" fmla="*/ 931779 h 5816600"/>
              <a:gd name="connsiteX4" fmla="*/ 12191999 w 12191999"/>
              <a:gd name="connsiteY4" fmla="*/ 5261912 h 5816600"/>
              <a:gd name="connsiteX5" fmla="*/ 12191999 w 12191999"/>
              <a:gd name="connsiteY5" fmla="*/ 5816600 h 5816600"/>
              <a:gd name="connsiteX6" fmla="*/ 12128499 w 12191999"/>
              <a:gd name="connsiteY6" fmla="*/ 5816600 h 5816600"/>
              <a:gd name="connsiteX7" fmla="*/ 11391899 w 12191999"/>
              <a:gd name="connsiteY7" fmla="*/ 5816600 h 5816600"/>
              <a:gd name="connsiteX8" fmla="*/ 7141944 w 12191999"/>
              <a:gd name="connsiteY8" fmla="*/ 5816600 h 5816600"/>
              <a:gd name="connsiteX9" fmla="*/ 0 w 12191999"/>
              <a:gd name="connsiteY9" fmla="*/ 5816600 h 5816600"/>
              <a:gd name="connsiteX10" fmla="*/ 0 w 12191999"/>
              <a:gd name="connsiteY10" fmla="*/ 931779 h 5816600"/>
              <a:gd name="connsiteX11" fmla="*/ 7141944 w 12191999"/>
              <a:gd name="connsiteY11" fmla="*/ 931779 h 5816600"/>
              <a:gd name="connsiteX12" fmla="*/ 7141944 w 12191999"/>
              <a:gd name="connsiteY12" fmla="*/ 758523 h 5816600"/>
              <a:gd name="connsiteX13" fmla="*/ 7754470 w 12191999"/>
              <a:gd name="connsiteY13" fmla="*/ 758523 h 5816600"/>
              <a:gd name="connsiteX14" fmla="*/ 7754470 w 12191999"/>
              <a:gd name="connsiteY14" fmla="*/ 692171 h 5816600"/>
              <a:gd name="connsiteX15" fmla="*/ 10903987 w 12191999"/>
              <a:gd name="connsiteY15" fmla="*/ 60324 h 5816600"/>
              <a:gd name="connsiteX16" fmla="*/ 11391899 w 12191999"/>
              <a:gd name="connsiteY16" fmla="*/ 60324 h 5816600"/>
              <a:gd name="connsiteX17" fmla="*/ 11391899 w 12191999"/>
              <a:gd name="connsiteY17" fmla="*/ 31749 h 5816600"/>
              <a:gd name="connsiteX18" fmla="*/ 12064999 w 12191999"/>
              <a:gd name="connsiteY18" fmla="*/ 31749 h 581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1999" h="5816600">
                <a:moveTo>
                  <a:pt x="12064999" y="0"/>
                </a:moveTo>
                <a:lnTo>
                  <a:pt x="12191999" y="0"/>
                </a:lnTo>
                <a:lnTo>
                  <a:pt x="12191999" y="758523"/>
                </a:lnTo>
                <a:lnTo>
                  <a:pt x="12191999" y="931779"/>
                </a:lnTo>
                <a:lnTo>
                  <a:pt x="12191999" y="5261912"/>
                </a:lnTo>
                <a:lnTo>
                  <a:pt x="12191999" y="5816600"/>
                </a:lnTo>
                <a:lnTo>
                  <a:pt x="12128499" y="5816600"/>
                </a:lnTo>
                <a:lnTo>
                  <a:pt x="11391899" y="5816600"/>
                </a:lnTo>
                <a:lnTo>
                  <a:pt x="7141944" y="5816600"/>
                </a:lnTo>
                <a:lnTo>
                  <a:pt x="0" y="5816600"/>
                </a:lnTo>
                <a:lnTo>
                  <a:pt x="0" y="931779"/>
                </a:lnTo>
                <a:lnTo>
                  <a:pt x="7141944" y="931779"/>
                </a:lnTo>
                <a:lnTo>
                  <a:pt x="7141944" y="758523"/>
                </a:lnTo>
                <a:lnTo>
                  <a:pt x="7754470" y="758523"/>
                </a:lnTo>
                <a:lnTo>
                  <a:pt x="7754470" y="692171"/>
                </a:lnTo>
                <a:lnTo>
                  <a:pt x="10903987" y="60324"/>
                </a:lnTo>
                <a:lnTo>
                  <a:pt x="11391899" y="60324"/>
                </a:lnTo>
                <a:lnTo>
                  <a:pt x="11391899" y="31749"/>
                </a:lnTo>
                <a:lnTo>
                  <a:pt x="12064999" y="3174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1BF19413-AAD0-47B5-9438-0FCE844ABB45}"/>
              </a:ext>
            </a:extLst>
          </p:cNvPr>
          <p:cNvSpPr>
            <a:spLocks noGrp="1"/>
          </p:cNvSpPr>
          <p:nvPr userDrawn="1">
            <p:ph type="pic" sz="quarter" idx="19"/>
          </p:nvPr>
        </p:nvSpPr>
        <p:spPr bwMode="gray">
          <a:xfrm>
            <a:off x="0" y="824892"/>
            <a:ext cx="12192000" cy="6033108"/>
          </a:xfrm>
          <a:custGeom>
            <a:avLst/>
            <a:gdLst>
              <a:gd name="connsiteX0" fmla="*/ 0 w 12192890"/>
              <a:gd name="connsiteY0" fmla="*/ 0 h 6033108"/>
              <a:gd name="connsiteX1" fmla="*/ 889 w 12192890"/>
              <a:gd name="connsiteY1" fmla="*/ 0 h 6033108"/>
              <a:gd name="connsiteX2" fmla="*/ 889 w 12192890"/>
              <a:gd name="connsiteY2" fmla="*/ 394404 h 6033108"/>
              <a:gd name="connsiteX3" fmla="*/ 889 w 12192890"/>
              <a:gd name="connsiteY3" fmla="*/ 1486000 h 6033108"/>
              <a:gd name="connsiteX4" fmla="*/ 889 w 12192890"/>
              <a:gd name="connsiteY4" fmla="*/ 1899579 h 6033108"/>
              <a:gd name="connsiteX5" fmla="*/ 2027301 w 12192890"/>
              <a:gd name="connsiteY5" fmla="*/ 1998179 h 6033108"/>
              <a:gd name="connsiteX6" fmla="*/ 6104827 w 12192890"/>
              <a:gd name="connsiteY6" fmla="*/ 1463206 h 6033108"/>
              <a:gd name="connsiteX7" fmla="*/ 6150483 w 12192890"/>
              <a:gd name="connsiteY7" fmla="*/ 1451524 h 6033108"/>
              <a:gd name="connsiteX8" fmla="*/ 11738858 w 12192890"/>
              <a:gd name="connsiteY8" fmla="*/ 279475 h 6033108"/>
              <a:gd name="connsiteX9" fmla="*/ 12192889 w 12192890"/>
              <a:gd name="connsiteY9" fmla="*/ 262315 h 6033108"/>
              <a:gd name="connsiteX10" fmla="*/ 12192889 w 12192890"/>
              <a:gd name="connsiteY10" fmla="*/ 5025046 h 6033108"/>
              <a:gd name="connsiteX11" fmla="*/ 12192890 w 12192890"/>
              <a:gd name="connsiteY11" fmla="*/ 5025046 h 6033108"/>
              <a:gd name="connsiteX12" fmla="*/ 12192890 w 12192890"/>
              <a:gd name="connsiteY12" fmla="*/ 6033108 h 6033108"/>
              <a:gd name="connsiteX13" fmla="*/ 890 w 12192890"/>
              <a:gd name="connsiteY13" fmla="*/ 6033108 h 6033108"/>
              <a:gd name="connsiteX14" fmla="*/ 890 w 12192890"/>
              <a:gd name="connsiteY14" fmla="*/ 5433033 h 6033108"/>
              <a:gd name="connsiteX15" fmla="*/ 0 w 12192890"/>
              <a:gd name="connsiteY15" fmla="*/ 5433033 h 603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890" h="6033108">
                <a:moveTo>
                  <a:pt x="0" y="0"/>
                </a:moveTo>
                <a:lnTo>
                  <a:pt x="889" y="0"/>
                </a:lnTo>
                <a:lnTo>
                  <a:pt x="889" y="394404"/>
                </a:lnTo>
                <a:lnTo>
                  <a:pt x="889" y="1486000"/>
                </a:lnTo>
                <a:lnTo>
                  <a:pt x="889" y="1899579"/>
                </a:lnTo>
                <a:cubicBezTo>
                  <a:pt x="889" y="1899579"/>
                  <a:pt x="1045210" y="1998179"/>
                  <a:pt x="2027301" y="1998179"/>
                </a:cubicBezTo>
                <a:cubicBezTo>
                  <a:pt x="3651314" y="1998179"/>
                  <a:pt x="4927411" y="1761740"/>
                  <a:pt x="6104827" y="1463206"/>
                </a:cubicBezTo>
                <a:lnTo>
                  <a:pt x="6150483" y="1451524"/>
                </a:lnTo>
                <a:cubicBezTo>
                  <a:pt x="7940767" y="994272"/>
                  <a:pt x="9509593" y="398184"/>
                  <a:pt x="11738858" y="279475"/>
                </a:cubicBezTo>
                <a:lnTo>
                  <a:pt x="12192889" y="262315"/>
                </a:lnTo>
                <a:lnTo>
                  <a:pt x="12192889" y="5025046"/>
                </a:lnTo>
                <a:lnTo>
                  <a:pt x="12192890" y="5025046"/>
                </a:lnTo>
                <a:lnTo>
                  <a:pt x="12192890" y="6033108"/>
                </a:lnTo>
                <a:lnTo>
                  <a:pt x="890" y="6033108"/>
                </a:lnTo>
                <a:lnTo>
                  <a:pt x="890" y="5433033"/>
                </a:lnTo>
                <a:lnTo>
                  <a:pt x="0" y="543303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bIns="72000" anchor="b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</a:t>
            </a:r>
            <a:r>
              <a:rPr lang="en-US"/>
              <a:t>add picture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2B7BD8-8150-B144-9667-4F5D3C1D8D7A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white">
          <a:xfrm>
            <a:off x="8801552" y="5720148"/>
            <a:ext cx="2840655" cy="33855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algn="l"/>
            <a:r>
              <a:rPr lang="en-US" sz="2200" i="1" noProof="0">
                <a:ln>
                  <a:noFill/>
                </a:ln>
                <a:solidFill>
                  <a:schemeClr val="bg1"/>
                </a:solidFill>
              </a:rPr>
              <a:t>Humidity for a better life</a:t>
            </a:r>
            <a:endParaRPr lang="en-US" sz="2200" i="1" noProof="0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56" name="Text Placeholder 10"/>
          <p:cNvSpPr>
            <a:spLocks noGrp="1"/>
          </p:cNvSpPr>
          <p:nvPr userDrawn="1">
            <p:ph type="body" sz="quarter" idx="14" hasCustomPrompt="1"/>
          </p:nvPr>
        </p:nvSpPr>
        <p:spPr bwMode="white">
          <a:xfrm>
            <a:off x="623888" y="4685094"/>
            <a:ext cx="4845094" cy="848497"/>
          </a:xfrm>
        </p:spPr>
        <p:txBody>
          <a:bodyPr lIns="0" tIns="0" rIns="0" bIns="0">
            <a:noAutofit/>
          </a:bodyPr>
          <a:lstStyle>
            <a:lvl1pPr marL="0" indent="0"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rgbClr val="006AB3"/>
                </a:solidFill>
              </a:defRPr>
            </a:lvl2pPr>
            <a:lvl3pPr marL="914400" indent="0">
              <a:buNone/>
              <a:defRPr sz="3600">
                <a:solidFill>
                  <a:srgbClr val="006AB3"/>
                </a:solidFill>
              </a:defRPr>
            </a:lvl3pPr>
            <a:lvl4pPr marL="1371600" indent="0">
              <a:buNone/>
              <a:defRPr sz="3600">
                <a:solidFill>
                  <a:srgbClr val="006AB3"/>
                </a:solidFill>
              </a:defRPr>
            </a:lvl4pPr>
            <a:lvl5pPr marL="1828800" indent="0">
              <a:buNone/>
              <a:defRPr sz="3600">
                <a:solidFill>
                  <a:srgbClr val="006AB3"/>
                </a:solidFill>
              </a:defRPr>
            </a:lvl5pPr>
          </a:lstStyle>
          <a:p>
            <a:pPr lvl="0"/>
            <a:r>
              <a:rPr lang="en-US"/>
              <a:t>Click to add contact information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D7A0AC-82E9-41DE-8189-0E5396C3197A}"/>
              </a:ext>
            </a:extLst>
          </p:cNvPr>
          <p:cNvSpPr>
            <a:spLocks noGrp="1"/>
          </p:cNvSpPr>
          <p:nvPr userDrawn="1">
            <p:ph type="sldNum" sz="quarter" idx="17"/>
          </p:nvPr>
        </p:nvSpPr>
        <p:spPr bwMode="white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A7A460B-557F-46BB-B2BC-C4D6F2506D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60AF22BA-D87C-43CC-8F07-93BAA9D9A21B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 bwMode="white">
          <a:xfrm>
            <a:off x="623887" y="4368866"/>
            <a:ext cx="4845094" cy="271984"/>
          </a:xfrm>
        </p:spPr>
        <p:txBody>
          <a:bodyPr tIns="0" anchor="b"/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add contact title</a:t>
            </a:r>
            <a:endParaRPr lang="en-US" dirty="0"/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0A1DE9A2-33AB-4C02-8F3D-B9E2E5CA7D4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431800"/>
            <a:ext cx="12192000" cy="23939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5D2BE7-4E10-457A-8F83-4C39186C9BB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 bwMode="white">
          <a:xfrm>
            <a:off x="623888" y="3017839"/>
            <a:ext cx="8351837" cy="514501"/>
          </a:xfrm>
        </p:spPr>
        <p:txBody>
          <a:bodyPr vert="horz"/>
          <a:lstStyle>
            <a:lvl1pPr>
              <a:lnSpc>
                <a:spcPct val="90000"/>
              </a:lnSpc>
              <a:spcAft>
                <a:spcPts val="800"/>
              </a:spcAft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/>
              <a:t>Thank you for working as a team.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F812AA-8231-461A-8E9E-27D272897BEE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853802" y="421181"/>
            <a:ext cx="1836000" cy="3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33375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3" orient="horz" pos="272">
          <p15:clr>
            <a:srgbClr val="FBAE40"/>
          </p15:clr>
        </p15:guide>
        <p15:guide id="8" pos="565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DC96D3A-DF71-4BEA-AB5D-3D753CEC0D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06.04.2022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3D87BF-3943-41A0-B7FA-2363D4D25F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4B4A3F-4C17-43C0-860B-F608F786D2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394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Blank" preserve="1" userDrawn="1">
  <p:cSld name="Title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 137">
            <a:extLst>
              <a:ext uri="{FF2B5EF4-FFF2-40B4-BE49-F238E27FC236}">
                <a16:creationId xmlns:a16="http://schemas.microsoft.com/office/drawing/2014/main" id="{481791E7-44DD-7A48-B802-7F816B4E886C}"/>
              </a:ext>
            </a:extLst>
          </p:cNvPr>
          <p:cNvSpPr/>
          <p:nvPr userDrawn="1"/>
        </p:nvSpPr>
        <p:spPr bwMode="white">
          <a:xfrm>
            <a:off x="0" y="27137"/>
            <a:ext cx="12192000" cy="2226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" name="Text Placeholder 10">
            <a:extLst>
              <a:ext uri="{FF2B5EF4-FFF2-40B4-BE49-F238E27FC236}">
                <a16:creationId xmlns:a16="http://schemas.microsoft.com/office/drawing/2014/main" id="{FAA8B699-7C22-4B48-9D01-C3F62673BC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118969"/>
            <a:ext cx="8339137" cy="24929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200"/>
              </a:spcBef>
              <a:buNone/>
              <a:defRPr sz="18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3600">
                <a:solidFill>
                  <a:srgbClr val="006AB3"/>
                </a:solidFill>
              </a:defRPr>
            </a:lvl2pPr>
            <a:lvl3pPr marL="914400" indent="0">
              <a:buNone/>
              <a:defRPr sz="3600">
                <a:solidFill>
                  <a:srgbClr val="006AB3"/>
                </a:solidFill>
              </a:defRPr>
            </a:lvl3pPr>
            <a:lvl4pPr marL="1371600" indent="0">
              <a:buNone/>
              <a:defRPr sz="3600">
                <a:solidFill>
                  <a:srgbClr val="006AB3"/>
                </a:solidFill>
              </a:defRPr>
            </a:lvl4pPr>
            <a:lvl5pPr marL="1828800" indent="0">
              <a:buNone/>
              <a:defRPr sz="3600">
                <a:solidFill>
                  <a:srgbClr val="006AB3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44" name="Text Placeholder 10">
            <a:extLst>
              <a:ext uri="{FF2B5EF4-FFF2-40B4-BE49-F238E27FC236}">
                <a16:creationId xmlns:a16="http://schemas.microsoft.com/office/drawing/2014/main" id="{07E61089-0F11-2E41-8BA0-05B2C90C97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93" y="1390954"/>
            <a:ext cx="8347982" cy="24929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20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3600">
                <a:solidFill>
                  <a:srgbClr val="006AB3"/>
                </a:solidFill>
              </a:defRPr>
            </a:lvl2pPr>
            <a:lvl3pPr marL="914400" indent="0">
              <a:buNone/>
              <a:defRPr sz="3600">
                <a:solidFill>
                  <a:srgbClr val="006AB3"/>
                </a:solidFill>
              </a:defRPr>
            </a:lvl3pPr>
            <a:lvl4pPr marL="1371600" indent="0">
              <a:buNone/>
              <a:defRPr sz="3600">
                <a:solidFill>
                  <a:srgbClr val="006AB3"/>
                </a:solidFill>
              </a:defRPr>
            </a:lvl4pPr>
            <a:lvl5pPr marL="1828800" indent="0">
              <a:buNone/>
              <a:defRPr sz="3600">
                <a:solidFill>
                  <a:srgbClr val="006AB3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BB54A8-2532-4AC3-BC6D-1799C48AA5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54527"/>
            <a:ext cx="8339136" cy="687170"/>
          </a:xfrm>
        </p:spPr>
        <p:txBody>
          <a:bodyPr vert="horz">
            <a:noAutofit/>
          </a:bodyPr>
          <a:lstStyle>
            <a:lvl1pPr>
              <a:lnSpc>
                <a:spcPct val="90000"/>
              </a:lnSpc>
              <a:defRPr sz="4800"/>
            </a:lvl1pPr>
          </a:lstStyle>
          <a:p>
            <a:r>
              <a:rPr lang="en-US"/>
              <a:t>Title Headline</a:t>
            </a:r>
            <a:endParaRPr lang="en-US" dirty="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470F70B2-C275-44AA-BB72-A373241C3548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630667"/>
            <a:ext cx="12192000" cy="23939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08E712D-2235-4E43-9C7A-BE2AC5796B9A}"/>
              </a:ext>
            </a:extLst>
          </p:cNvPr>
          <p:cNvSpPr/>
          <p:nvPr userDrawn="1"/>
        </p:nvSpPr>
        <p:spPr>
          <a:xfrm>
            <a:off x="8795421" y="1789319"/>
            <a:ext cx="2788383" cy="30777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algn="r"/>
            <a:r>
              <a:rPr lang="en-US" sz="2000" i="1" noProof="0">
                <a:solidFill>
                  <a:srgbClr val="0069B3"/>
                </a:solidFill>
              </a:rPr>
              <a:t>Humidity for a better life</a:t>
            </a:r>
            <a:endParaRPr lang="en-US" sz="2000" i="1" noProof="0" dirty="0">
              <a:solidFill>
                <a:srgbClr val="0069B3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AE1FFC-B1D9-402C-9694-7C63205CD857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291829" y="421181"/>
            <a:ext cx="2448000" cy="47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7786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564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with Image" preserve="1" userDrawn="1">
  <p:cSld name="Chapt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7AFF423-FD6A-4C92-874B-50B5D41EEF5E}"/>
              </a:ext>
            </a:extLst>
          </p:cNvPr>
          <p:cNvSpPr/>
          <p:nvPr userDrawn="1"/>
        </p:nvSpPr>
        <p:spPr>
          <a:xfrm rot="21356661">
            <a:off x="5937286" y="1468029"/>
            <a:ext cx="6412693" cy="5077841"/>
          </a:xfrm>
          <a:custGeom>
            <a:avLst/>
            <a:gdLst>
              <a:gd name="connsiteX0" fmla="*/ 1178376 w 6412693"/>
              <a:gd name="connsiteY0" fmla="*/ 47589 h 5077841"/>
              <a:gd name="connsiteX1" fmla="*/ 1178375 w 6412693"/>
              <a:gd name="connsiteY1" fmla="*/ 47591 h 5077841"/>
              <a:gd name="connsiteX2" fmla="*/ 6412693 w 6412693"/>
              <a:gd name="connsiteY2" fmla="*/ 418720 h 5077841"/>
              <a:gd name="connsiteX3" fmla="*/ 6110108 w 6412693"/>
              <a:gd name="connsiteY3" fmla="*/ 4686318 h 5077841"/>
              <a:gd name="connsiteX4" fmla="*/ 6110110 w 6412693"/>
              <a:gd name="connsiteY4" fmla="*/ 4686318 h 5077841"/>
              <a:gd name="connsiteX5" fmla="*/ 6083282 w 6412693"/>
              <a:gd name="connsiteY5" fmla="*/ 5064697 h 5077841"/>
              <a:gd name="connsiteX6" fmla="*/ 6082751 w 6412693"/>
              <a:gd name="connsiteY6" fmla="*/ 5072187 h 5077841"/>
              <a:gd name="connsiteX7" fmla="*/ 6082350 w 6412693"/>
              <a:gd name="connsiteY7" fmla="*/ 5077841 h 5077841"/>
              <a:gd name="connsiteX8" fmla="*/ 3877380 w 6412693"/>
              <a:gd name="connsiteY8" fmla="*/ 4904176 h 5077841"/>
              <a:gd name="connsiteX9" fmla="*/ 1864008 w 6412693"/>
              <a:gd name="connsiteY9" fmla="*/ 4814229 h 5077841"/>
              <a:gd name="connsiteX10" fmla="*/ 842608 w 6412693"/>
              <a:gd name="connsiteY10" fmla="*/ 4783186 h 5077841"/>
              <a:gd name="connsiteX11" fmla="*/ 842098 w 6412693"/>
              <a:gd name="connsiteY11" fmla="*/ 4790384 h 5077841"/>
              <a:gd name="connsiteX12" fmla="*/ 664046 w 6412693"/>
              <a:gd name="connsiteY12" fmla="*/ 4777759 h 5077841"/>
              <a:gd name="connsiteX13" fmla="*/ 32123 w 6412693"/>
              <a:gd name="connsiteY13" fmla="*/ 4758554 h 5077841"/>
              <a:gd name="connsiteX14" fmla="*/ 32123 w 6412693"/>
              <a:gd name="connsiteY14" fmla="*/ 4757558 h 5077841"/>
              <a:gd name="connsiteX15" fmla="*/ 0 w 6412693"/>
              <a:gd name="connsiteY15" fmla="*/ 4756724 h 5077841"/>
              <a:gd name="connsiteX16" fmla="*/ 2294 w 6412693"/>
              <a:gd name="connsiteY16" fmla="*/ 4668428 h 5077841"/>
              <a:gd name="connsiteX17" fmla="*/ 32123 w 6412693"/>
              <a:gd name="connsiteY17" fmla="*/ 4669203 h 5077841"/>
              <a:gd name="connsiteX18" fmla="*/ 32123 w 6412693"/>
              <a:gd name="connsiteY18" fmla="*/ 4584722 h 5077841"/>
              <a:gd name="connsiteX19" fmla="*/ 182108 w 6412693"/>
              <a:gd name="connsiteY19" fmla="*/ 4584722 h 5077841"/>
              <a:gd name="connsiteX20" fmla="*/ 183789 w 6412693"/>
              <a:gd name="connsiteY20" fmla="*/ 4561015 h 5077841"/>
              <a:gd name="connsiteX21" fmla="*/ 507178 w 6412693"/>
              <a:gd name="connsiteY21" fmla="*/ 2 h 5077841"/>
              <a:gd name="connsiteX22" fmla="*/ 507179 w 6412693"/>
              <a:gd name="connsiteY22" fmla="*/ 0 h 5077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412693" h="5077841">
                <a:moveTo>
                  <a:pt x="1178376" y="47589"/>
                </a:moveTo>
                <a:lnTo>
                  <a:pt x="1178375" y="47591"/>
                </a:lnTo>
                <a:lnTo>
                  <a:pt x="6412693" y="418720"/>
                </a:lnTo>
                <a:lnTo>
                  <a:pt x="6110108" y="4686318"/>
                </a:lnTo>
                <a:lnTo>
                  <a:pt x="6110110" y="4686318"/>
                </a:lnTo>
                <a:lnTo>
                  <a:pt x="6083282" y="5064697"/>
                </a:lnTo>
                <a:lnTo>
                  <a:pt x="6082751" y="5072187"/>
                </a:lnTo>
                <a:lnTo>
                  <a:pt x="6082350" y="5077841"/>
                </a:lnTo>
                <a:lnTo>
                  <a:pt x="3877380" y="4904176"/>
                </a:lnTo>
                <a:lnTo>
                  <a:pt x="1864008" y="4814229"/>
                </a:lnTo>
                <a:lnTo>
                  <a:pt x="842608" y="4783186"/>
                </a:lnTo>
                <a:lnTo>
                  <a:pt x="842098" y="4790384"/>
                </a:lnTo>
                <a:lnTo>
                  <a:pt x="664046" y="4777759"/>
                </a:lnTo>
                <a:lnTo>
                  <a:pt x="32123" y="4758554"/>
                </a:lnTo>
                <a:lnTo>
                  <a:pt x="32123" y="4757558"/>
                </a:lnTo>
                <a:lnTo>
                  <a:pt x="0" y="4756724"/>
                </a:lnTo>
                <a:lnTo>
                  <a:pt x="2294" y="4668428"/>
                </a:lnTo>
                <a:lnTo>
                  <a:pt x="32123" y="4669203"/>
                </a:lnTo>
                <a:lnTo>
                  <a:pt x="32123" y="4584722"/>
                </a:lnTo>
                <a:lnTo>
                  <a:pt x="182108" y="4584722"/>
                </a:lnTo>
                <a:lnTo>
                  <a:pt x="183789" y="4561015"/>
                </a:lnTo>
                <a:lnTo>
                  <a:pt x="507178" y="2"/>
                </a:lnTo>
                <a:lnTo>
                  <a:pt x="50717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F7CD530-3C5C-4B56-ABBF-B9B51606BEA1}"/>
              </a:ext>
            </a:extLst>
          </p:cNvPr>
          <p:cNvSpPr/>
          <p:nvPr userDrawn="1"/>
        </p:nvSpPr>
        <p:spPr>
          <a:xfrm rot="21445476">
            <a:off x="4979236" y="1634540"/>
            <a:ext cx="1692767" cy="4817401"/>
          </a:xfrm>
          <a:custGeom>
            <a:avLst/>
            <a:gdLst>
              <a:gd name="connsiteX0" fmla="*/ 216299 w 1692767"/>
              <a:gd name="connsiteY0" fmla="*/ 0 h 4817401"/>
              <a:gd name="connsiteX1" fmla="*/ 1692767 w 1692767"/>
              <a:gd name="connsiteY1" fmla="*/ 66410 h 4817401"/>
              <a:gd name="connsiteX2" fmla="*/ 1479454 w 1692767"/>
              <a:gd name="connsiteY2" fmla="*/ 4808858 h 4817401"/>
              <a:gd name="connsiteX3" fmla="*/ 1118881 w 1692767"/>
              <a:gd name="connsiteY3" fmla="*/ 4792640 h 4817401"/>
              <a:gd name="connsiteX4" fmla="*/ 1119573 w 1692767"/>
              <a:gd name="connsiteY4" fmla="*/ 4812154 h 4817401"/>
              <a:gd name="connsiteX5" fmla="*/ 971553 w 1692767"/>
              <a:gd name="connsiteY5" fmla="*/ 4817401 h 4817401"/>
              <a:gd name="connsiteX6" fmla="*/ 971516 w 1692767"/>
              <a:gd name="connsiteY6" fmla="*/ 4816357 h 4817401"/>
              <a:gd name="connsiteX7" fmla="*/ 889257 w 1692767"/>
              <a:gd name="connsiteY7" fmla="*/ 4812657 h 4817401"/>
              <a:gd name="connsiteX8" fmla="*/ 889257 w 1692767"/>
              <a:gd name="connsiteY8" fmla="*/ 4814049 h 4817401"/>
              <a:gd name="connsiteX9" fmla="*/ 741144 w 1692767"/>
              <a:gd name="connsiteY9" fmla="*/ 4814048 h 4817401"/>
              <a:gd name="connsiteX10" fmla="*/ 741144 w 1692767"/>
              <a:gd name="connsiteY10" fmla="*/ 4811934 h 4817401"/>
              <a:gd name="connsiteX11" fmla="*/ 641126 w 1692767"/>
              <a:gd name="connsiteY11" fmla="*/ 4811934 h 4817401"/>
              <a:gd name="connsiteX12" fmla="*/ 641126 w 1692767"/>
              <a:gd name="connsiteY12" fmla="*/ 4809001 h 4817401"/>
              <a:gd name="connsiteX13" fmla="*/ 525612 w 1692767"/>
              <a:gd name="connsiteY13" fmla="*/ 4809000 h 4817401"/>
              <a:gd name="connsiteX14" fmla="*/ 525439 w 1692767"/>
              <a:gd name="connsiteY14" fmla="*/ 4812838 h 4817401"/>
              <a:gd name="connsiteX15" fmla="*/ 304172 w 1692767"/>
              <a:gd name="connsiteY15" fmla="*/ 4802885 h 4817401"/>
              <a:gd name="connsiteX16" fmla="*/ 167917 w 1692767"/>
              <a:gd name="connsiteY16" fmla="*/ 4802886 h 4817401"/>
              <a:gd name="connsiteX17" fmla="*/ 167312 w 1692767"/>
              <a:gd name="connsiteY17" fmla="*/ 4816340 h 4817401"/>
              <a:gd name="connsiteX18" fmla="*/ 0 w 1692767"/>
              <a:gd name="connsiteY18" fmla="*/ 4808814 h 4817401"/>
              <a:gd name="connsiteX19" fmla="*/ 2986 w 1692767"/>
              <a:gd name="connsiteY19" fmla="*/ 4742448 h 4817401"/>
              <a:gd name="connsiteX20" fmla="*/ 3969 w 1692767"/>
              <a:gd name="connsiteY20" fmla="*/ 4720579 h 4817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92767" h="4817401">
                <a:moveTo>
                  <a:pt x="216299" y="0"/>
                </a:moveTo>
                <a:lnTo>
                  <a:pt x="1692767" y="66410"/>
                </a:lnTo>
                <a:lnTo>
                  <a:pt x="1479454" y="4808858"/>
                </a:lnTo>
                <a:lnTo>
                  <a:pt x="1118881" y="4792640"/>
                </a:lnTo>
                <a:lnTo>
                  <a:pt x="1119573" y="4812154"/>
                </a:lnTo>
                <a:lnTo>
                  <a:pt x="971553" y="4817401"/>
                </a:lnTo>
                <a:lnTo>
                  <a:pt x="971516" y="4816357"/>
                </a:lnTo>
                <a:lnTo>
                  <a:pt x="889257" y="4812657"/>
                </a:lnTo>
                <a:lnTo>
                  <a:pt x="889257" y="4814049"/>
                </a:lnTo>
                <a:lnTo>
                  <a:pt x="741144" y="4814048"/>
                </a:lnTo>
                <a:lnTo>
                  <a:pt x="741144" y="4811934"/>
                </a:lnTo>
                <a:lnTo>
                  <a:pt x="641126" y="4811934"/>
                </a:lnTo>
                <a:lnTo>
                  <a:pt x="641126" y="4809001"/>
                </a:lnTo>
                <a:lnTo>
                  <a:pt x="525612" y="4809000"/>
                </a:lnTo>
                <a:lnTo>
                  <a:pt x="525439" y="4812838"/>
                </a:lnTo>
                <a:lnTo>
                  <a:pt x="304172" y="4802885"/>
                </a:lnTo>
                <a:lnTo>
                  <a:pt x="167917" y="4802886"/>
                </a:lnTo>
                <a:lnTo>
                  <a:pt x="167312" y="4816340"/>
                </a:lnTo>
                <a:lnTo>
                  <a:pt x="0" y="4808814"/>
                </a:lnTo>
                <a:lnTo>
                  <a:pt x="2986" y="4742448"/>
                </a:lnTo>
                <a:lnTo>
                  <a:pt x="3969" y="472057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2C2D4E5-4025-4B47-89E4-7533D0D19F02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 bwMode="gray">
          <a:xfrm>
            <a:off x="5087938" y="0"/>
            <a:ext cx="7104062" cy="6458184"/>
          </a:xfrm>
          <a:custGeom>
            <a:avLst/>
            <a:gdLst>
              <a:gd name="connsiteX0" fmla="*/ 0 w 7104062"/>
              <a:gd name="connsiteY0" fmla="*/ 0 h 6458184"/>
              <a:gd name="connsiteX1" fmla="*/ 7104062 w 7104062"/>
              <a:gd name="connsiteY1" fmla="*/ 0 h 6458184"/>
              <a:gd name="connsiteX2" fmla="*/ 7104062 w 7104062"/>
              <a:gd name="connsiteY2" fmla="*/ 6327521 h 6458184"/>
              <a:gd name="connsiteX3" fmla="*/ 6672349 w 7104062"/>
              <a:gd name="connsiteY3" fmla="*/ 6318780 h 6458184"/>
              <a:gd name="connsiteX4" fmla="*/ 6586474 w 7104062"/>
              <a:gd name="connsiteY4" fmla="*/ 6317583 h 6458184"/>
              <a:gd name="connsiteX5" fmla="*/ 6523333 w 7104062"/>
              <a:gd name="connsiteY5" fmla="*/ 6316371 h 6458184"/>
              <a:gd name="connsiteX6" fmla="*/ 6426548 w 7104062"/>
              <a:gd name="connsiteY6" fmla="*/ 6315354 h 6458184"/>
              <a:gd name="connsiteX7" fmla="*/ 6217205 w 7104062"/>
              <a:gd name="connsiteY7" fmla="*/ 6312437 h 6458184"/>
              <a:gd name="connsiteX8" fmla="*/ 6010664 w 7104062"/>
              <a:gd name="connsiteY8" fmla="*/ 6310988 h 6458184"/>
              <a:gd name="connsiteX9" fmla="*/ 5899801 w 7104062"/>
              <a:gd name="connsiteY9" fmla="*/ 6309825 h 6458184"/>
              <a:gd name="connsiteX10" fmla="*/ 5836925 w 7104062"/>
              <a:gd name="connsiteY10" fmla="*/ 6309770 h 6458184"/>
              <a:gd name="connsiteX11" fmla="*/ 5736694 w 7104062"/>
              <a:gd name="connsiteY11" fmla="*/ 6309066 h 6458184"/>
              <a:gd name="connsiteX12" fmla="*/ 5228969 w 7104062"/>
              <a:gd name="connsiteY12" fmla="*/ 6309238 h 6458184"/>
              <a:gd name="connsiteX13" fmla="*/ 5228884 w 7104062"/>
              <a:gd name="connsiteY13" fmla="*/ 6309238 h 6458184"/>
              <a:gd name="connsiteX14" fmla="*/ 4874224 w 7104062"/>
              <a:gd name="connsiteY14" fmla="*/ 6311602 h 6458184"/>
              <a:gd name="connsiteX15" fmla="*/ 4822901 w 7104062"/>
              <a:gd name="connsiteY15" fmla="*/ 6312210 h 6458184"/>
              <a:gd name="connsiteX16" fmla="*/ 4783463 w 7104062"/>
              <a:gd name="connsiteY16" fmla="*/ 6312499 h 6458184"/>
              <a:gd name="connsiteX17" fmla="*/ 4692745 w 7104062"/>
              <a:gd name="connsiteY17" fmla="*/ 6313752 h 6458184"/>
              <a:gd name="connsiteX18" fmla="*/ 4505999 w 7104062"/>
              <a:gd name="connsiteY18" fmla="*/ 6315964 h 6458184"/>
              <a:gd name="connsiteX19" fmla="*/ 4393395 w 7104062"/>
              <a:gd name="connsiteY19" fmla="*/ 6317887 h 6458184"/>
              <a:gd name="connsiteX20" fmla="*/ 4316621 w 7104062"/>
              <a:gd name="connsiteY20" fmla="*/ 6318948 h 6458184"/>
              <a:gd name="connsiteX21" fmla="*/ 4240509 w 7104062"/>
              <a:gd name="connsiteY21" fmla="*/ 6320498 h 6458184"/>
              <a:gd name="connsiteX22" fmla="*/ 4123636 w 7104062"/>
              <a:gd name="connsiteY22" fmla="*/ 6322493 h 6458184"/>
              <a:gd name="connsiteX23" fmla="*/ 3927510 w 7104062"/>
              <a:gd name="connsiteY23" fmla="*/ 6326872 h 6458184"/>
              <a:gd name="connsiteX24" fmla="*/ 3827242 w 7104062"/>
              <a:gd name="connsiteY24" fmla="*/ 6328914 h 6458184"/>
              <a:gd name="connsiteX25" fmla="*/ 3784518 w 7104062"/>
              <a:gd name="connsiteY25" fmla="*/ 6330065 h 6458184"/>
              <a:gd name="connsiteX26" fmla="*/ 3726562 w 7104062"/>
              <a:gd name="connsiteY26" fmla="*/ 6331359 h 6458184"/>
              <a:gd name="connsiteX27" fmla="*/ 2885990 w 7104062"/>
              <a:gd name="connsiteY27" fmla="*/ 6356775 h 6458184"/>
              <a:gd name="connsiteX28" fmla="*/ 2823633 w 7104062"/>
              <a:gd name="connsiteY28" fmla="*/ 6359144 h 6458184"/>
              <a:gd name="connsiteX29" fmla="*/ 2776393 w 7104062"/>
              <a:gd name="connsiteY29" fmla="*/ 6360724 h 6458184"/>
              <a:gd name="connsiteX30" fmla="*/ 2666072 w 7104062"/>
              <a:gd name="connsiteY30" fmla="*/ 6365128 h 6458184"/>
              <a:gd name="connsiteX31" fmla="*/ 2441347 w 7104062"/>
              <a:gd name="connsiteY31" fmla="*/ 6373665 h 6458184"/>
              <a:gd name="connsiteX32" fmla="*/ 2304840 w 7104062"/>
              <a:gd name="connsiteY32" fmla="*/ 6379550 h 6458184"/>
              <a:gd name="connsiteX33" fmla="*/ 2212685 w 7104062"/>
              <a:gd name="connsiteY33" fmla="*/ 6383229 h 6458184"/>
              <a:gd name="connsiteX34" fmla="*/ 2120179 w 7104062"/>
              <a:gd name="connsiteY34" fmla="*/ 6387511 h 6458184"/>
              <a:gd name="connsiteX35" fmla="*/ 1979700 w 7104062"/>
              <a:gd name="connsiteY35" fmla="*/ 6393568 h 6458184"/>
              <a:gd name="connsiteX36" fmla="*/ 1742418 w 7104062"/>
              <a:gd name="connsiteY36" fmla="*/ 6404998 h 6458184"/>
              <a:gd name="connsiteX37" fmla="*/ 1621964 w 7104062"/>
              <a:gd name="connsiteY37" fmla="*/ 6410574 h 6458184"/>
              <a:gd name="connsiteX38" fmla="*/ 1570100 w 7104062"/>
              <a:gd name="connsiteY38" fmla="*/ 6413300 h 6458184"/>
              <a:gd name="connsiteX39" fmla="*/ 1500479 w 7104062"/>
              <a:gd name="connsiteY39" fmla="*/ 6416653 h 6458184"/>
              <a:gd name="connsiteX40" fmla="*/ 1027084 w 7104062"/>
              <a:gd name="connsiteY40" fmla="*/ 6441818 h 6458184"/>
              <a:gd name="connsiteX41" fmla="*/ 984099 w 7104062"/>
              <a:gd name="connsiteY41" fmla="*/ 6442046 h 6458184"/>
              <a:gd name="connsiteX42" fmla="*/ 988378 w 7104062"/>
              <a:gd name="connsiteY42" fmla="*/ 6441757 h 6458184"/>
              <a:gd name="connsiteX43" fmla="*/ 1028700 w 7104062"/>
              <a:gd name="connsiteY43" fmla="*/ 6438964 h 6458184"/>
              <a:gd name="connsiteX44" fmla="*/ 106388 w 7104062"/>
              <a:gd name="connsiteY44" fmla="*/ 6457258 h 6458184"/>
              <a:gd name="connsiteX45" fmla="*/ 105154 w 7104062"/>
              <a:gd name="connsiteY45" fmla="*/ 6457269 h 6458184"/>
              <a:gd name="connsiteX46" fmla="*/ 0 w 7104062"/>
              <a:gd name="connsiteY46" fmla="*/ 6458184 h 6458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7104062" h="6458184">
                <a:moveTo>
                  <a:pt x="0" y="0"/>
                </a:moveTo>
                <a:lnTo>
                  <a:pt x="7104062" y="0"/>
                </a:lnTo>
                <a:lnTo>
                  <a:pt x="7104062" y="6327521"/>
                </a:lnTo>
                <a:cubicBezTo>
                  <a:pt x="6963848" y="6324271"/>
                  <a:pt x="6820051" y="6321325"/>
                  <a:pt x="6672349" y="6318780"/>
                </a:cubicBezTo>
                <a:lnTo>
                  <a:pt x="6586474" y="6317583"/>
                </a:lnTo>
                <a:lnTo>
                  <a:pt x="6523333" y="6316371"/>
                </a:lnTo>
                <a:lnTo>
                  <a:pt x="6426548" y="6315354"/>
                </a:lnTo>
                <a:lnTo>
                  <a:pt x="6217205" y="6312437"/>
                </a:lnTo>
                <a:lnTo>
                  <a:pt x="6010664" y="6310988"/>
                </a:lnTo>
                <a:lnTo>
                  <a:pt x="5899801" y="6309825"/>
                </a:lnTo>
                <a:lnTo>
                  <a:pt x="5836925" y="6309770"/>
                </a:lnTo>
                <a:lnTo>
                  <a:pt x="5736694" y="6309066"/>
                </a:lnTo>
                <a:lnTo>
                  <a:pt x="5228969" y="6309238"/>
                </a:lnTo>
                <a:lnTo>
                  <a:pt x="5228884" y="6309238"/>
                </a:lnTo>
                <a:cubicBezTo>
                  <a:pt x="5112861" y="6309712"/>
                  <a:pt x="4994673" y="6310491"/>
                  <a:pt x="4874224" y="6311602"/>
                </a:cubicBezTo>
                <a:lnTo>
                  <a:pt x="4822901" y="6312210"/>
                </a:lnTo>
                <a:lnTo>
                  <a:pt x="4783463" y="6312499"/>
                </a:lnTo>
                <a:lnTo>
                  <a:pt x="4692745" y="6313752"/>
                </a:lnTo>
                <a:lnTo>
                  <a:pt x="4505999" y="6315964"/>
                </a:lnTo>
                <a:lnTo>
                  <a:pt x="4393395" y="6317887"/>
                </a:lnTo>
                <a:lnTo>
                  <a:pt x="4316621" y="6318948"/>
                </a:lnTo>
                <a:lnTo>
                  <a:pt x="4240509" y="6320498"/>
                </a:lnTo>
                <a:lnTo>
                  <a:pt x="4123636" y="6322493"/>
                </a:lnTo>
                <a:lnTo>
                  <a:pt x="3927510" y="6326872"/>
                </a:lnTo>
                <a:lnTo>
                  <a:pt x="3827242" y="6328914"/>
                </a:lnTo>
                <a:lnTo>
                  <a:pt x="3784518" y="6330065"/>
                </a:lnTo>
                <a:lnTo>
                  <a:pt x="3726562" y="6331359"/>
                </a:lnTo>
                <a:cubicBezTo>
                  <a:pt x="3456815" y="6338085"/>
                  <a:pt x="3176879" y="6346482"/>
                  <a:pt x="2885990" y="6356775"/>
                </a:cubicBezTo>
                <a:lnTo>
                  <a:pt x="2823633" y="6359144"/>
                </a:lnTo>
                <a:lnTo>
                  <a:pt x="2776393" y="6360724"/>
                </a:lnTo>
                <a:lnTo>
                  <a:pt x="2666072" y="6365128"/>
                </a:lnTo>
                <a:lnTo>
                  <a:pt x="2441347" y="6373665"/>
                </a:lnTo>
                <a:lnTo>
                  <a:pt x="2304840" y="6379550"/>
                </a:lnTo>
                <a:lnTo>
                  <a:pt x="2212685" y="6383229"/>
                </a:lnTo>
                <a:lnTo>
                  <a:pt x="2120179" y="6387511"/>
                </a:lnTo>
                <a:lnTo>
                  <a:pt x="1979700" y="6393568"/>
                </a:lnTo>
                <a:lnTo>
                  <a:pt x="1742418" y="6404998"/>
                </a:lnTo>
                <a:lnTo>
                  <a:pt x="1621964" y="6410574"/>
                </a:lnTo>
                <a:lnTo>
                  <a:pt x="1570100" y="6413300"/>
                </a:lnTo>
                <a:lnTo>
                  <a:pt x="1500479" y="6416653"/>
                </a:lnTo>
                <a:lnTo>
                  <a:pt x="1027084" y="6441818"/>
                </a:lnTo>
                <a:lnTo>
                  <a:pt x="984099" y="6442046"/>
                </a:lnTo>
                <a:lnTo>
                  <a:pt x="988378" y="6441757"/>
                </a:lnTo>
                <a:lnTo>
                  <a:pt x="1028700" y="6438964"/>
                </a:lnTo>
                <a:cubicBezTo>
                  <a:pt x="705390" y="6447124"/>
                  <a:pt x="398998" y="6453451"/>
                  <a:pt x="106388" y="6457258"/>
                </a:cubicBezTo>
                <a:lnTo>
                  <a:pt x="105154" y="6457269"/>
                </a:lnTo>
                <a:lnTo>
                  <a:pt x="0" y="645818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</a:t>
            </a:r>
            <a:r>
              <a:rPr lang="en-US"/>
              <a:t>add picture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7C1D9B-FAC0-E043-BEAD-462C77E07257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F5060F-3A57-4907-868B-A7D2F3B35A3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3888" y="2403567"/>
            <a:ext cx="4231141" cy="1128774"/>
          </a:xfrm>
        </p:spPr>
        <p:txBody>
          <a:bodyPr vert="horz" bIns="0" anchor="b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3800"/>
            </a:lvl1pPr>
          </a:lstStyle>
          <a:p>
            <a:r>
              <a:rPr lang="en-US"/>
              <a:t>Chapter Title</a:t>
            </a:r>
            <a:endParaRPr lang="en-US" dirty="0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F86F7E22-9F9D-41E3-99F2-E44EB53A25D9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3889" y="3532188"/>
            <a:ext cx="4231122" cy="714135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3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Subheadline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85BE43-658A-4D34-B05D-AFCB9DC2A0A4}"/>
              </a:ext>
            </a:extLst>
          </p:cNvPr>
          <p:cNvSpPr>
            <a:spLocks noGrp="1"/>
          </p:cNvSpPr>
          <p:nvPr userDrawn="1">
            <p:ph type="ftr" sz="quarter" idx="14"/>
          </p:nvPr>
        </p:nvSpPr>
        <p:spPr/>
        <p:txBody>
          <a:bodyPr/>
          <a:lstStyle/>
          <a:p>
            <a:r>
              <a:rPr lang="en-US"/>
              <a:t>06.04.2022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8BDA62-3DBF-4D90-8BE4-4FAB996874E3}"/>
              </a:ext>
            </a:extLst>
          </p:cNvPr>
          <p:cNvSpPr>
            <a:spLocks noGrp="1"/>
          </p:cNvSpPr>
          <p:nvPr userDrawn="1">
            <p:ph type="sldNum" sz="quarter" idx="15"/>
          </p:nvPr>
        </p:nvSpPr>
        <p:spPr/>
        <p:txBody>
          <a:bodyPr/>
          <a:lstStyle/>
          <a:p>
            <a:fld id="{000808F9-9966-43FA-95D1-241BAED12C9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2CCF00-CF2D-41EB-AA7A-34D1F0469043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853802" y="421181"/>
            <a:ext cx="1836000" cy="3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95308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20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hapter with Image White Logo" preserve="1" userDrawn="1">
  <p:cSld name="Chapter with Image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36E8A96-32CA-4A43-A98A-67F304A17A0C}"/>
              </a:ext>
            </a:extLst>
          </p:cNvPr>
          <p:cNvSpPr/>
          <p:nvPr userDrawn="1"/>
        </p:nvSpPr>
        <p:spPr>
          <a:xfrm rot="21356661">
            <a:off x="5937286" y="1468029"/>
            <a:ext cx="6412693" cy="5077841"/>
          </a:xfrm>
          <a:custGeom>
            <a:avLst/>
            <a:gdLst>
              <a:gd name="connsiteX0" fmla="*/ 1178376 w 6412693"/>
              <a:gd name="connsiteY0" fmla="*/ 47589 h 5077841"/>
              <a:gd name="connsiteX1" fmla="*/ 1178375 w 6412693"/>
              <a:gd name="connsiteY1" fmla="*/ 47591 h 5077841"/>
              <a:gd name="connsiteX2" fmla="*/ 6412693 w 6412693"/>
              <a:gd name="connsiteY2" fmla="*/ 418720 h 5077841"/>
              <a:gd name="connsiteX3" fmla="*/ 6110108 w 6412693"/>
              <a:gd name="connsiteY3" fmla="*/ 4686318 h 5077841"/>
              <a:gd name="connsiteX4" fmla="*/ 6110110 w 6412693"/>
              <a:gd name="connsiteY4" fmla="*/ 4686318 h 5077841"/>
              <a:gd name="connsiteX5" fmla="*/ 6083282 w 6412693"/>
              <a:gd name="connsiteY5" fmla="*/ 5064697 h 5077841"/>
              <a:gd name="connsiteX6" fmla="*/ 6082751 w 6412693"/>
              <a:gd name="connsiteY6" fmla="*/ 5072187 h 5077841"/>
              <a:gd name="connsiteX7" fmla="*/ 6082350 w 6412693"/>
              <a:gd name="connsiteY7" fmla="*/ 5077841 h 5077841"/>
              <a:gd name="connsiteX8" fmla="*/ 3877380 w 6412693"/>
              <a:gd name="connsiteY8" fmla="*/ 4904176 h 5077841"/>
              <a:gd name="connsiteX9" fmla="*/ 1864008 w 6412693"/>
              <a:gd name="connsiteY9" fmla="*/ 4814229 h 5077841"/>
              <a:gd name="connsiteX10" fmla="*/ 842608 w 6412693"/>
              <a:gd name="connsiteY10" fmla="*/ 4783186 h 5077841"/>
              <a:gd name="connsiteX11" fmla="*/ 842098 w 6412693"/>
              <a:gd name="connsiteY11" fmla="*/ 4790384 h 5077841"/>
              <a:gd name="connsiteX12" fmla="*/ 664046 w 6412693"/>
              <a:gd name="connsiteY12" fmla="*/ 4777759 h 5077841"/>
              <a:gd name="connsiteX13" fmla="*/ 32123 w 6412693"/>
              <a:gd name="connsiteY13" fmla="*/ 4758554 h 5077841"/>
              <a:gd name="connsiteX14" fmla="*/ 32123 w 6412693"/>
              <a:gd name="connsiteY14" fmla="*/ 4757558 h 5077841"/>
              <a:gd name="connsiteX15" fmla="*/ 0 w 6412693"/>
              <a:gd name="connsiteY15" fmla="*/ 4756724 h 5077841"/>
              <a:gd name="connsiteX16" fmla="*/ 2294 w 6412693"/>
              <a:gd name="connsiteY16" fmla="*/ 4668428 h 5077841"/>
              <a:gd name="connsiteX17" fmla="*/ 32123 w 6412693"/>
              <a:gd name="connsiteY17" fmla="*/ 4669203 h 5077841"/>
              <a:gd name="connsiteX18" fmla="*/ 32123 w 6412693"/>
              <a:gd name="connsiteY18" fmla="*/ 4584722 h 5077841"/>
              <a:gd name="connsiteX19" fmla="*/ 182108 w 6412693"/>
              <a:gd name="connsiteY19" fmla="*/ 4584722 h 5077841"/>
              <a:gd name="connsiteX20" fmla="*/ 183789 w 6412693"/>
              <a:gd name="connsiteY20" fmla="*/ 4561015 h 5077841"/>
              <a:gd name="connsiteX21" fmla="*/ 507178 w 6412693"/>
              <a:gd name="connsiteY21" fmla="*/ 2 h 5077841"/>
              <a:gd name="connsiteX22" fmla="*/ 507179 w 6412693"/>
              <a:gd name="connsiteY22" fmla="*/ 0 h 5077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412693" h="5077841">
                <a:moveTo>
                  <a:pt x="1178376" y="47589"/>
                </a:moveTo>
                <a:lnTo>
                  <a:pt x="1178375" y="47591"/>
                </a:lnTo>
                <a:lnTo>
                  <a:pt x="6412693" y="418720"/>
                </a:lnTo>
                <a:lnTo>
                  <a:pt x="6110108" y="4686318"/>
                </a:lnTo>
                <a:lnTo>
                  <a:pt x="6110110" y="4686318"/>
                </a:lnTo>
                <a:lnTo>
                  <a:pt x="6083282" y="5064697"/>
                </a:lnTo>
                <a:lnTo>
                  <a:pt x="6082751" y="5072187"/>
                </a:lnTo>
                <a:lnTo>
                  <a:pt x="6082350" y="5077841"/>
                </a:lnTo>
                <a:lnTo>
                  <a:pt x="3877380" y="4904176"/>
                </a:lnTo>
                <a:lnTo>
                  <a:pt x="1864008" y="4814229"/>
                </a:lnTo>
                <a:lnTo>
                  <a:pt x="842608" y="4783186"/>
                </a:lnTo>
                <a:lnTo>
                  <a:pt x="842098" y="4790384"/>
                </a:lnTo>
                <a:lnTo>
                  <a:pt x="664046" y="4777759"/>
                </a:lnTo>
                <a:lnTo>
                  <a:pt x="32123" y="4758554"/>
                </a:lnTo>
                <a:lnTo>
                  <a:pt x="32123" y="4757558"/>
                </a:lnTo>
                <a:lnTo>
                  <a:pt x="0" y="4756724"/>
                </a:lnTo>
                <a:lnTo>
                  <a:pt x="2294" y="4668428"/>
                </a:lnTo>
                <a:lnTo>
                  <a:pt x="32123" y="4669203"/>
                </a:lnTo>
                <a:lnTo>
                  <a:pt x="32123" y="4584722"/>
                </a:lnTo>
                <a:lnTo>
                  <a:pt x="182108" y="4584722"/>
                </a:lnTo>
                <a:lnTo>
                  <a:pt x="183789" y="4561015"/>
                </a:lnTo>
                <a:lnTo>
                  <a:pt x="507178" y="2"/>
                </a:lnTo>
                <a:lnTo>
                  <a:pt x="50717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AD0DB41-E0F6-41E6-AD3D-324B57ED5043}"/>
              </a:ext>
            </a:extLst>
          </p:cNvPr>
          <p:cNvSpPr/>
          <p:nvPr userDrawn="1"/>
        </p:nvSpPr>
        <p:spPr>
          <a:xfrm rot="21445476">
            <a:off x="4979236" y="1634540"/>
            <a:ext cx="1692767" cy="4817401"/>
          </a:xfrm>
          <a:custGeom>
            <a:avLst/>
            <a:gdLst>
              <a:gd name="connsiteX0" fmla="*/ 216299 w 1692767"/>
              <a:gd name="connsiteY0" fmla="*/ 0 h 4817401"/>
              <a:gd name="connsiteX1" fmla="*/ 1692767 w 1692767"/>
              <a:gd name="connsiteY1" fmla="*/ 66410 h 4817401"/>
              <a:gd name="connsiteX2" fmla="*/ 1479454 w 1692767"/>
              <a:gd name="connsiteY2" fmla="*/ 4808858 h 4817401"/>
              <a:gd name="connsiteX3" fmla="*/ 1118881 w 1692767"/>
              <a:gd name="connsiteY3" fmla="*/ 4792640 h 4817401"/>
              <a:gd name="connsiteX4" fmla="*/ 1119573 w 1692767"/>
              <a:gd name="connsiteY4" fmla="*/ 4812154 h 4817401"/>
              <a:gd name="connsiteX5" fmla="*/ 971553 w 1692767"/>
              <a:gd name="connsiteY5" fmla="*/ 4817401 h 4817401"/>
              <a:gd name="connsiteX6" fmla="*/ 971516 w 1692767"/>
              <a:gd name="connsiteY6" fmla="*/ 4816357 h 4817401"/>
              <a:gd name="connsiteX7" fmla="*/ 889257 w 1692767"/>
              <a:gd name="connsiteY7" fmla="*/ 4812657 h 4817401"/>
              <a:gd name="connsiteX8" fmla="*/ 889257 w 1692767"/>
              <a:gd name="connsiteY8" fmla="*/ 4814049 h 4817401"/>
              <a:gd name="connsiteX9" fmla="*/ 741144 w 1692767"/>
              <a:gd name="connsiteY9" fmla="*/ 4814048 h 4817401"/>
              <a:gd name="connsiteX10" fmla="*/ 741144 w 1692767"/>
              <a:gd name="connsiteY10" fmla="*/ 4811934 h 4817401"/>
              <a:gd name="connsiteX11" fmla="*/ 641126 w 1692767"/>
              <a:gd name="connsiteY11" fmla="*/ 4811934 h 4817401"/>
              <a:gd name="connsiteX12" fmla="*/ 641126 w 1692767"/>
              <a:gd name="connsiteY12" fmla="*/ 4809001 h 4817401"/>
              <a:gd name="connsiteX13" fmla="*/ 525612 w 1692767"/>
              <a:gd name="connsiteY13" fmla="*/ 4809000 h 4817401"/>
              <a:gd name="connsiteX14" fmla="*/ 525439 w 1692767"/>
              <a:gd name="connsiteY14" fmla="*/ 4812838 h 4817401"/>
              <a:gd name="connsiteX15" fmla="*/ 304172 w 1692767"/>
              <a:gd name="connsiteY15" fmla="*/ 4802885 h 4817401"/>
              <a:gd name="connsiteX16" fmla="*/ 167917 w 1692767"/>
              <a:gd name="connsiteY16" fmla="*/ 4802886 h 4817401"/>
              <a:gd name="connsiteX17" fmla="*/ 167312 w 1692767"/>
              <a:gd name="connsiteY17" fmla="*/ 4816340 h 4817401"/>
              <a:gd name="connsiteX18" fmla="*/ 0 w 1692767"/>
              <a:gd name="connsiteY18" fmla="*/ 4808814 h 4817401"/>
              <a:gd name="connsiteX19" fmla="*/ 2986 w 1692767"/>
              <a:gd name="connsiteY19" fmla="*/ 4742448 h 4817401"/>
              <a:gd name="connsiteX20" fmla="*/ 3969 w 1692767"/>
              <a:gd name="connsiteY20" fmla="*/ 4720579 h 4817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92767" h="4817401">
                <a:moveTo>
                  <a:pt x="216299" y="0"/>
                </a:moveTo>
                <a:lnTo>
                  <a:pt x="1692767" y="66410"/>
                </a:lnTo>
                <a:lnTo>
                  <a:pt x="1479454" y="4808858"/>
                </a:lnTo>
                <a:lnTo>
                  <a:pt x="1118881" y="4792640"/>
                </a:lnTo>
                <a:lnTo>
                  <a:pt x="1119573" y="4812154"/>
                </a:lnTo>
                <a:lnTo>
                  <a:pt x="971553" y="4817401"/>
                </a:lnTo>
                <a:lnTo>
                  <a:pt x="971516" y="4816357"/>
                </a:lnTo>
                <a:lnTo>
                  <a:pt x="889257" y="4812657"/>
                </a:lnTo>
                <a:lnTo>
                  <a:pt x="889257" y="4814049"/>
                </a:lnTo>
                <a:lnTo>
                  <a:pt x="741144" y="4814048"/>
                </a:lnTo>
                <a:lnTo>
                  <a:pt x="741144" y="4811934"/>
                </a:lnTo>
                <a:lnTo>
                  <a:pt x="641126" y="4811934"/>
                </a:lnTo>
                <a:lnTo>
                  <a:pt x="641126" y="4809001"/>
                </a:lnTo>
                <a:lnTo>
                  <a:pt x="525612" y="4809000"/>
                </a:lnTo>
                <a:lnTo>
                  <a:pt x="525439" y="4812838"/>
                </a:lnTo>
                <a:lnTo>
                  <a:pt x="304172" y="4802885"/>
                </a:lnTo>
                <a:lnTo>
                  <a:pt x="167917" y="4802886"/>
                </a:lnTo>
                <a:lnTo>
                  <a:pt x="167312" y="4816340"/>
                </a:lnTo>
                <a:lnTo>
                  <a:pt x="0" y="4808814"/>
                </a:lnTo>
                <a:lnTo>
                  <a:pt x="2986" y="4742448"/>
                </a:lnTo>
                <a:lnTo>
                  <a:pt x="3969" y="472057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BAE8707-D952-4C69-84E2-851A8FB5C8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930900"/>
            <a:ext cx="12192000" cy="927100"/>
          </a:xfrm>
          <a:prstGeom prst="rect">
            <a:avLst/>
          </a:prstGeom>
        </p:spPr>
      </p:pic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B06CB938-2572-4A98-95A1-FC46199145A7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 bwMode="gray">
          <a:xfrm>
            <a:off x="5087938" y="0"/>
            <a:ext cx="7104062" cy="6458184"/>
          </a:xfrm>
          <a:custGeom>
            <a:avLst/>
            <a:gdLst>
              <a:gd name="connsiteX0" fmla="*/ 0 w 7104062"/>
              <a:gd name="connsiteY0" fmla="*/ 0 h 6458184"/>
              <a:gd name="connsiteX1" fmla="*/ 7104062 w 7104062"/>
              <a:gd name="connsiteY1" fmla="*/ 0 h 6458184"/>
              <a:gd name="connsiteX2" fmla="*/ 7104062 w 7104062"/>
              <a:gd name="connsiteY2" fmla="*/ 6327521 h 6458184"/>
              <a:gd name="connsiteX3" fmla="*/ 6672349 w 7104062"/>
              <a:gd name="connsiteY3" fmla="*/ 6318780 h 6458184"/>
              <a:gd name="connsiteX4" fmla="*/ 6586474 w 7104062"/>
              <a:gd name="connsiteY4" fmla="*/ 6317583 h 6458184"/>
              <a:gd name="connsiteX5" fmla="*/ 6523333 w 7104062"/>
              <a:gd name="connsiteY5" fmla="*/ 6316371 h 6458184"/>
              <a:gd name="connsiteX6" fmla="*/ 6426548 w 7104062"/>
              <a:gd name="connsiteY6" fmla="*/ 6315354 h 6458184"/>
              <a:gd name="connsiteX7" fmla="*/ 6217205 w 7104062"/>
              <a:gd name="connsiteY7" fmla="*/ 6312437 h 6458184"/>
              <a:gd name="connsiteX8" fmla="*/ 6010664 w 7104062"/>
              <a:gd name="connsiteY8" fmla="*/ 6310988 h 6458184"/>
              <a:gd name="connsiteX9" fmla="*/ 5899801 w 7104062"/>
              <a:gd name="connsiteY9" fmla="*/ 6309825 h 6458184"/>
              <a:gd name="connsiteX10" fmla="*/ 5836925 w 7104062"/>
              <a:gd name="connsiteY10" fmla="*/ 6309770 h 6458184"/>
              <a:gd name="connsiteX11" fmla="*/ 5736694 w 7104062"/>
              <a:gd name="connsiteY11" fmla="*/ 6309066 h 6458184"/>
              <a:gd name="connsiteX12" fmla="*/ 5228969 w 7104062"/>
              <a:gd name="connsiteY12" fmla="*/ 6309238 h 6458184"/>
              <a:gd name="connsiteX13" fmla="*/ 5228884 w 7104062"/>
              <a:gd name="connsiteY13" fmla="*/ 6309238 h 6458184"/>
              <a:gd name="connsiteX14" fmla="*/ 4874224 w 7104062"/>
              <a:gd name="connsiteY14" fmla="*/ 6311602 h 6458184"/>
              <a:gd name="connsiteX15" fmla="*/ 4822901 w 7104062"/>
              <a:gd name="connsiteY15" fmla="*/ 6312210 h 6458184"/>
              <a:gd name="connsiteX16" fmla="*/ 4783463 w 7104062"/>
              <a:gd name="connsiteY16" fmla="*/ 6312499 h 6458184"/>
              <a:gd name="connsiteX17" fmla="*/ 4692745 w 7104062"/>
              <a:gd name="connsiteY17" fmla="*/ 6313752 h 6458184"/>
              <a:gd name="connsiteX18" fmla="*/ 4505999 w 7104062"/>
              <a:gd name="connsiteY18" fmla="*/ 6315964 h 6458184"/>
              <a:gd name="connsiteX19" fmla="*/ 4393395 w 7104062"/>
              <a:gd name="connsiteY19" fmla="*/ 6317887 h 6458184"/>
              <a:gd name="connsiteX20" fmla="*/ 4316621 w 7104062"/>
              <a:gd name="connsiteY20" fmla="*/ 6318948 h 6458184"/>
              <a:gd name="connsiteX21" fmla="*/ 4240509 w 7104062"/>
              <a:gd name="connsiteY21" fmla="*/ 6320498 h 6458184"/>
              <a:gd name="connsiteX22" fmla="*/ 4123636 w 7104062"/>
              <a:gd name="connsiteY22" fmla="*/ 6322493 h 6458184"/>
              <a:gd name="connsiteX23" fmla="*/ 3927510 w 7104062"/>
              <a:gd name="connsiteY23" fmla="*/ 6326872 h 6458184"/>
              <a:gd name="connsiteX24" fmla="*/ 3827242 w 7104062"/>
              <a:gd name="connsiteY24" fmla="*/ 6328914 h 6458184"/>
              <a:gd name="connsiteX25" fmla="*/ 3784518 w 7104062"/>
              <a:gd name="connsiteY25" fmla="*/ 6330065 h 6458184"/>
              <a:gd name="connsiteX26" fmla="*/ 3726562 w 7104062"/>
              <a:gd name="connsiteY26" fmla="*/ 6331359 h 6458184"/>
              <a:gd name="connsiteX27" fmla="*/ 2885990 w 7104062"/>
              <a:gd name="connsiteY27" fmla="*/ 6356775 h 6458184"/>
              <a:gd name="connsiteX28" fmla="*/ 2823633 w 7104062"/>
              <a:gd name="connsiteY28" fmla="*/ 6359144 h 6458184"/>
              <a:gd name="connsiteX29" fmla="*/ 2776393 w 7104062"/>
              <a:gd name="connsiteY29" fmla="*/ 6360724 h 6458184"/>
              <a:gd name="connsiteX30" fmla="*/ 2666072 w 7104062"/>
              <a:gd name="connsiteY30" fmla="*/ 6365128 h 6458184"/>
              <a:gd name="connsiteX31" fmla="*/ 2441347 w 7104062"/>
              <a:gd name="connsiteY31" fmla="*/ 6373665 h 6458184"/>
              <a:gd name="connsiteX32" fmla="*/ 2304840 w 7104062"/>
              <a:gd name="connsiteY32" fmla="*/ 6379550 h 6458184"/>
              <a:gd name="connsiteX33" fmla="*/ 2212685 w 7104062"/>
              <a:gd name="connsiteY33" fmla="*/ 6383229 h 6458184"/>
              <a:gd name="connsiteX34" fmla="*/ 2120179 w 7104062"/>
              <a:gd name="connsiteY34" fmla="*/ 6387511 h 6458184"/>
              <a:gd name="connsiteX35" fmla="*/ 1979700 w 7104062"/>
              <a:gd name="connsiteY35" fmla="*/ 6393568 h 6458184"/>
              <a:gd name="connsiteX36" fmla="*/ 1742418 w 7104062"/>
              <a:gd name="connsiteY36" fmla="*/ 6404998 h 6458184"/>
              <a:gd name="connsiteX37" fmla="*/ 1621964 w 7104062"/>
              <a:gd name="connsiteY37" fmla="*/ 6410574 h 6458184"/>
              <a:gd name="connsiteX38" fmla="*/ 1570100 w 7104062"/>
              <a:gd name="connsiteY38" fmla="*/ 6413300 h 6458184"/>
              <a:gd name="connsiteX39" fmla="*/ 1500479 w 7104062"/>
              <a:gd name="connsiteY39" fmla="*/ 6416653 h 6458184"/>
              <a:gd name="connsiteX40" fmla="*/ 1027084 w 7104062"/>
              <a:gd name="connsiteY40" fmla="*/ 6441818 h 6458184"/>
              <a:gd name="connsiteX41" fmla="*/ 984099 w 7104062"/>
              <a:gd name="connsiteY41" fmla="*/ 6442046 h 6458184"/>
              <a:gd name="connsiteX42" fmla="*/ 988378 w 7104062"/>
              <a:gd name="connsiteY42" fmla="*/ 6441757 h 6458184"/>
              <a:gd name="connsiteX43" fmla="*/ 1028700 w 7104062"/>
              <a:gd name="connsiteY43" fmla="*/ 6438964 h 6458184"/>
              <a:gd name="connsiteX44" fmla="*/ 106388 w 7104062"/>
              <a:gd name="connsiteY44" fmla="*/ 6457258 h 6458184"/>
              <a:gd name="connsiteX45" fmla="*/ 105154 w 7104062"/>
              <a:gd name="connsiteY45" fmla="*/ 6457269 h 6458184"/>
              <a:gd name="connsiteX46" fmla="*/ 0 w 7104062"/>
              <a:gd name="connsiteY46" fmla="*/ 6458184 h 6458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7104062" h="6458184">
                <a:moveTo>
                  <a:pt x="0" y="0"/>
                </a:moveTo>
                <a:lnTo>
                  <a:pt x="7104062" y="0"/>
                </a:lnTo>
                <a:lnTo>
                  <a:pt x="7104062" y="6327521"/>
                </a:lnTo>
                <a:cubicBezTo>
                  <a:pt x="6963848" y="6324271"/>
                  <a:pt x="6820051" y="6321325"/>
                  <a:pt x="6672349" y="6318780"/>
                </a:cubicBezTo>
                <a:lnTo>
                  <a:pt x="6586474" y="6317583"/>
                </a:lnTo>
                <a:lnTo>
                  <a:pt x="6523333" y="6316371"/>
                </a:lnTo>
                <a:lnTo>
                  <a:pt x="6426548" y="6315354"/>
                </a:lnTo>
                <a:lnTo>
                  <a:pt x="6217205" y="6312437"/>
                </a:lnTo>
                <a:lnTo>
                  <a:pt x="6010664" y="6310988"/>
                </a:lnTo>
                <a:lnTo>
                  <a:pt x="5899801" y="6309825"/>
                </a:lnTo>
                <a:lnTo>
                  <a:pt x="5836925" y="6309770"/>
                </a:lnTo>
                <a:lnTo>
                  <a:pt x="5736694" y="6309066"/>
                </a:lnTo>
                <a:lnTo>
                  <a:pt x="5228969" y="6309238"/>
                </a:lnTo>
                <a:lnTo>
                  <a:pt x="5228884" y="6309238"/>
                </a:lnTo>
                <a:cubicBezTo>
                  <a:pt x="5112861" y="6309712"/>
                  <a:pt x="4994673" y="6310491"/>
                  <a:pt x="4874224" y="6311602"/>
                </a:cubicBezTo>
                <a:lnTo>
                  <a:pt x="4822901" y="6312210"/>
                </a:lnTo>
                <a:lnTo>
                  <a:pt x="4783463" y="6312499"/>
                </a:lnTo>
                <a:lnTo>
                  <a:pt x="4692745" y="6313752"/>
                </a:lnTo>
                <a:lnTo>
                  <a:pt x="4505999" y="6315964"/>
                </a:lnTo>
                <a:lnTo>
                  <a:pt x="4393395" y="6317887"/>
                </a:lnTo>
                <a:lnTo>
                  <a:pt x="4316621" y="6318948"/>
                </a:lnTo>
                <a:lnTo>
                  <a:pt x="4240509" y="6320498"/>
                </a:lnTo>
                <a:lnTo>
                  <a:pt x="4123636" y="6322493"/>
                </a:lnTo>
                <a:lnTo>
                  <a:pt x="3927510" y="6326872"/>
                </a:lnTo>
                <a:lnTo>
                  <a:pt x="3827242" y="6328914"/>
                </a:lnTo>
                <a:lnTo>
                  <a:pt x="3784518" y="6330065"/>
                </a:lnTo>
                <a:lnTo>
                  <a:pt x="3726562" y="6331359"/>
                </a:lnTo>
                <a:cubicBezTo>
                  <a:pt x="3456815" y="6338085"/>
                  <a:pt x="3176879" y="6346482"/>
                  <a:pt x="2885990" y="6356775"/>
                </a:cubicBezTo>
                <a:lnTo>
                  <a:pt x="2823633" y="6359144"/>
                </a:lnTo>
                <a:lnTo>
                  <a:pt x="2776393" y="6360724"/>
                </a:lnTo>
                <a:lnTo>
                  <a:pt x="2666072" y="6365128"/>
                </a:lnTo>
                <a:lnTo>
                  <a:pt x="2441347" y="6373665"/>
                </a:lnTo>
                <a:lnTo>
                  <a:pt x="2304840" y="6379550"/>
                </a:lnTo>
                <a:lnTo>
                  <a:pt x="2212685" y="6383229"/>
                </a:lnTo>
                <a:lnTo>
                  <a:pt x="2120179" y="6387511"/>
                </a:lnTo>
                <a:lnTo>
                  <a:pt x="1979700" y="6393568"/>
                </a:lnTo>
                <a:lnTo>
                  <a:pt x="1742418" y="6404998"/>
                </a:lnTo>
                <a:lnTo>
                  <a:pt x="1621964" y="6410574"/>
                </a:lnTo>
                <a:lnTo>
                  <a:pt x="1570100" y="6413300"/>
                </a:lnTo>
                <a:lnTo>
                  <a:pt x="1500479" y="6416653"/>
                </a:lnTo>
                <a:lnTo>
                  <a:pt x="1027084" y="6441818"/>
                </a:lnTo>
                <a:lnTo>
                  <a:pt x="984099" y="6442046"/>
                </a:lnTo>
                <a:lnTo>
                  <a:pt x="988378" y="6441757"/>
                </a:lnTo>
                <a:lnTo>
                  <a:pt x="1028700" y="6438964"/>
                </a:lnTo>
                <a:cubicBezTo>
                  <a:pt x="705390" y="6447124"/>
                  <a:pt x="398998" y="6453451"/>
                  <a:pt x="106388" y="6457258"/>
                </a:cubicBezTo>
                <a:lnTo>
                  <a:pt x="105154" y="6457269"/>
                </a:lnTo>
                <a:lnTo>
                  <a:pt x="0" y="645818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</a:t>
            </a:r>
            <a:r>
              <a:rPr lang="en-US"/>
              <a:t>add picture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7C1D9B-FAC0-E043-BEAD-462C77E07257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F5060F-3A57-4907-868B-A7D2F3B35A3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3888" y="2403567"/>
            <a:ext cx="4231141" cy="1128774"/>
          </a:xfrm>
        </p:spPr>
        <p:txBody>
          <a:bodyPr vert="horz" bIns="0" anchor="b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3800"/>
            </a:lvl1pPr>
          </a:lstStyle>
          <a:p>
            <a:r>
              <a:rPr lang="en-US"/>
              <a:t>Chapter Title</a:t>
            </a:r>
            <a:endParaRPr lang="en-US" dirty="0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F86F7E22-9F9D-41E3-99F2-E44EB53A25D9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3889" y="3532188"/>
            <a:ext cx="4231122" cy="714135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3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Subheadline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85BE43-658A-4D34-B05D-AFCB9DC2A0A4}"/>
              </a:ext>
            </a:extLst>
          </p:cNvPr>
          <p:cNvSpPr>
            <a:spLocks noGrp="1"/>
          </p:cNvSpPr>
          <p:nvPr userDrawn="1">
            <p:ph type="ftr" sz="quarter" idx="14"/>
          </p:nvPr>
        </p:nvSpPr>
        <p:spPr/>
        <p:txBody>
          <a:bodyPr/>
          <a:lstStyle/>
          <a:p>
            <a:r>
              <a:rPr lang="en-US"/>
              <a:t>06.04.2022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8BDA62-3DBF-4D90-8BE4-4FAB996874E3}"/>
              </a:ext>
            </a:extLst>
          </p:cNvPr>
          <p:cNvSpPr>
            <a:spLocks noGrp="1"/>
          </p:cNvSpPr>
          <p:nvPr userDrawn="1">
            <p:ph type="sldNum" sz="quarter" idx="15"/>
          </p:nvPr>
        </p:nvSpPr>
        <p:spPr/>
        <p:txBody>
          <a:bodyPr/>
          <a:lstStyle/>
          <a:p>
            <a:fld id="{CDA47EDB-7E79-4EB4-9865-AE47CBDC7EA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149B72-6098-4004-B5F5-E131D9BD0DF3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853802" y="421181"/>
            <a:ext cx="1836000" cy="3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8704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20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34F14BA4-6817-46AD-AA92-B88A21EAA68B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127596-7FAF-46A3-ACD4-7E4AF99B5181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7E85BA0-8DA3-4798-9FF0-B99F56AEB7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/>
            </a:lvl1pPr>
          </a:lstStyle>
          <a:p>
            <a:r>
              <a:rPr lang="en-US"/>
              <a:t>Click to enter agenda title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98C52-0661-426C-9600-09447FEB3A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3888" y="1665287"/>
            <a:ext cx="10944225" cy="4319587"/>
          </a:xfrm>
        </p:spPr>
        <p:txBody>
          <a:bodyPr/>
          <a:lstStyle>
            <a:lvl1pPr>
              <a:tabLst>
                <a:tab pos="10939463" algn="r"/>
              </a:tabLst>
              <a:defRPr sz="2400"/>
            </a:lvl1pPr>
            <a:lvl2pPr>
              <a:tabLst>
                <a:tab pos="10939463" algn="r"/>
              </a:tabLst>
              <a:defRPr sz="2400"/>
            </a:lvl2pPr>
            <a:lvl3pPr>
              <a:tabLst>
                <a:tab pos="10939463" algn="r"/>
              </a:tabLst>
              <a:defRPr sz="2400"/>
            </a:lvl3pPr>
            <a:lvl4pPr>
              <a:tabLst>
                <a:tab pos="10939463" algn="r"/>
              </a:tabLst>
              <a:defRPr sz="2400"/>
            </a:lvl4pPr>
            <a:lvl5pPr>
              <a:tabLst>
                <a:tab pos="10939463" algn="r"/>
              </a:tabLst>
              <a:defRPr sz="2400"/>
            </a:lvl5pPr>
          </a:lstStyle>
          <a:p>
            <a:pPr lvl="0"/>
            <a:r>
              <a:rPr lang="en-US" dirty="0"/>
              <a:t>Insert agenda topics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29A2636-4AA7-47D4-B400-0DFC6182CF1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06.04.2022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00F173-5C2B-460F-A623-F2567CAF368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D75595B-9E33-43AC-9231-50EED6BABA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85926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34F14BA4-6817-46AD-AA92-B88A21EAA68B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127596-7FAF-46A3-ACD4-7E4AF99B5181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865F91-2CED-4148-BF8E-CCC9E6C9FFF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23888" y="1665287"/>
            <a:ext cx="10944225" cy="4319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7E85BA0-8DA3-4798-9FF0-B99F56AEB7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9B160A-521B-495E-835E-6FCBAE63DEF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06.04.2022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B94D8C-D600-4D8B-9F53-37F4E0660F0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78D5505-BA44-4141-A4E0-6F92AFF128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43679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A7BB32D7-30F1-40C2-8B62-5C665068ED11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ABA465-5676-4248-8114-5124831825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7447443" y="1662735"/>
            <a:ext cx="4120670" cy="4321985"/>
          </a:xfrm>
          <a:solidFill>
            <a:schemeClr val="bg1">
              <a:lumMod val="65000"/>
            </a:schemeClr>
          </a:solidFill>
        </p:spPr>
        <p:txBody>
          <a:bodyPr lIns="72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DD859A-80FF-4681-B009-69E7109A9062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B72096-D230-4E2B-95F8-15BC44E147DE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23889" y="1665287"/>
            <a:ext cx="6572249" cy="4319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8B9F3A4-465F-4AE0-8818-C5337259E6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090D46-621F-43EC-985D-0C80886844E7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06.04.2022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A8EF36-624B-4A56-89E7-34456CF41430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9673C05C-3A3E-44D7-9EEA-784913311F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44584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4533" userDrawn="1">
          <p15:clr>
            <a:srgbClr val="FBAE40"/>
          </p15:clr>
        </p15:guide>
        <p15:guide id="10" pos="469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 small" preserve="1" userDrawn="1">
  <p:cSld name="Content and Imag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A7BB32D7-30F1-40C2-8B62-5C665068ED11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39846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ABA465-5676-4248-8114-5124831825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759825" y="1662889"/>
            <a:ext cx="2824163" cy="4321985"/>
          </a:xfrm>
          <a:solidFill>
            <a:schemeClr val="bg1">
              <a:lumMod val="65000"/>
            </a:schemeClr>
          </a:solidFill>
        </p:spPr>
        <p:txBody>
          <a:bodyPr lIns="72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DD859A-80FF-4681-B009-69E7109A9062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B72096-D230-4E2B-95F8-15BC44E147DE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23889" y="1665287"/>
            <a:ext cx="7885111" cy="4319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8B9F3A4-465F-4AE0-8818-C5337259E6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60FB97-7CB8-4851-AE99-5FA22E9741F8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06.04.2022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AF99ED-3D60-4938-815A-8069E83CD2D0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E192DB0A-E422-4A62-B76C-55296A0257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71940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5360">
          <p15:clr>
            <a:srgbClr val="FBAE40"/>
          </p15:clr>
        </p15:guide>
        <p15:guide id="10" pos="551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with Title" preserve="1" userDrawn="1">
  <p:cSld name="Two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A3E30882-9D8C-4F6C-A732-2A67C2A594F8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C8C623-9AED-45B8-9D5A-AB7F5EB0C71C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E8EC0B-BAE6-4703-ACCA-6D064D11DCC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3888" y="1665288"/>
            <a:ext cx="5299049" cy="774063"/>
          </a:xfrm>
        </p:spPr>
        <p:txBody>
          <a:bodyPr bIns="36000" anchor="b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content here</a:t>
            </a:r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DD68DA8-C87D-427F-90B5-8785845516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55053" y="1665288"/>
            <a:ext cx="5299049" cy="774063"/>
          </a:xfrm>
        </p:spPr>
        <p:txBody>
          <a:bodyPr bIns="36000" anchor="b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content here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960BC3F-C0E0-41A4-AE03-FBC1FAEC287F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23887" y="2485189"/>
            <a:ext cx="5299200" cy="349968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4760D73-BC2C-40D9-8CF5-CC7E8C7BCDCB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255052" y="2485190"/>
            <a:ext cx="5313061" cy="349968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B57A2DF6-C837-4DB7-A0DB-A5BA4E010F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72AC2AA-7F24-4A9B-9F60-9E2C74D47E0A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US"/>
              <a:t>06.04.2022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6FC87A-07B8-457A-95FD-75B0EE998B0D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7F3A05F2-F09A-4810-A98B-96C0DF22A0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07127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732" userDrawn="1">
          <p15:clr>
            <a:srgbClr val="FBAE40"/>
          </p15:clr>
        </p15:guide>
        <p15:guide id="10" pos="39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7D71D12E-DC1B-4054-99C0-2DD8C7F5F7EF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0" y="5930900"/>
            <a:ext cx="12192000" cy="9271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888" y="350069"/>
            <a:ext cx="8964613" cy="467239"/>
          </a:xfrm>
          <a:prstGeom prst="rect">
            <a:avLst/>
          </a:prstGeom>
        </p:spPr>
        <p:txBody>
          <a:bodyPr vert="horz" lIns="0" tIns="0" rIns="0" bIns="36000" rtlCol="0" anchor="t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1665287"/>
            <a:ext cx="10944225" cy="4319587"/>
          </a:xfrm>
          <a:prstGeom prst="rect">
            <a:avLst/>
          </a:prstGeom>
        </p:spPr>
        <p:txBody>
          <a:bodyPr vert="horz" lIns="0" tIns="72000" rIns="0" bIns="0" rtlCol="0">
            <a:noAutofit/>
          </a:bodyPr>
          <a:lstStyle/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Nineth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55771" y="6576681"/>
            <a:ext cx="5690848" cy="1373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06.04.2022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8544" y="6576681"/>
            <a:ext cx="359569" cy="1373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924B4A3F-4C17-43C0-860B-F608F786D24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073631-C1EB-4C84-9DEB-9DF86401C85B}"/>
              </a:ext>
            </a:extLst>
          </p:cNvPr>
          <p:cNvPicPr>
            <a:picLocks noChangeAspect="1"/>
          </p:cNvPicPr>
          <p:nvPr userDrawn="1">
            <p:custDataLst>
              <p:tags r:id="rId21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853802" y="421181"/>
            <a:ext cx="1836000" cy="3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79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806" r:id="rId2"/>
    <p:sldLayoutId id="2147483762" r:id="rId3"/>
    <p:sldLayoutId id="2147483809" r:id="rId4"/>
    <p:sldLayoutId id="2147483807" r:id="rId5"/>
    <p:sldLayoutId id="2147483792" r:id="rId6"/>
    <p:sldLayoutId id="2147483793" r:id="rId7"/>
    <p:sldLayoutId id="2147483811" r:id="rId8"/>
    <p:sldLayoutId id="2147483805" r:id="rId9"/>
    <p:sldLayoutId id="2147483794" r:id="rId10"/>
    <p:sldLayoutId id="2147483795" r:id="rId11"/>
    <p:sldLayoutId id="2147483796" r:id="rId12"/>
    <p:sldLayoutId id="2147483812" r:id="rId13"/>
    <p:sldLayoutId id="2147483810" r:id="rId14"/>
    <p:sldLayoutId id="2147483808" r:id="rId15"/>
    <p:sldLayoutId id="2147483797" r:id="rId16"/>
    <p:sldLayoutId id="2147483803" r:id="rId17"/>
    <p:sldLayoutId id="2147483804" r:id="rId18"/>
    <p:sldLayoutId id="2147483813" r:id="rId19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96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12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728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944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3" userDrawn="1">
          <p15:clr>
            <a:srgbClr val="F26B43"/>
          </p15:clr>
        </p15:guide>
        <p15:guide id="2" pos="7287" userDrawn="1">
          <p15:clr>
            <a:srgbClr val="F26B43"/>
          </p15:clr>
        </p15:guide>
        <p15:guide id="3" orient="horz" pos="1049" userDrawn="1">
          <p15:clr>
            <a:srgbClr val="F26B43"/>
          </p15:clr>
        </p15:guide>
        <p15:guide id="4" orient="horz" pos="3770" userDrawn="1">
          <p15:clr>
            <a:srgbClr val="F26B43"/>
          </p15:clr>
        </p15:guide>
        <p15:guide id="5" orient="horz" pos="2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11.png"/><Relationship Id="rId4" Type="http://schemas.openxmlformats.org/officeDocument/2006/relationships/image" Target="../media/image39.svg"/><Relationship Id="rId9" Type="http://schemas.openxmlformats.org/officeDocument/2006/relationships/image" Target="../media/image4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image" Target="../media/image52.emf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67124F0-AB54-42DE-AEEB-2A1AA7A14B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National Sales Meeting – Chicago 2022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CA91E94-B88A-4E5B-BCAF-63BBBD8772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Ashley </a:t>
            </a:r>
            <a:r>
              <a:rPr lang="en-US" dirty="0" err="1"/>
              <a:t>Piché</a:t>
            </a:r>
            <a:r>
              <a:rPr lang="en-US" dirty="0"/>
              <a:t> – Global Product Manager, Software &amp; Tools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7F897F-2EFF-43ED-8F66-B221B83A9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01622"/>
            <a:ext cx="8339136" cy="687170"/>
          </a:xfrm>
        </p:spPr>
        <p:txBody>
          <a:bodyPr vert="horz"/>
          <a:lstStyle/>
          <a:p>
            <a:r>
              <a:rPr lang="en-US" sz="3600" dirty="0" err="1"/>
              <a:t>HELPful</a:t>
            </a:r>
            <a:r>
              <a:rPr lang="en-US" sz="3600" dirty="0"/>
              <a:t> Tools for a Better Life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9540C635-7AB1-4DA4-9404-DA4E568E83F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286000"/>
            <a:ext cx="12192000" cy="4572000"/>
          </a:xfrm>
        </p:spPr>
      </p:pic>
    </p:spTree>
    <p:extLst>
      <p:ext uri="{BB962C8B-B14F-4D97-AF65-F5344CB8AC3E}">
        <p14:creationId xmlns:p14="http://schemas.microsoft.com/office/powerpoint/2010/main" val="331369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New Features – Coming Soon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D7094B3-3386-45E5-ACC2-849AF4D710F1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r>
              <a:rPr lang="en-US" b="1" dirty="0"/>
              <a:t>Product Comparison Tool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DF4D8A-B843-4BE4-82BA-E55EBA57B65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C15EA5A-A9C7-40DC-845D-16C59A25F9FB}" type="slidenum">
              <a:rPr lang="en-US" smtClean="0"/>
              <a:t>10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E91880-6A8F-4FF8-9B78-18E766D9858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20.04.2022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0D32DBA-04C0-4EF8-A622-C23AAD02B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265" y="1173582"/>
            <a:ext cx="5841063" cy="4896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61DC012-7005-455F-939E-C7E03B81FC90}"/>
              </a:ext>
            </a:extLst>
          </p:cNvPr>
          <p:cNvSpPr/>
          <p:nvPr/>
        </p:nvSpPr>
        <p:spPr>
          <a:xfrm>
            <a:off x="10239884" y="1182350"/>
            <a:ext cx="1148444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3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New Features – Coming Soon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D7094B3-3386-45E5-ACC2-849AF4D710F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3888" y="1409115"/>
            <a:ext cx="10944225" cy="4319587"/>
          </a:xfrm>
        </p:spPr>
        <p:txBody>
          <a:bodyPr/>
          <a:lstStyle/>
          <a:p>
            <a:r>
              <a:rPr lang="en-US" b="1" dirty="0"/>
              <a:t>Opportunities &amp; Quotes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DF4D8A-B843-4BE4-82BA-E55EBA57B65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C15EA5A-A9C7-40DC-845D-16C59A25F9FB}" type="slidenum">
              <a:rPr lang="en-US" smtClean="0"/>
              <a:t>11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E91880-6A8F-4FF8-9B78-18E766D9858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20.04.2022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977726-D724-4804-BC52-B0EBE7AC4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985" y="2053187"/>
            <a:ext cx="9046029" cy="3891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7499D9F-2430-4D0F-B919-E9E5446B8803}"/>
              </a:ext>
            </a:extLst>
          </p:cNvPr>
          <p:cNvSpPr/>
          <p:nvPr/>
        </p:nvSpPr>
        <p:spPr>
          <a:xfrm>
            <a:off x="1572984" y="3341914"/>
            <a:ext cx="2160815" cy="7837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23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Key Takeaways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D7094B3-3386-45E5-ACC2-849AF4D710F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3887" y="1520727"/>
            <a:ext cx="7530149" cy="4319587"/>
          </a:xfrm>
        </p:spPr>
        <p:txBody>
          <a:bodyPr/>
          <a:lstStyle/>
          <a:p>
            <a:pPr lvl="1"/>
            <a:r>
              <a:rPr lang="en-US" sz="2000" i="1" u="sng" dirty="0"/>
              <a:t>New UI</a:t>
            </a:r>
          </a:p>
          <a:p>
            <a:pPr lvl="2"/>
            <a:r>
              <a:rPr lang="en-US" sz="2000" dirty="0">
                <a:sym typeface="Wingdings" panose="05000000000000000000" pitchFamily="2" charset="2"/>
              </a:rPr>
              <a:t>More responsive and user-friendly design</a:t>
            </a:r>
          </a:p>
          <a:p>
            <a:pPr lvl="1"/>
            <a:r>
              <a:rPr lang="en-US" sz="2000" i="1" u="sng" dirty="0"/>
              <a:t>Tracking numbers </a:t>
            </a:r>
          </a:p>
          <a:p>
            <a:pPr lvl="2"/>
            <a:r>
              <a:rPr lang="en-US" sz="2000" dirty="0"/>
              <a:t>Improved visibility on shipments</a:t>
            </a:r>
          </a:p>
          <a:p>
            <a:pPr lvl="2"/>
            <a:r>
              <a:rPr lang="en-US" sz="2000" dirty="0"/>
              <a:t>Automatic updates in Help</a:t>
            </a:r>
            <a:endParaRPr lang="en-US" sz="2000" dirty="0">
              <a:sym typeface="Wingdings" panose="05000000000000000000" pitchFamily="2" charset="2"/>
            </a:endParaRPr>
          </a:p>
          <a:p>
            <a:pPr lvl="1"/>
            <a:r>
              <a:rPr lang="en-US" sz="2000" i="1" u="sng" dirty="0">
                <a:sym typeface="Wingdings" panose="05000000000000000000" pitchFamily="2" charset="2"/>
              </a:rPr>
              <a:t>Application Tool</a:t>
            </a:r>
          </a:p>
          <a:p>
            <a:pPr lvl="2"/>
            <a:r>
              <a:rPr lang="en-US" sz="2000" dirty="0">
                <a:sym typeface="Wingdings" panose="05000000000000000000" pitchFamily="2" charset="2"/>
              </a:rPr>
              <a:t>Improve and share application knowledge</a:t>
            </a:r>
          </a:p>
          <a:p>
            <a:pPr lvl="1"/>
            <a:r>
              <a:rPr lang="en-US" sz="2000" i="1" u="sng" dirty="0"/>
              <a:t>Opportunities &amp; Quotes</a:t>
            </a:r>
          </a:p>
          <a:p>
            <a:pPr lvl="2"/>
            <a:r>
              <a:rPr lang="en-US" sz="2000" dirty="0"/>
              <a:t>Cleaner landing page, less duplicate projects</a:t>
            </a:r>
          </a:p>
          <a:p>
            <a:pPr lvl="2"/>
            <a:r>
              <a:rPr lang="en-US" sz="2000" dirty="0"/>
              <a:t>Group quotes under single opportunity</a:t>
            </a:r>
          </a:p>
          <a:p>
            <a:pPr lvl="2"/>
            <a:endParaRPr lang="en-US" sz="2000" dirty="0"/>
          </a:p>
          <a:p>
            <a:pPr lvl="2"/>
            <a:endParaRPr lang="en-US" sz="20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DF4D8A-B843-4BE4-82BA-E55EBA57B65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C15EA5A-A9C7-40DC-845D-16C59A25F9FB}" type="slidenum">
              <a:rPr lang="en-US" smtClean="0"/>
              <a:t>12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E91880-6A8F-4FF8-9B78-18E766D9858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20.04.2022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48FDA4-A525-4F9D-A7E3-0AB3ADBAEA12}"/>
              </a:ext>
            </a:extLst>
          </p:cNvPr>
          <p:cNvGrpSpPr/>
          <p:nvPr/>
        </p:nvGrpSpPr>
        <p:grpSpPr>
          <a:xfrm>
            <a:off x="7333704" y="1725264"/>
            <a:ext cx="3874840" cy="3889409"/>
            <a:chOff x="9107757" y="1727742"/>
            <a:chExt cx="2373537" cy="25589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Graphic 9" descr="Man carrying laptop">
              <a:extLst>
                <a:ext uri="{FF2B5EF4-FFF2-40B4-BE49-F238E27FC236}">
                  <a16:creationId xmlns:a16="http://schemas.microsoft.com/office/drawing/2014/main" id="{472C0F16-5CCC-42F5-919F-968F3FE91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107757" y="2503081"/>
              <a:ext cx="2373537" cy="1783583"/>
            </a:xfrm>
            <a:prstGeom prst="rect">
              <a:avLst/>
            </a:prstGeom>
          </p:spPr>
        </p:pic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7E86465B-B3E5-41F0-9446-DC9483F8A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40164">
              <a:off x="10623807" y="3348887"/>
              <a:ext cx="585580" cy="246291"/>
            </a:xfrm>
            <a:prstGeom prst="rect">
              <a:avLst/>
            </a:prstGeom>
          </p:spPr>
        </p:pic>
        <p:pic>
          <p:nvPicPr>
            <p:cNvPr id="12" name="Graphic 11" descr="A child with wavy hair">
              <a:extLst>
                <a:ext uri="{FF2B5EF4-FFF2-40B4-BE49-F238E27FC236}">
                  <a16:creationId xmlns:a16="http://schemas.microsoft.com/office/drawing/2014/main" id="{E229AD34-DB31-4188-8279-68B6479D1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740591" y="1727742"/>
              <a:ext cx="871952" cy="960411"/>
            </a:xfrm>
            <a:prstGeom prst="rect">
              <a:avLst/>
            </a:prstGeom>
          </p:spPr>
        </p:pic>
        <p:pic>
          <p:nvPicPr>
            <p:cNvPr id="13" name="Graphic 12" descr="A happy face">
              <a:extLst>
                <a:ext uri="{FF2B5EF4-FFF2-40B4-BE49-F238E27FC236}">
                  <a16:creationId xmlns:a16="http://schemas.microsoft.com/office/drawing/2014/main" id="{30B5F9CD-2A75-4D7A-9052-0E280A2A6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000712" y="2053465"/>
              <a:ext cx="491410" cy="5067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0593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Overview &amp; Reminders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300467"/>
            <a:ext cx="8964613" cy="467239"/>
          </a:xfrm>
        </p:spPr>
        <p:txBody>
          <a:bodyPr/>
          <a:lstStyle/>
          <a:p>
            <a:r>
              <a:rPr lang="en-US" dirty="0"/>
              <a:t>CondairParts.com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DF4D8A-B843-4BE4-82BA-E55EBA57B65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C15EA5A-A9C7-40DC-845D-16C59A25F9FB}" type="slidenum">
              <a:rPr lang="en-US" smtClean="0"/>
              <a:t>13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E91880-6A8F-4FF8-9B78-18E766D9858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20.04.2022</a:t>
            </a:r>
            <a:endParaRPr lang="en-US" dirty="0"/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1C449208-65BB-4C98-BB2C-8BCE2578BE6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03633" y="1973049"/>
            <a:ext cx="5224463" cy="330305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Available to all customers USA &amp; Canada (.ca)</a:t>
            </a:r>
          </a:p>
          <a:p>
            <a:pPr>
              <a:spcAft>
                <a:spcPts val="1200"/>
              </a:spcAft>
            </a:pPr>
            <a:r>
              <a:rPr lang="en-US" dirty="0"/>
              <a:t>Special customer pricing &amp; payment access with login</a:t>
            </a:r>
          </a:p>
          <a:p>
            <a:pPr>
              <a:spcAft>
                <a:spcPts val="1200"/>
              </a:spcAft>
            </a:pPr>
            <a:r>
              <a:rPr lang="en-US" dirty="0"/>
              <a:t>Notifies agents of sales in territory + 25% commission</a:t>
            </a:r>
          </a:p>
          <a:p>
            <a:pPr>
              <a:spcAft>
                <a:spcPts val="1200"/>
              </a:spcAft>
            </a:pPr>
            <a:r>
              <a:rPr lang="en-US" dirty="0"/>
              <a:t>Offers top 90% of parts sold and complete Residential line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Catalog is still growing</a:t>
            </a:r>
          </a:p>
          <a:p>
            <a:pPr>
              <a:spcAft>
                <a:spcPts val="1200"/>
              </a:spcAft>
            </a:pPr>
            <a:r>
              <a:rPr lang="en-US" dirty="0"/>
              <a:t>Partner with US warehouse &amp; logistics for improved delivery</a:t>
            </a:r>
          </a:p>
          <a:p>
            <a:pPr>
              <a:spcAft>
                <a:spcPts val="1200"/>
              </a:spcAft>
            </a:pPr>
            <a:r>
              <a:rPr lang="en-US" dirty="0"/>
              <a:t>Provides model compatibility, “What’s in the box” and 360° photos</a:t>
            </a:r>
          </a:p>
          <a:p>
            <a:pPr>
              <a:spcAft>
                <a:spcPts val="1200"/>
              </a:spcAft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7" name="Screen Recording 6">
            <a:hlinkClick r:id="" action="ppaction://media"/>
            <a:extLst>
              <a:ext uri="{FF2B5EF4-FFF2-40B4-BE49-F238E27FC236}">
                <a16:creationId xmlns:a16="http://schemas.microsoft.com/office/drawing/2014/main" id="{6C6068E9-ED80-46EF-A9CC-9AF3198D7A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782" r="9169"/>
          <a:stretch/>
        </p:blipFill>
        <p:spPr>
          <a:xfrm>
            <a:off x="5856514" y="1955354"/>
            <a:ext cx="6084252" cy="33030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777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3545"/>
    </mc:Choice>
    <mc:Fallback xmlns="">
      <p:transition advTm="23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1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9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>
          <a:xfrm>
            <a:off x="623887" y="787751"/>
            <a:ext cx="8964613" cy="405683"/>
          </a:xfrm>
        </p:spPr>
        <p:txBody>
          <a:bodyPr/>
          <a:lstStyle/>
          <a:p>
            <a:r>
              <a:rPr lang="en-US" dirty="0"/>
              <a:t>On the Roadmap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CondairParts.com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DF4D8A-B843-4BE4-82BA-E55EBA57B65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C15EA5A-A9C7-40DC-845D-16C59A25F9FB}" type="slidenum">
              <a:rPr lang="en-US" smtClean="0"/>
              <a:t>14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E91880-6A8F-4FF8-9B78-18E766D9858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20.04.2022</a:t>
            </a:r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1C449208-65BB-4C98-BB2C-8BCE2578BE6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3888" y="1665287"/>
            <a:ext cx="5690849" cy="431958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3FE58A08-BD7F-493C-883F-F6255C5E7BE8}"/>
              </a:ext>
            </a:extLst>
          </p:cNvPr>
          <p:cNvSpPr txBox="1">
            <a:spLocks/>
          </p:cNvSpPr>
          <p:nvPr/>
        </p:nvSpPr>
        <p:spPr>
          <a:xfrm>
            <a:off x="680680" y="1880968"/>
            <a:ext cx="5690849" cy="4319587"/>
          </a:xfrm>
          <a:prstGeom prst="rect">
            <a:avLst/>
          </a:prstGeom>
        </p:spPr>
        <p:txBody>
          <a:bodyPr vert="horz" lIns="0" tIns="7200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Interactive Exploded Views</a:t>
            </a:r>
          </a:p>
          <a:p>
            <a:r>
              <a:rPr lang="en-US" sz="2000" dirty="0"/>
              <a:t>Serial # lookup</a:t>
            </a:r>
          </a:p>
          <a:p>
            <a:r>
              <a:rPr lang="en-US" sz="2000" dirty="0"/>
              <a:t>Grow product offering</a:t>
            </a:r>
          </a:p>
          <a:p>
            <a:pPr lvl="1"/>
            <a:r>
              <a:rPr lang="en-US" sz="2000" dirty="0"/>
              <a:t>ML/DRS parts coming soon!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3597F9-7AEA-4F3B-B9AD-44AF23E34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48" y="4562722"/>
            <a:ext cx="2369369" cy="1579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FA110AED-E9C8-4224-9A7C-CD45964B1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97" y="3816543"/>
            <a:ext cx="1708485" cy="1708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A picture containing black, dark&#10;&#10;Description automatically generated">
            <a:extLst>
              <a:ext uri="{FF2B5EF4-FFF2-40B4-BE49-F238E27FC236}">
                <a16:creationId xmlns:a16="http://schemas.microsoft.com/office/drawing/2014/main" id="{8336008F-40F7-4191-BF1C-064965D959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82651">
            <a:off x="-797506" y="3295708"/>
            <a:ext cx="4125229" cy="2750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A2DC50B-644B-40C1-8920-19E2353A9345}"/>
              </a:ext>
            </a:extLst>
          </p:cNvPr>
          <p:cNvGrpSpPr/>
          <p:nvPr/>
        </p:nvGrpSpPr>
        <p:grpSpPr>
          <a:xfrm>
            <a:off x="5432004" y="1028062"/>
            <a:ext cx="5690848" cy="4944060"/>
            <a:chOff x="5432004" y="1028062"/>
            <a:chExt cx="5690848" cy="4944060"/>
          </a:xfrm>
        </p:grpSpPr>
        <p:pic>
          <p:nvPicPr>
            <p:cNvPr id="1026" name="Picture 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6666368A-E702-46B6-BDF5-F439D51B66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98"/>
            <a:stretch/>
          </p:blipFill>
          <p:spPr bwMode="auto">
            <a:xfrm>
              <a:off x="5432004" y="1028062"/>
              <a:ext cx="5690848" cy="49440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F40B376-E198-4F1C-8610-C6D7ABF236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" b="8157"/>
            <a:stretch/>
          </p:blipFill>
          <p:spPr>
            <a:xfrm>
              <a:off x="8535755" y="1524048"/>
              <a:ext cx="2332853" cy="11217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901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CondairParts.com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DF4D8A-B843-4BE4-82BA-E55EBA57B65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C15EA5A-A9C7-40DC-845D-16C59A25F9FB}" type="slidenum">
              <a:rPr lang="en-US" smtClean="0"/>
              <a:t>15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E91880-6A8F-4FF8-9B78-18E766D9858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20.04.2022</a:t>
            </a:r>
            <a:endParaRPr lang="en-US" dirty="0"/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1C449208-65BB-4C98-BB2C-8BCE2578BE6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06917" y="1632630"/>
            <a:ext cx="5690849" cy="431958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7" name="Content Placeholder 19">
            <a:extLst>
              <a:ext uri="{FF2B5EF4-FFF2-40B4-BE49-F238E27FC236}">
                <a16:creationId xmlns:a16="http://schemas.microsoft.com/office/drawing/2014/main" id="{20815DEA-B8EC-4AF2-8096-06DEA59EABC3}"/>
              </a:ext>
            </a:extLst>
          </p:cNvPr>
          <p:cNvSpPr txBox="1">
            <a:spLocks/>
          </p:cNvSpPr>
          <p:nvPr/>
        </p:nvSpPr>
        <p:spPr>
          <a:xfrm>
            <a:off x="8395128" y="2513492"/>
            <a:ext cx="3455988" cy="3499684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Reach more customers</a:t>
            </a:r>
          </a:p>
          <a:p>
            <a:r>
              <a:rPr lang="en-US" dirty="0"/>
              <a:t>Leverage customer leads</a:t>
            </a:r>
          </a:p>
          <a:p>
            <a:r>
              <a:rPr lang="en-US" dirty="0"/>
              <a:t>Increased parts &amp; service revenue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C9FE19-5316-4D16-B6F1-34A02B1101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484" y="4152064"/>
            <a:ext cx="1180723" cy="11782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5D72C3-CC16-449F-B4BB-5935E6F6ECC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511" y="4152064"/>
            <a:ext cx="1207540" cy="12146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05AC88-E480-4FBD-A456-2DF53C7F786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316" y="4152064"/>
            <a:ext cx="1239885" cy="114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7A231604-51FA-4C04-A22F-F8BD55AF328D}"/>
              </a:ext>
            </a:extLst>
          </p:cNvPr>
          <p:cNvSpPr txBox="1">
            <a:spLocks/>
          </p:cNvSpPr>
          <p:nvPr/>
        </p:nvSpPr>
        <p:spPr>
          <a:xfrm>
            <a:off x="906918" y="1693590"/>
            <a:ext cx="3456000" cy="774063"/>
          </a:xfrm>
          <a:prstGeom prst="rect">
            <a:avLst/>
          </a:prstGeom>
        </p:spPr>
        <p:txBody>
          <a:bodyPr vert="horz" lIns="0" tIns="72000" rIns="0" bIns="3600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Benefits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88F7ED7-6576-489F-BEE8-15A5B3D0F27D}"/>
              </a:ext>
            </a:extLst>
          </p:cNvPr>
          <p:cNvSpPr txBox="1">
            <a:spLocks/>
          </p:cNvSpPr>
          <p:nvPr/>
        </p:nvSpPr>
        <p:spPr>
          <a:xfrm>
            <a:off x="4783955" y="1693590"/>
            <a:ext cx="3456000" cy="774063"/>
          </a:xfrm>
          <a:prstGeom prst="rect">
            <a:avLst/>
          </a:prstGeom>
        </p:spPr>
        <p:txBody>
          <a:bodyPr vert="horz" lIns="0" tIns="72000" rIns="0" bIns="3600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What’s in it for you?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25B3BD57-D0DB-4669-9EAC-DCA2DE82BA3A}"/>
              </a:ext>
            </a:extLst>
          </p:cNvPr>
          <p:cNvSpPr txBox="1">
            <a:spLocks/>
          </p:cNvSpPr>
          <p:nvPr/>
        </p:nvSpPr>
        <p:spPr>
          <a:xfrm>
            <a:off x="8395154" y="1693590"/>
            <a:ext cx="3455988" cy="774063"/>
          </a:xfrm>
          <a:prstGeom prst="rect">
            <a:avLst/>
          </a:prstGeom>
        </p:spPr>
        <p:txBody>
          <a:bodyPr vert="horz" lIns="0" tIns="72000" rIns="0" bIns="3600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Opportunities</a:t>
            </a:r>
          </a:p>
        </p:txBody>
      </p:sp>
      <p:sp>
        <p:nvSpPr>
          <p:cNvPr id="15" name="Content Placeholder 16">
            <a:extLst>
              <a:ext uri="{FF2B5EF4-FFF2-40B4-BE49-F238E27FC236}">
                <a16:creationId xmlns:a16="http://schemas.microsoft.com/office/drawing/2014/main" id="{1B860ED0-EC7C-4994-8755-C13B3D7A9BFE}"/>
              </a:ext>
            </a:extLst>
          </p:cNvPr>
          <p:cNvSpPr txBox="1">
            <a:spLocks/>
          </p:cNvSpPr>
          <p:nvPr/>
        </p:nvSpPr>
        <p:spPr>
          <a:xfrm>
            <a:off x="906916" y="2513491"/>
            <a:ext cx="3455987" cy="3499685"/>
          </a:xfrm>
          <a:prstGeom prst="rect">
            <a:avLst/>
          </a:prstGeom>
        </p:spPr>
        <p:txBody>
          <a:bodyPr vert="horz" lIns="0" tIns="7200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Easy access to parts information</a:t>
            </a:r>
          </a:p>
          <a:p>
            <a:r>
              <a:rPr lang="en-US" dirty="0"/>
              <a:t>Convenient shipping/payment options</a:t>
            </a:r>
          </a:p>
          <a:p>
            <a:r>
              <a:rPr lang="en-US" dirty="0"/>
              <a:t>Useful for any parts professionals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0375C699-60D6-4C36-AE4B-1B6760CDA2D9}"/>
              </a:ext>
            </a:extLst>
          </p:cNvPr>
          <p:cNvSpPr txBox="1">
            <a:spLocks/>
          </p:cNvSpPr>
          <p:nvPr/>
        </p:nvSpPr>
        <p:spPr>
          <a:xfrm>
            <a:off x="4783955" y="2513491"/>
            <a:ext cx="3455987" cy="3499684"/>
          </a:xfrm>
          <a:prstGeom prst="rect">
            <a:avLst/>
          </a:prstGeom>
        </p:spPr>
        <p:txBody>
          <a:bodyPr vert="horz" lIns="0" tIns="7200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Access to customer sales data</a:t>
            </a:r>
          </a:p>
          <a:p>
            <a:r>
              <a:rPr lang="en-US" dirty="0"/>
              <a:t>Less manual ordering</a:t>
            </a:r>
          </a:p>
          <a:p>
            <a:r>
              <a:rPr lang="en-US" dirty="0"/>
              <a:t>Sales commission with no effort</a:t>
            </a:r>
          </a:p>
        </p:txBody>
      </p:sp>
    </p:spTree>
    <p:extLst>
      <p:ext uri="{BB962C8B-B14F-4D97-AF65-F5344CB8AC3E}">
        <p14:creationId xmlns:p14="http://schemas.microsoft.com/office/powerpoint/2010/main" val="186988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&amp; Tools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DF4D8A-B843-4BE4-82BA-E55EBA57B65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C15EA5A-A9C7-40DC-845D-16C59A25F9FB}" type="slidenum">
              <a:rPr lang="en-US" smtClean="0"/>
              <a:t>16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E91880-6A8F-4FF8-9B78-18E766D9858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20.04.2022</a:t>
            </a:r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1C449208-65BB-4C98-BB2C-8BCE2578BE6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98165" y="1333500"/>
            <a:ext cx="7291387" cy="4648643"/>
          </a:xfrm>
        </p:spPr>
        <p:txBody>
          <a:bodyPr/>
          <a:lstStyle/>
          <a:p>
            <a:pPr marL="0" indent="0">
              <a:spcAft>
                <a:spcPts val="1200"/>
              </a:spcAft>
              <a:buClr>
                <a:srgbClr val="016AB3"/>
              </a:buClr>
              <a:buSzPct val="100000"/>
              <a:buNone/>
            </a:pPr>
            <a:endParaRPr lang="en-US" sz="2000" b="1" i="1" dirty="0"/>
          </a:p>
          <a:p>
            <a:pPr>
              <a:spcAft>
                <a:spcPts val="1200"/>
              </a:spcAft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016AB3"/>
                </a:solidFill>
              </a:rPr>
              <a:t>Help</a:t>
            </a:r>
          </a:p>
          <a:p>
            <a:pPr lvl="1">
              <a:spcAft>
                <a:spcPts val="1200"/>
              </a:spcAft>
              <a:buClr>
                <a:srgbClr val="016AB3"/>
              </a:buClr>
              <a:buSzPct val="100000"/>
            </a:pPr>
            <a:r>
              <a:rPr lang="en-US" sz="2000" dirty="0"/>
              <a:t>Application Knowledge</a:t>
            </a:r>
          </a:p>
          <a:p>
            <a:pPr lvl="1">
              <a:spcAft>
                <a:spcPts val="1200"/>
              </a:spcAft>
              <a:buClr>
                <a:srgbClr val="016AB3"/>
              </a:buClr>
              <a:buSzPct val="100000"/>
            </a:pPr>
            <a:r>
              <a:rPr lang="en-US" sz="2000" dirty="0"/>
              <a:t>Opportunity &amp; Quote</a:t>
            </a:r>
          </a:p>
          <a:p>
            <a:pPr lvl="1">
              <a:spcAft>
                <a:spcPts val="1200"/>
              </a:spcAft>
              <a:buClr>
                <a:srgbClr val="016AB3"/>
              </a:buClr>
              <a:buSzPct val="100000"/>
            </a:pPr>
            <a:r>
              <a:rPr lang="en-US" sz="2000" dirty="0"/>
              <a:t>Automated Tracking Numbers</a:t>
            </a:r>
          </a:p>
          <a:p>
            <a:pPr>
              <a:spcAft>
                <a:spcPts val="1200"/>
              </a:spcAft>
              <a:buClr>
                <a:srgbClr val="016AB3"/>
              </a:buClr>
              <a:buSzPct val="100000"/>
            </a:pPr>
            <a:r>
              <a:rPr lang="en-US" sz="2000" b="1" i="1" dirty="0">
                <a:solidFill>
                  <a:srgbClr val="016AB3"/>
                </a:solidFill>
              </a:rPr>
              <a:t>Condair Parts</a:t>
            </a:r>
          </a:p>
          <a:p>
            <a:pPr lvl="1">
              <a:spcAft>
                <a:spcPts val="1200"/>
              </a:spcAft>
              <a:buClr>
                <a:srgbClr val="016AB3"/>
              </a:buClr>
              <a:buSzPct val="100000"/>
            </a:pPr>
            <a:r>
              <a:rPr lang="en-US" sz="2000" dirty="0"/>
              <a:t>Direct access to parts and new customer leads</a:t>
            </a:r>
          </a:p>
          <a:p>
            <a:pPr lvl="1">
              <a:spcAft>
                <a:spcPts val="1200"/>
              </a:spcAft>
              <a:buClr>
                <a:srgbClr val="016AB3"/>
              </a:buClr>
              <a:buSzPct val="100000"/>
            </a:pPr>
            <a:r>
              <a:rPr lang="en-US" sz="2000" dirty="0"/>
              <a:t>Faster lead times</a:t>
            </a:r>
          </a:p>
          <a:p>
            <a:pPr lvl="1">
              <a:spcAft>
                <a:spcPts val="1200"/>
              </a:spcAft>
              <a:buClr>
                <a:srgbClr val="016AB3"/>
              </a:buClr>
              <a:buSzPct val="100000"/>
            </a:pPr>
            <a:r>
              <a:rPr lang="en-US" sz="2000" dirty="0"/>
              <a:t>Improve spare parts and service business</a:t>
            </a:r>
          </a:p>
          <a:p>
            <a:pPr lvl="1">
              <a:buClr>
                <a:srgbClr val="016AB3"/>
              </a:buClr>
              <a:buSzPct val="100000"/>
            </a:pPr>
            <a:endParaRPr lang="en-US" dirty="0"/>
          </a:p>
          <a:p>
            <a:pPr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5" name="Graphic 14" descr="Man holding sign">
            <a:extLst>
              <a:ext uri="{FF2B5EF4-FFF2-40B4-BE49-F238E27FC236}">
                <a16:creationId xmlns:a16="http://schemas.microsoft.com/office/drawing/2014/main" id="{B31ED13D-13ED-4460-A33A-298EE6935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01195" y="1333500"/>
            <a:ext cx="2152650" cy="4495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9DCF9DB-566F-4DC0-857D-D5E54E54691E}"/>
              </a:ext>
            </a:extLst>
          </p:cNvPr>
          <p:cNvSpPr txBox="1"/>
          <p:nvPr/>
        </p:nvSpPr>
        <p:spPr>
          <a:xfrm>
            <a:off x="8425032" y="2659559"/>
            <a:ext cx="1704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16AB3"/>
                </a:solidFill>
                <a:latin typeface="Ink Free" panose="03080402000500000000" pitchFamily="66" charset="0"/>
              </a:rPr>
              <a:t>Important Takeaways!</a:t>
            </a:r>
          </a:p>
        </p:txBody>
      </p:sp>
    </p:spTree>
    <p:extLst>
      <p:ext uri="{BB962C8B-B14F-4D97-AF65-F5344CB8AC3E}">
        <p14:creationId xmlns:p14="http://schemas.microsoft.com/office/powerpoint/2010/main" val="1725493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F9B4E4-A037-4C02-9092-7A6B6D9ED3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ashley.piche@condair.com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A0CCDC-4D4C-4364-8438-F233477F87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Ashley </a:t>
            </a:r>
            <a:r>
              <a:rPr lang="en-US" dirty="0" err="1"/>
              <a:t>Piché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EE85A11-C4A5-4319-9633-1B941196F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Thank You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FBC35-B6F3-4175-A94E-EDCBE999551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8568A2F-C844-4509-A48A-E4F79E6FC44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166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16">
            <a:extLst>
              <a:ext uri="{FF2B5EF4-FFF2-40B4-BE49-F238E27FC236}">
                <a16:creationId xmlns:a16="http://schemas.microsoft.com/office/drawing/2014/main" id="{EFA54636-E609-4D19-B1F9-BAB58BB9038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A6301BD-F8EE-44E4-8251-E57B7F28F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50069"/>
            <a:ext cx="8964613" cy="467239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DC1F3D2-883F-46A8-AA5E-A0E5A01CBCB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8" y="1613906"/>
            <a:ext cx="10944225" cy="4319587"/>
          </a:xfrm>
        </p:spPr>
        <p:txBody>
          <a:bodyPr/>
          <a:lstStyle/>
          <a:p>
            <a:pPr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b="1" i="1" dirty="0"/>
              <a:t>Help </a:t>
            </a:r>
          </a:p>
          <a:p>
            <a:pPr lvl="1"/>
            <a:r>
              <a:rPr lang="en-US" sz="2200" dirty="0"/>
              <a:t>Overview &amp; Reminders</a:t>
            </a:r>
          </a:p>
          <a:p>
            <a:pPr lvl="1"/>
            <a:r>
              <a:rPr lang="en-US" sz="2200" dirty="0"/>
              <a:t>New Features – Coming Soon</a:t>
            </a:r>
          </a:p>
          <a:p>
            <a:r>
              <a:rPr lang="en-US" sz="2200" b="1" i="1" dirty="0"/>
              <a:t>Condair Parts Online</a:t>
            </a:r>
          </a:p>
          <a:p>
            <a:pPr lvl="1"/>
            <a:r>
              <a:rPr lang="en-US" sz="2200" dirty="0"/>
              <a:t>Overview &amp; Reminders</a:t>
            </a:r>
          </a:p>
          <a:p>
            <a:pPr lvl="1"/>
            <a:r>
              <a:rPr lang="en-US" sz="2200" dirty="0"/>
              <a:t>New Features – Coming Soon</a:t>
            </a:r>
          </a:p>
          <a:p>
            <a:pPr lvl="1"/>
            <a:r>
              <a:rPr lang="en-US" sz="2200" dirty="0"/>
              <a:t>Benefits &amp; Opportunities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50B3B-1A25-4B72-8FA8-08AD510813C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8E18A74B-17D4-4E37-A038-5EB6E7FADC03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B7201-56A4-4F10-B89A-BCE072DAEBF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20.04.2022</a:t>
            </a: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34D95B-7751-46DB-8B4D-DDE221DA6DD0}"/>
              </a:ext>
            </a:extLst>
          </p:cNvPr>
          <p:cNvGrpSpPr/>
          <p:nvPr/>
        </p:nvGrpSpPr>
        <p:grpSpPr>
          <a:xfrm>
            <a:off x="5843438" y="1493222"/>
            <a:ext cx="5724674" cy="4783670"/>
            <a:chOff x="5843439" y="1427324"/>
            <a:chExt cx="5724674" cy="478367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F8DEBB8-FAC9-465C-A682-F10656B5D3AD}"/>
                </a:ext>
              </a:extLst>
            </p:cNvPr>
            <p:cNvGrpSpPr/>
            <p:nvPr/>
          </p:nvGrpSpPr>
          <p:grpSpPr>
            <a:xfrm>
              <a:off x="5843439" y="1427324"/>
              <a:ext cx="5365104" cy="4783670"/>
              <a:chOff x="6770955" y="1550085"/>
              <a:chExt cx="4200642" cy="3816997"/>
            </a:xfrm>
          </p:grpSpPr>
          <p:pic>
            <p:nvPicPr>
              <p:cNvPr id="14" name="Picture 2" descr="SP Valve Drain, 24V Coil Replac.">
                <a:extLst>
                  <a:ext uri="{FF2B5EF4-FFF2-40B4-BE49-F238E27FC236}">
                    <a16:creationId xmlns:a16="http://schemas.microsoft.com/office/drawing/2014/main" id="{4883DFF9-420A-448E-8B38-CD8ED8A959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47053" y="2942539"/>
                <a:ext cx="2424544" cy="2424543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15" descr="Logo&#10;&#10;Description automatically generated">
                <a:extLst>
                  <a:ext uri="{FF2B5EF4-FFF2-40B4-BE49-F238E27FC236}">
                    <a16:creationId xmlns:a16="http://schemas.microsoft.com/office/drawing/2014/main" id="{87569BC7-F691-40B0-A6F2-936A8B298E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41780" y="1550085"/>
                <a:ext cx="2661395" cy="1162914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9" name="Picture 4" descr="Cylinder 202">
                <a:extLst>
                  <a:ext uri="{FF2B5EF4-FFF2-40B4-BE49-F238E27FC236}">
                    <a16:creationId xmlns:a16="http://schemas.microsoft.com/office/drawing/2014/main" id="{6A2B85E8-E5EC-4C0F-B872-D6B6F19F65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39016">
                <a:off x="6770955" y="2681892"/>
                <a:ext cx="1779215" cy="2372288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C2534D4-C92E-4808-80B5-ACF8AADCD7D3}"/>
                </a:ext>
              </a:extLst>
            </p:cNvPr>
            <p:cNvGrpSpPr/>
            <p:nvPr/>
          </p:nvGrpSpPr>
          <p:grpSpPr>
            <a:xfrm>
              <a:off x="9943850" y="2276722"/>
              <a:ext cx="1624263" cy="1624263"/>
              <a:chOff x="9943850" y="2276722"/>
              <a:chExt cx="1624263" cy="1624263"/>
            </a:xfrm>
          </p:grpSpPr>
          <p:pic>
            <p:nvPicPr>
              <p:cNvPr id="7" name="Graphic 6" descr="Laptop with solid fill">
                <a:extLst>
                  <a:ext uri="{FF2B5EF4-FFF2-40B4-BE49-F238E27FC236}">
                    <a16:creationId xmlns:a16="http://schemas.microsoft.com/office/drawing/2014/main" id="{1B01C997-2CAD-47F6-82AA-90E473F546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943850" y="2276722"/>
                <a:ext cx="1624263" cy="162426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" name="Picture 9" descr="A picture containing company name&#10;&#10;Description automatically generated">
                <a:extLst>
                  <a:ext uri="{FF2B5EF4-FFF2-40B4-BE49-F238E27FC236}">
                    <a16:creationId xmlns:a16="http://schemas.microsoft.com/office/drawing/2014/main" id="{5B5ABF51-3EE9-4507-BC2E-196A5F2FCE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10179" y="2785203"/>
                <a:ext cx="491604" cy="43143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46510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Overview &amp; Reminders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DF4D8A-B843-4BE4-82BA-E55EBA57B65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C15EA5A-A9C7-40DC-845D-16C59A25F9FB}" type="slidenum">
              <a:rPr lang="en-US" smtClean="0"/>
              <a:t>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E91880-6A8F-4FF8-9B78-18E766D9858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20.04.2022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B5A81A9-BD5A-4E5D-A92B-431472577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006" y="2754477"/>
            <a:ext cx="9995538" cy="3136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F706D50-FEBF-4358-8CC0-31D95BF31359}"/>
              </a:ext>
            </a:extLst>
          </p:cNvPr>
          <p:cNvSpPr txBox="1"/>
          <p:nvPr/>
        </p:nvSpPr>
        <p:spPr>
          <a:xfrm>
            <a:off x="623887" y="1666592"/>
            <a:ext cx="5946872" cy="561690"/>
          </a:xfrm>
          <a:prstGeom prst="rect">
            <a:avLst/>
          </a:prstGeom>
          <a:noFill/>
        </p:spPr>
        <p:txBody>
          <a:bodyPr wrap="none" lIns="68574" tIns="34289" rIns="68574" bIns="34289" rtlCol="0">
            <a:spAutoFit/>
          </a:bodyPr>
          <a:lstStyle/>
          <a:p>
            <a:pPr marL="216000" indent="-216000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b="1" i="1" dirty="0">
                <a:cs typeface="Arial" panose="020B0604020202020204" pitchFamily="34" charset="0"/>
              </a:rPr>
              <a:t>Projects</a:t>
            </a:r>
            <a:r>
              <a:rPr lang="en-US" sz="1600" dirty="0">
                <a:cs typeface="Arial" panose="020B0604020202020204" pitchFamily="34" charset="0"/>
              </a:rPr>
              <a:t>: Wizard Based load sizing and product selection</a:t>
            </a:r>
          </a:p>
          <a:p>
            <a:pPr marL="216000" indent="-216000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b="1" i="1" dirty="0">
                <a:cs typeface="Arial" panose="020B0604020202020204" pitchFamily="34" charset="0"/>
              </a:rPr>
              <a:t>Product Catalog</a:t>
            </a:r>
            <a:r>
              <a:rPr lang="en-US" sz="1600" dirty="0">
                <a:cs typeface="Arial" panose="020B0604020202020204" pitchFamily="34" charset="0"/>
              </a:rPr>
              <a:t>: Access to full product offering and documentation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063B99-2202-4E0B-95B4-8B8E26179A51}"/>
              </a:ext>
            </a:extLst>
          </p:cNvPr>
          <p:cNvSpPr/>
          <p:nvPr/>
        </p:nvSpPr>
        <p:spPr>
          <a:xfrm>
            <a:off x="2950029" y="3538954"/>
            <a:ext cx="2405742" cy="2503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75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Overview &amp; Reminders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DF4D8A-B843-4BE4-82BA-E55EBA57B65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593565" y="6617363"/>
            <a:ext cx="359569" cy="137325"/>
          </a:xfrm>
        </p:spPr>
        <p:txBody>
          <a:bodyPr/>
          <a:lstStyle/>
          <a:p>
            <a:fld id="{9C15EA5A-A9C7-40DC-845D-16C59A25F9FB}" type="slidenum">
              <a:rPr lang="en-US" smtClean="0"/>
              <a:t>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E91880-6A8F-4FF8-9B78-18E766D9858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5740792" y="6617363"/>
            <a:ext cx="5690848" cy="137325"/>
          </a:xfrm>
        </p:spPr>
        <p:txBody>
          <a:bodyPr/>
          <a:lstStyle/>
          <a:p>
            <a:r>
              <a:rPr lang="en-US"/>
              <a:t>20.04.2022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EC26C13-5205-42C8-8C01-60D5FF4D0523}"/>
              </a:ext>
            </a:extLst>
          </p:cNvPr>
          <p:cNvGrpSpPr/>
          <p:nvPr/>
        </p:nvGrpSpPr>
        <p:grpSpPr>
          <a:xfrm>
            <a:off x="5691207" y="1631116"/>
            <a:ext cx="5902358" cy="1985159"/>
            <a:chOff x="5183163" y="1943128"/>
            <a:chExt cx="5902358" cy="198515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AA8FC42-794B-4ED7-92CF-205A5E6D24C6}"/>
                </a:ext>
              </a:extLst>
            </p:cNvPr>
            <p:cNvSpPr txBox="1"/>
            <p:nvPr/>
          </p:nvSpPr>
          <p:spPr>
            <a:xfrm>
              <a:off x="5183163" y="1943128"/>
              <a:ext cx="5902358" cy="1985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  <a:buClr>
                  <a:srgbClr val="0070C0"/>
                </a:buClr>
              </a:pPr>
              <a:r>
                <a:rPr lang="en-US" sz="1400" dirty="0">
                  <a:solidFill>
                    <a:srgbClr val="0070C0"/>
                  </a:solidFill>
                  <a:latin typeface="Calibri" panose="020F0502020204030204" pitchFamily="34" charset="0"/>
                </a:rPr>
                <a:t>How do I submit an order through Help?</a:t>
              </a:r>
            </a:p>
            <a:p>
              <a:pPr lvl="1">
                <a:spcAft>
                  <a:spcPts val="600"/>
                </a:spcAft>
                <a:buClr>
                  <a:srgbClr val="0070C0"/>
                </a:buClr>
              </a:pPr>
              <a:r>
                <a:rPr lang="en-US" sz="1400" dirty="0">
                  <a:latin typeface="Calibri" panose="020F0502020204030204" pitchFamily="34" charset="0"/>
                </a:rPr>
                <a:t>When you have finished a project and reviewed, simply select the “Create Order” truck icon</a:t>
              </a:r>
            </a:p>
            <a:p>
              <a:pPr lvl="1">
                <a:spcAft>
                  <a:spcPts val="600"/>
                </a:spcAft>
                <a:buClr>
                  <a:srgbClr val="0070C0"/>
                </a:buClr>
              </a:pP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endParaRPr>
            </a:p>
            <a:p>
              <a:pPr>
                <a:spcAft>
                  <a:spcPts val="600"/>
                </a:spcAft>
                <a:buClr>
                  <a:srgbClr val="0070C0"/>
                </a:buClr>
              </a:pPr>
              <a:endParaRPr lang="en-US" sz="1400" dirty="0">
                <a:solidFill>
                  <a:srgbClr val="0070C0"/>
                </a:solidFill>
                <a:latin typeface="Calibri" panose="020F0502020204030204" pitchFamily="34" charset="0"/>
              </a:endParaRPr>
            </a:p>
            <a:p>
              <a:pPr>
                <a:spcAft>
                  <a:spcPts val="600"/>
                </a:spcAft>
                <a:buClr>
                  <a:srgbClr val="0070C0"/>
                </a:buClr>
              </a:pPr>
              <a:endParaRPr lang="en-US" sz="1400" dirty="0">
                <a:solidFill>
                  <a:srgbClr val="0070C0"/>
                </a:solidFill>
                <a:latin typeface="Calibri" panose="020F0502020204030204" pitchFamily="34" charset="0"/>
              </a:endParaRPr>
            </a:p>
            <a:p>
              <a:pPr>
                <a:spcAft>
                  <a:spcPts val="600"/>
                </a:spcAft>
                <a:buClr>
                  <a:srgbClr val="0070C0"/>
                </a:buClr>
              </a:pPr>
              <a:endParaRPr lang="en-US" sz="1400" dirty="0">
                <a:solidFill>
                  <a:srgbClr val="0070C0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C7A6E26-41B3-45CE-B887-215FF775A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38321" y="2810493"/>
              <a:ext cx="5447200" cy="8529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7C814D3-BA9E-4580-BF26-1D8151EE7FDC}"/>
                </a:ext>
              </a:extLst>
            </p:cNvPr>
            <p:cNvSpPr/>
            <p:nvPr/>
          </p:nvSpPr>
          <p:spPr>
            <a:xfrm>
              <a:off x="10216732" y="2810493"/>
              <a:ext cx="334108" cy="36048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F0060F8-A2DA-49F5-A1FB-04FCA5FC8398}"/>
              </a:ext>
            </a:extLst>
          </p:cNvPr>
          <p:cNvSpPr txBox="1"/>
          <p:nvPr/>
        </p:nvSpPr>
        <p:spPr>
          <a:xfrm>
            <a:off x="842294" y="1668115"/>
            <a:ext cx="5902358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0070C0"/>
              </a:buClr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</a:rPr>
              <a:t>Reminder #1: Order Entry</a:t>
            </a:r>
          </a:p>
          <a:p>
            <a:pPr marL="285750" indent="-28575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b="1" u="sng" dirty="0">
                <a:latin typeface="Calibri" panose="020F0502020204030204" pitchFamily="34" charset="0"/>
              </a:rPr>
              <a:t>Submitting orders through help saves time!</a:t>
            </a:r>
          </a:p>
          <a:p>
            <a:pPr marL="285750" indent="-28575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You can view your orders in the ORDERS tab</a:t>
            </a:r>
          </a:p>
          <a:p>
            <a:pPr marL="285750" indent="-285750"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C1BCE81-B2D6-414A-B318-8B8FE2A0E8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" t="16636" r="4595" b="37658"/>
          <a:stretch/>
        </p:blipFill>
        <p:spPr bwMode="auto">
          <a:xfrm>
            <a:off x="623887" y="4225037"/>
            <a:ext cx="5690849" cy="1206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ABD8548-F8CE-4891-9CB6-3373D8C55E4E}"/>
              </a:ext>
            </a:extLst>
          </p:cNvPr>
          <p:cNvSpPr txBox="1"/>
          <p:nvPr/>
        </p:nvSpPr>
        <p:spPr>
          <a:xfrm>
            <a:off x="6647308" y="4119386"/>
            <a:ext cx="6096000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0070C0"/>
              </a:buClr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</a:rPr>
              <a:t>Reminder #2: Lead System</a:t>
            </a:r>
          </a:p>
          <a:p>
            <a:pPr marL="135000" indent="-135000">
              <a:spcAft>
                <a:spcPts val="600"/>
              </a:spcAft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New leads sent by email to assigned person from agency</a:t>
            </a:r>
          </a:p>
          <a:p>
            <a:pPr marL="135000" indent="-135000">
              <a:spcAft>
                <a:spcPts val="600"/>
              </a:spcAft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Qualify, disqualify, mark leads in progress in leads section</a:t>
            </a:r>
          </a:p>
          <a:p>
            <a:pPr marL="135000" indent="-135000">
              <a:spcAft>
                <a:spcPts val="600"/>
              </a:spcAft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Add new leads as stakeholders to a project in project info</a:t>
            </a:r>
          </a:p>
          <a:p>
            <a:pPr marL="135000" indent="-135000">
              <a:spcAft>
                <a:spcPts val="600"/>
              </a:spcAft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6F8CC0-36C6-4C2C-8681-7BC6ADFE40EA}"/>
              </a:ext>
            </a:extLst>
          </p:cNvPr>
          <p:cNvSpPr/>
          <p:nvPr/>
        </p:nvSpPr>
        <p:spPr>
          <a:xfrm>
            <a:off x="1199775" y="4225037"/>
            <a:ext cx="690195" cy="2352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4551E0F-B1F9-46D5-BDFF-28E23F4BB8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2194" y="2824152"/>
            <a:ext cx="1068861" cy="41979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D591045-C810-4FA4-817E-8F953B4997F7}"/>
              </a:ext>
            </a:extLst>
          </p:cNvPr>
          <p:cNvSpPr/>
          <p:nvPr/>
        </p:nvSpPr>
        <p:spPr>
          <a:xfrm>
            <a:off x="3822193" y="2813266"/>
            <a:ext cx="1068861" cy="4306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0786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New Features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D7094B3-3386-45E5-ACC2-849AF4D710F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3887" y="1502027"/>
            <a:ext cx="4148410" cy="1095330"/>
          </a:xfrm>
        </p:spPr>
        <p:txBody>
          <a:bodyPr/>
          <a:lstStyle/>
          <a:p>
            <a:r>
              <a:rPr lang="en-US" i="1" dirty="0"/>
              <a:t>Incase you missed it:</a:t>
            </a:r>
          </a:p>
          <a:p>
            <a:pPr lvl="1"/>
            <a:r>
              <a:rPr lang="en-US" dirty="0"/>
              <a:t>New User Interface (DA &amp; MC projects)</a:t>
            </a:r>
          </a:p>
          <a:p>
            <a:pPr lvl="1"/>
            <a:r>
              <a:rPr lang="en-US" dirty="0"/>
              <a:t>More responsive, more flexible</a:t>
            </a:r>
          </a:p>
          <a:p>
            <a:pPr lvl="1"/>
            <a:r>
              <a:rPr lang="en-US" dirty="0"/>
              <a:t>Modern Design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DF4D8A-B843-4BE4-82BA-E55EBA57B65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C15EA5A-A9C7-40DC-845D-16C59A25F9FB}" type="slidenum">
              <a:rPr lang="en-US" smtClean="0"/>
              <a:t>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E91880-6A8F-4FF8-9B78-18E766D9858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20.04.2022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13EE4C-0F73-4262-8BFF-80C08EE9B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351" y="990592"/>
            <a:ext cx="5172890" cy="3073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B30F0A-B131-4C1E-8485-2A73E9A8C5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995" y="3223383"/>
            <a:ext cx="6095999" cy="2727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6918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New Features – Coming Soon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D7094B3-3386-45E5-ACC2-849AF4D710F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3887" y="2117181"/>
            <a:ext cx="10944225" cy="4319587"/>
          </a:xfrm>
        </p:spPr>
        <p:txBody>
          <a:bodyPr/>
          <a:lstStyle/>
          <a:p>
            <a:pPr marL="0" indent="0">
              <a:buNone/>
            </a:pPr>
            <a:r>
              <a:rPr lang="en-US" sz="2000" b="1" i="1" dirty="0"/>
              <a:t>Tracking Number Integration</a:t>
            </a:r>
          </a:p>
          <a:p>
            <a:r>
              <a:rPr lang="en-US" sz="2000" dirty="0"/>
              <a:t>Goal:</a:t>
            </a:r>
          </a:p>
          <a:p>
            <a:pPr lvl="1"/>
            <a:r>
              <a:rPr lang="en-US" sz="2000" dirty="0"/>
              <a:t>Integrate various shipping providers with Condair systems</a:t>
            </a:r>
          </a:p>
          <a:p>
            <a:pPr lvl="1"/>
            <a:r>
              <a:rPr lang="en-US" sz="2000" dirty="0"/>
              <a:t>Tracking numbers automatically sent to Help</a:t>
            </a:r>
          </a:p>
          <a:p>
            <a:r>
              <a:rPr lang="en-US" sz="2000" dirty="0"/>
              <a:t>Saves time for sales all: </a:t>
            </a:r>
          </a:p>
          <a:p>
            <a:pPr lvl="1"/>
            <a:r>
              <a:rPr lang="en-US" sz="2000" dirty="0"/>
              <a:t>Less manual work (phone calls &amp; emails) </a:t>
            </a:r>
          </a:p>
          <a:p>
            <a:pPr lvl="1"/>
            <a:r>
              <a:rPr lang="en-US" sz="2000" dirty="0"/>
              <a:t>Clear visibility directly in Help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DF4D8A-B843-4BE4-82BA-E55EBA57B65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C15EA5A-A9C7-40DC-845D-16C59A25F9FB}" type="slidenum">
              <a:rPr lang="en-US" smtClean="0"/>
              <a:t>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E91880-6A8F-4FF8-9B78-18E766D9858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20.04.2022</a:t>
            </a:r>
            <a:endParaRPr lang="en-US" dirty="0"/>
          </a:p>
        </p:txBody>
      </p:sp>
      <p:pic>
        <p:nvPicPr>
          <p:cNvPr id="13" name="Graphic 12" descr="Delivery with solid fill">
            <a:extLst>
              <a:ext uri="{FF2B5EF4-FFF2-40B4-BE49-F238E27FC236}">
                <a16:creationId xmlns:a16="http://schemas.microsoft.com/office/drawing/2014/main" id="{223C9D6F-ED07-4BBE-8085-5BB92262D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87874" y="1394454"/>
            <a:ext cx="1879333" cy="18793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Graphic 13" descr="Freight with solid fill">
            <a:extLst>
              <a:ext uri="{FF2B5EF4-FFF2-40B4-BE49-F238E27FC236}">
                <a16:creationId xmlns:a16="http://schemas.microsoft.com/office/drawing/2014/main" id="{6B949839-B923-49CE-952C-462141126D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16479" y="1916161"/>
            <a:ext cx="1879333" cy="18793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Graphic 14" descr="Box with solid fill">
            <a:extLst>
              <a:ext uri="{FF2B5EF4-FFF2-40B4-BE49-F238E27FC236}">
                <a16:creationId xmlns:a16="http://schemas.microsoft.com/office/drawing/2014/main" id="{DE01EF82-4A6D-4F30-A6B0-F2C08982F2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86604" y="3076616"/>
            <a:ext cx="1745931" cy="17459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phic 16" descr="Computer with solid fill">
            <a:extLst>
              <a:ext uri="{FF2B5EF4-FFF2-40B4-BE49-F238E27FC236}">
                <a16:creationId xmlns:a16="http://schemas.microsoft.com/office/drawing/2014/main" id="{50A0D116-693B-4D7C-8AB1-0DA0D61F8E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64247" y="3850561"/>
            <a:ext cx="1737360" cy="17373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775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New Features – Coming Soon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D7094B3-3386-45E5-ACC2-849AF4D710F1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r>
              <a:rPr lang="en-US" b="1" dirty="0"/>
              <a:t>Application Knowledge Tool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DF4D8A-B843-4BE4-82BA-E55EBA57B65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C15EA5A-A9C7-40DC-845D-16C59A25F9FB}" type="slidenum">
              <a:rPr lang="en-US" smtClean="0"/>
              <a:t>7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E91880-6A8F-4FF8-9B78-18E766D9858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20.04.2022</a:t>
            </a: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94D7132-A38C-473D-9D35-2041FA8D0EB9}"/>
              </a:ext>
            </a:extLst>
          </p:cNvPr>
          <p:cNvGrpSpPr/>
          <p:nvPr/>
        </p:nvGrpSpPr>
        <p:grpSpPr>
          <a:xfrm>
            <a:off x="5633527" y="1012131"/>
            <a:ext cx="5934585" cy="5058118"/>
            <a:chOff x="3943351" y="583688"/>
            <a:chExt cx="7707616" cy="633215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FB42E9B-B484-45DC-A6EE-F1EB6D189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43351" y="583688"/>
              <a:ext cx="7707616" cy="63321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215F6F9-D34B-433A-946C-9A6FBCA15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72100" y="642018"/>
              <a:ext cx="1352550" cy="228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sx="1000" sy="1000" algn="tl" rotWithShape="0">
                <a:srgbClr val="333333">
                  <a:alpha val="0"/>
                </a:srgb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9BF16A8-1C6F-49AD-A709-DA80CF1A3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77024" y="610493"/>
              <a:ext cx="1447800" cy="247650"/>
            </a:xfrm>
            <a:prstGeom prst="rect">
              <a:avLst/>
            </a:prstGeom>
            <a:ln>
              <a:noFill/>
            </a:ln>
            <a:effectLst>
              <a:outerShdw blurRad="292100" dist="139700" dir="2700000" sx="1000" sy="1000" algn="tl" rotWithShape="0">
                <a:srgbClr val="333333">
                  <a:alpha val="0"/>
                </a:srgbClr>
              </a:outerShdw>
            </a:effec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F4D1A9F-A150-4B2B-91B8-891FDDEDA656}"/>
              </a:ext>
            </a:extLst>
          </p:cNvPr>
          <p:cNvSpPr/>
          <p:nvPr/>
        </p:nvSpPr>
        <p:spPr>
          <a:xfrm>
            <a:off x="10145486" y="1556657"/>
            <a:ext cx="1063058" cy="2830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735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New Features – Coming Soon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DF4D8A-B843-4BE4-82BA-E55EBA57B65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C15EA5A-A9C7-40DC-845D-16C59A25F9FB}" type="slidenum">
              <a:rPr lang="en-US" smtClean="0"/>
              <a:t>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E91880-6A8F-4FF8-9B78-18E766D9858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20.04.2022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122BF6-C97B-4AFE-AC0B-A1766F71D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7" y="1254990"/>
            <a:ext cx="5690849" cy="4667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FFB6A2-B64F-473B-9061-6E149E027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4898" y="2084535"/>
            <a:ext cx="5377857" cy="2688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F81B273-C76A-441B-BDAB-6E82AA771BA3}"/>
              </a:ext>
            </a:extLst>
          </p:cNvPr>
          <p:cNvSpPr/>
          <p:nvPr/>
        </p:nvSpPr>
        <p:spPr>
          <a:xfrm>
            <a:off x="6825342" y="4169229"/>
            <a:ext cx="816429" cy="4898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C4346A6-B565-49F2-ACC6-9DBD948276FC}"/>
              </a:ext>
            </a:extLst>
          </p:cNvPr>
          <p:cNvSpPr/>
          <p:nvPr/>
        </p:nvSpPr>
        <p:spPr>
          <a:xfrm>
            <a:off x="10571899" y="3924301"/>
            <a:ext cx="1119358" cy="3320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88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New Features – Coming Soon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D7094B3-3386-45E5-ACC2-849AF4D710F1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r>
              <a:rPr lang="en-US" b="1" dirty="0"/>
              <a:t>Product Comparison Tool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DF4D8A-B843-4BE4-82BA-E55EBA57B65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C15EA5A-A9C7-40DC-845D-16C59A25F9FB}" type="slidenum">
              <a:rPr lang="en-US" smtClean="0"/>
              <a:t>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E91880-6A8F-4FF8-9B78-18E766D9858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20.04.2022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7680B5-9E94-47AD-91FE-BDC5E732D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341" y="990592"/>
            <a:ext cx="6973157" cy="5094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A6BCA93-083D-4829-BA48-2B519FC4C22C}"/>
              </a:ext>
            </a:extLst>
          </p:cNvPr>
          <p:cNvSpPr/>
          <p:nvPr/>
        </p:nvSpPr>
        <p:spPr>
          <a:xfrm>
            <a:off x="4947556" y="2209800"/>
            <a:ext cx="1148444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F1A950-B79F-466C-B626-98AC7163645A}"/>
              </a:ext>
            </a:extLst>
          </p:cNvPr>
          <p:cNvSpPr/>
          <p:nvPr/>
        </p:nvSpPr>
        <p:spPr>
          <a:xfrm>
            <a:off x="8115299" y="2884714"/>
            <a:ext cx="713015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26278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ERSINFO" val="CON1000"/>
  <p:tag name="TEMPLATEID" val="Condair"/>
  <p:tag name="LANGUAGEID" val="1033"/>
  <p:tag name="COLORTHEMEID" val="1"/>
  <p:tag name="BRANDID" val="Condair"/>
  <p:tag name="CLIENT" val="CON"/>
  <p:tag name="VERSION" val="1000"/>
  <p:tag name="REFERENCEDATE" val="44657"/>
  <p:tag name="DATE" val="06.04.2022"/>
  <p:tag name="SLIDO_APP_VERSION" val="1.2.2.2731"/>
  <p:tag name="SLIDO_PRESENTATION_ID" val="00000000-0000-0000-0000-000000000000"/>
  <p:tag name="SLIDO_EVENT_UUID" val="1b4bed4c-77f5-4b45-922f-fac6b50708af"/>
  <p:tag name="SLIDO_EVENT_SECTION_UUID" val="dd445a17-7683-4bb9-bb7f-00c063786e5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C:\Program Files\Microsoft Office\root\Templates\Brandic\PowerPoint\Libraries\Icons\04_Condair Culture - Strategy Icons\01_On White Background\Quality (2).emf"/>
  <p:tag name="SHAPETYPE" val="Pictogram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C:\Program Files\Microsoft Office\root\Templates\Brandic\PowerPoint\Libraries\Icons\01_Condair Culture - Value Icons\01_On White Background\We empower our people (3).emf"/>
  <p:tag name="SHAPETYPE" val="Pictogram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C:\Program Files\Microsoft Office\root\Templates\Brandic\PowerPoint\Libraries\Icons\01_Condair Culture - Value Icons\01_On White Background\We empower our people 2 (2).emf"/>
  <p:tag name="SHAPETYPE" val="Pictogram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ONIMAGE" val="True"/>
  <p:tag name="SHAPETYPE" val="Claim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heme/theme1.xml><?xml version="1.0" encoding="utf-8"?>
<a:theme xmlns:a="http://schemas.openxmlformats.org/drawingml/2006/main" name="Title Slide">
  <a:themeElements>
    <a:clrScheme name="Condai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16AB3"/>
      </a:accent1>
      <a:accent2>
        <a:srgbClr val="8BB3DB"/>
      </a:accent2>
      <a:accent3>
        <a:srgbClr val="D0E1F2"/>
      </a:accent3>
      <a:accent4>
        <a:srgbClr val="83AC77"/>
      </a:accent4>
      <a:accent5>
        <a:srgbClr val="E0A03A"/>
      </a:accent5>
      <a:accent6>
        <a:srgbClr val="F1DB0E"/>
      </a:accent6>
      <a:hlink>
        <a:srgbClr val="0563C1"/>
      </a:hlink>
      <a:folHlink>
        <a:srgbClr val="954F72"/>
      </a:folHlink>
    </a:clrScheme>
    <a:fontScheme name="Condair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Primary Blue">
      <a:srgbClr val="016AB3"/>
    </a:custClr>
    <a:custClr name="Primary Dark Blue">
      <a:srgbClr val="16365D"/>
    </a:custClr>
    <a:custClr name="Primary Green">
      <a:srgbClr val="ABD052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Secondary Medium Blue">
      <a:srgbClr val="8BB3DB"/>
    </a:custClr>
    <a:custClr name="Secondary Light Blue">
      <a:srgbClr val="D0E1F2"/>
    </a:custClr>
    <a:custClr name="Secondary Sand">
      <a:srgbClr val="F7E1B9"/>
    </a:custClr>
    <a:custClr name="Secondary Dark Grey">
      <a:srgbClr val="78797B"/>
    </a:custClr>
    <a:custClr name="Secondary Medium Grey">
      <a:srgbClr val="BFBFC0"/>
    </a:custClr>
    <a:custClr name="Secondary Light Grey">
      <a:srgbClr val="E0E1E1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Tertiary Blue">
      <a:srgbClr val="5F8AC7"/>
    </a:custClr>
    <a:custClr name="Tertiary Yellow">
      <a:srgbClr val="F1DB0E"/>
    </a:custClr>
    <a:custClr name="Tertiary Orange">
      <a:srgbClr val="E0A03A"/>
    </a:custClr>
    <a:custClr name="Tertiary Fuschia">
      <a:srgbClr val="CD2564"/>
    </a:custClr>
    <a:custClr name="Tertiary Purple">
      <a:srgbClr val="7666A7"/>
    </a:custClr>
    <a:custClr name="Tertiary Dark Green">
      <a:srgbClr val="02716B"/>
    </a:custClr>
    <a:custClr name="Tertiary Olive Green">
      <a:srgbClr val="83AC77"/>
    </a:custClr>
    <a:custClr name="Tertiary Aqua">
      <a:srgbClr val="33ADC5"/>
    </a:custClr>
    <a:custClr name="Tertiary Blue Grey">
      <a:srgbClr val="8099B7"/>
    </a:custClr>
    <a:custClr name="Empty Area">
      <a:srgbClr val="FFFFFF"/>
    </a:custClr>
  </a:custClrLst>
  <a:extLst>
    <a:ext uri="{05A4C25C-085E-4340-85A3-A5531E510DB2}">
      <thm15:themeFamily xmlns:thm15="http://schemas.microsoft.com/office/thememl/2012/main" name="Condair_20220125(1).potx" id="{DEC3EA36-751F-41E0-B0F0-AA97FFBCA4A9}" vid="{B33256DC-CBB5-4AE0-8124-BE3512586F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rimary Blue">
      <a:srgbClr val="016AB3"/>
    </a:custClr>
    <a:custClr name="Primary Dark Blue">
      <a:srgbClr val="16365D"/>
    </a:custClr>
    <a:custClr name="Primary Green">
      <a:srgbClr val="ABD052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Secondary Medium Blue">
      <a:srgbClr val="8BB3DB"/>
    </a:custClr>
    <a:custClr name="Secondary Light Blue">
      <a:srgbClr val="D0E1F2"/>
    </a:custClr>
    <a:custClr name="Secondary Sand">
      <a:srgbClr val="F7E1B9"/>
    </a:custClr>
    <a:custClr name="Secondary Dark Grey">
      <a:srgbClr val="78797B"/>
    </a:custClr>
    <a:custClr name="Secondary Medium Grey">
      <a:srgbClr val="BFBFC0"/>
    </a:custClr>
    <a:custClr name="Secondary Light Grey">
      <a:srgbClr val="E0E1E1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Tertiary Blue">
      <a:srgbClr val="5F8AC7"/>
    </a:custClr>
    <a:custClr name="Tertiary Yellow">
      <a:srgbClr val="F1DB0E"/>
    </a:custClr>
    <a:custClr name="Tertiary Orange">
      <a:srgbClr val="E0A03A"/>
    </a:custClr>
    <a:custClr name="Tertiary Fuschia">
      <a:srgbClr val="CD2564"/>
    </a:custClr>
    <a:custClr name="Tertiary Purple">
      <a:srgbClr val="7666A7"/>
    </a:custClr>
    <a:custClr name="Tertiary Dark Green">
      <a:srgbClr val="02716B"/>
    </a:custClr>
    <a:custClr name="Tertiary Olive Green">
      <a:srgbClr val="83AC77"/>
    </a:custClr>
    <a:custClr name="Tertiary Aqua">
      <a:srgbClr val="33ADC5"/>
    </a:custClr>
    <a:custClr name="Tertiary Blue Grey">
      <a:srgbClr val="8099B7"/>
    </a:custClr>
    <a:custClr name="Empty Area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rimary Blue">
      <a:srgbClr val="016AB3"/>
    </a:custClr>
    <a:custClr name="Primary Dark Blue">
      <a:srgbClr val="16365D"/>
    </a:custClr>
    <a:custClr name="Primary Green">
      <a:srgbClr val="ABD052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Secondary Medium Blue">
      <a:srgbClr val="8BB3DB"/>
    </a:custClr>
    <a:custClr name="Secondary Light Blue">
      <a:srgbClr val="D0E1F2"/>
    </a:custClr>
    <a:custClr name="Secondary Sand">
      <a:srgbClr val="F7E1B9"/>
    </a:custClr>
    <a:custClr name="Secondary Dark Grey">
      <a:srgbClr val="78797B"/>
    </a:custClr>
    <a:custClr name="Secondary Medium Grey">
      <a:srgbClr val="BFBFC0"/>
    </a:custClr>
    <a:custClr name="Secondary Light Grey">
      <a:srgbClr val="E0E1E1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Tertiary Blue">
      <a:srgbClr val="5F8AC7"/>
    </a:custClr>
    <a:custClr name="Tertiary Yellow">
      <a:srgbClr val="F1DB0E"/>
    </a:custClr>
    <a:custClr name="Tertiary Orange">
      <a:srgbClr val="E0A03A"/>
    </a:custClr>
    <a:custClr name="Tertiary Fuschia">
      <a:srgbClr val="CD2564"/>
    </a:custClr>
    <a:custClr name="Tertiary Purple">
      <a:srgbClr val="7666A7"/>
    </a:custClr>
    <a:custClr name="Tertiary Dark Green">
      <a:srgbClr val="02716B"/>
    </a:custClr>
    <a:custClr name="Tertiary Olive Green">
      <a:srgbClr val="83AC77"/>
    </a:custClr>
    <a:custClr name="Tertiary Aqua">
      <a:srgbClr val="33ADC5"/>
    </a:custClr>
    <a:custClr name="Tertiary Blue Grey">
      <a:srgbClr val="8099B7"/>
    </a:custClr>
    <a:custClr name="Empty Area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VariableListDefinition name="AD_HOC" displayName="AD_HOC" id="151cb07b-0250-43f9-8cee-29dbf4bd253b" isdomainofvalue="False" dataSourceId="abbbbead-44ad-44f1-bb61-af0127982181"/>
</file>

<file path=customXml/item2.xml><?xml version="1.0" encoding="utf-8"?>
<VariableListDefinition name="System" displayName="System" id="903b7e31-b11c-48da-836d-9c3b4008813f" isdomainofvalue="False" dataSourceId="8885d7d4-5a0b-4ae0-81a3-d87724584cc0"/>
</file>

<file path=customXml/item3.xml><?xml version="1.0" encoding="utf-8"?>
<AllExternalAdhocVariableMappings/>
</file>

<file path=customXml/item4.xml><?xml version="1.0" encoding="utf-8"?>
<VariableListDefinition name="Computed" displayName="Computed" id="53257404-71b1-4da8-b21f-7c70510aaa3e" isdomainofvalue="False" dataSourceId="273f200d-048a-4611-a9ab-869aeb464e99"/>
</file>

<file path=customXml/item5.xml><?xml version="1.0" encoding="utf-8"?>
<VariableList UniqueId="151cb07b-0250-43f9-8cee-29dbf4bd253b" Name="AD_HOC" ContentType="XML" MajorVersion="0" MinorVersion="1" isLocalCopy="False" IsBaseObject="False" DataSourceId="abbbbead-44ad-44f1-bb61-af0127982181" DataSourceMajorVersion="0" DataSourceMinorVersion="1"/>
</file>

<file path=customXml/item6.xml><?xml version="1.0" encoding="utf-8"?>
<VariableList UniqueId="903b7e31-b11c-48da-836d-9c3b4008813f" Name="System" ContentType="XML" MajorVersion="0" MinorVersion="1" isLocalCopy="False" IsBaseObject="False" DataSourceId="8885d7d4-5a0b-4ae0-81a3-d87724584cc0" DataSourceMajorVersion="0" DataSourceMinorVersion="1"/>
</file>

<file path=customXml/item7.xml><?xml version="1.0" encoding="utf-8"?>
<VariableList UniqueId="53257404-71b1-4da8-b21f-7c70510aaa3e" Name="Computed" ContentType="XML" MajorVersion="0" MinorVersion="1" isLocalCopy="False" IsBaseObject="False" DataSourceId="273f200d-048a-4611-a9ab-869aeb464e99" DataSourceMajorVersion="0" DataSourceMinorVersion="1"/>
</file>

<file path=customXml/itemProps1.xml><?xml version="1.0" encoding="utf-8"?>
<ds:datastoreItem xmlns:ds="http://schemas.openxmlformats.org/officeDocument/2006/customXml" ds:itemID="{1DB3D305-0B5B-4842-9714-D4DD246971A4}">
  <ds:schemaRefs/>
</ds:datastoreItem>
</file>

<file path=customXml/itemProps2.xml><?xml version="1.0" encoding="utf-8"?>
<ds:datastoreItem xmlns:ds="http://schemas.openxmlformats.org/officeDocument/2006/customXml" ds:itemID="{66764A27-7E60-46FF-B914-2F0F40B8250C}">
  <ds:schemaRefs/>
</ds:datastoreItem>
</file>

<file path=customXml/itemProps3.xml><?xml version="1.0" encoding="utf-8"?>
<ds:datastoreItem xmlns:ds="http://schemas.openxmlformats.org/officeDocument/2006/customXml" ds:itemID="{AD395C25-EE46-40BA-A76E-E8422B8CB129}">
  <ds:schemaRefs/>
</ds:datastoreItem>
</file>

<file path=customXml/itemProps4.xml><?xml version="1.0" encoding="utf-8"?>
<ds:datastoreItem xmlns:ds="http://schemas.openxmlformats.org/officeDocument/2006/customXml" ds:itemID="{342212A3-7A06-4715-AD65-1087FF1EF3F7}">
  <ds:schemaRefs/>
</ds:datastoreItem>
</file>

<file path=customXml/itemProps5.xml><?xml version="1.0" encoding="utf-8"?>
<ds:datastoreItem xmlns:ds="http://schemas.openxmlformats.org/officeDocument/2006/customXml" ds:itemID="{D60D3A41-B1A2-4F0B-A7BF-A211787E2473}">
  <ds:schemaRefs/>
</ds:datastoreItem>
</file>

<file path=customXml/itemProps6.xml><?xml version="1.0" encoding="utf-8"?>
<ds:datastoreItem xmlns:ds="http://schemas.openxmlformats.org/officeDocument/2006/customXml" ds:itemID="{6E355EE6-7E3B-492A-9BC8-A878BEFC18A7}">
  <ds:schemaRefs/>
</ds:datastoreItem>
</file>

<file path=customXml/itemProps7.xml><?xml version="1.0" encoding="utf-8"?>
<ds:datastoreItem xmlns:ds="http://schemas.openxmlformats.org/officeDocument/2006/customXml" ds:itemID="{C45C07CD-0C82-4DD7-97D9-8AF076F5BA1B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Condair</Template>
  <TotalTime>0</TotalTime>
  <Words>777</Words>
  <Application>Microsoft Office PowerPoint</Application>
  <PresentationFormat>Widescreen</PresentationFormat>
  <Paragraphs>182</Paragraphs>
  <Slides>17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Franklin Gothic Book</vt:lpstr>
      <vt:lpstr>Ink Free</vt:lpstr>
      <vt:lpstr>Title Slide</vt:lpstr>
      <vt:lpstr>HELPful Tools for a Better Life</vt:lpstr>
      <vt:lpstr>Agenda</vt:lpstr>
      <vt:lpstr>Help </vt:lpstr>
      <vt:lpstr>Help </vt:lpstr>
      <vt:lpstr>Help </vt:lpstr>
      <vt:lpstr>Help </vt:lpstr>
      <vt:lpstr>Help </vt:lpstr>
      <vt:lpstr>Help </vt:lpstr>
      <vt:lpstr>Help </vt:lpstr>
      <vt:lpstr>Help </vt:lpstr>
      <vt:lpstr>Help </vt:lpstr>
      <vt:lpstr>Help </vt:lpstr>
      <vt:lpstr>CondairParts.com</vt:lpstr>
      <vt:lpstr>CondairParts.com</vt:lpstr>
      <vt:lpstr>CondairParts.com</vt:lpstr>
      <vt:lpstr>Software &amp; Tools</vt:lpstr>
      <vt:lpstr>Thank You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Treleaven, Karly</dc:creator>
  <cp:lastModifiedBy>Cassidy, Naomi</cp:lastModifiedBy>
  <cp:revision>30</cp:revision>
  <cp:lastPrinted>2021-06-17T10:11:41Z</cp:lastPrinted>
  <dcterms:created xsi:type="dcterms:W3CDTF">2022-04-06T17:17:01Z</dcterms:created>
  <dcterms:modified xsi:type="dcterms:W3CDTF">2022-06-14T12:37:44Z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1.2.2.2731</vt:lpwstr>
  </property>
</Properties>
</file>