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heme/themeOverride1.xml" ContentType="application/vnd.openxmlformats-officedocument.themeOverride+xml"/>
  <Override PartName="/ppt/tags/tag3.xml" ContentType="application/vnd.openxmlformats-officedocument.presentationml.tags+xml"/>
  <Override PartName="/ppt/theme/themeOverride2.xml" ContentType="application/vnd.openxmlformats-officedocument.themeOverride+xml"/>
  <Override PartName="/ppt/tags/tag4.xml" ContentType="application/vnd.openxmlformats-officedocument.presentationml.tags+xml"/>
  <Override PartName="/ppt/theme/themeOverride3.xml" ContentType="application/vnd.openxmlformats-officedocument.themeOverride+xml"/>
  <Override PartName="/ppt/tags/tag5.xml" ContentType="application/vnd.openxmlformats-officedocument.presentationml.tags+xml"/>
  <Override PartName="/ppt/theme/themeOverride4.xml" ContentType="application/vnd.openxmlformats-officedocument.themeOverride+xml"/>
  <Override PartName="/ppt/tags/tag6.xml" ContentType="application/vnd.openxmlformats-officedocument.presentationml.tags+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ags/tag7.xml" ContentType="application/vnd.openxmlformats-officedocument.presentationml.tags+xml"/>
  <Override PartName="/ppt/theme/themeOverride18.xml" ContentType="application/vnd.openxmlformats-officedocument.themeOverride+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8"/>
  </p:sldMasterIdLst>
  <p:notesMasterIdLst>
    <p:notesMasterId r:id="rId28"/>
  </p:notesMasterIdLst>
  <p:handoutMasterIdLst>
    <p:handoutMasterId r:id="rId29"/>
  </p:handoutMasterIdLst>
  <p:sldIdLst>
    <p:sldId id="415" r:id="rId9"/>
    <p:sldId id="260" r:id="rId10"/>
    <p:sldId id="453" r:id="rId11"/>
    <p:sldId id="460" r:id="rId12"/>
    <p:sldId id="426" r:id="rId13"/>
    <p:sldId id="481" r:id="rId14"/>
    <p:sldId id="516" r:id="rId15"/>
    <p:sldId id="474" r:id="rId16"/>
    <p:sldId id="482" r:id="rId17"/>
    <p:sldId id="480" r:id="rId18"/>
    <p:sldId id="471" r:id="rId19"/>
    <p:sldId id="475" r:id="rId20"/>
    <p:sldId id="467" r:id="rId21"/>
    <p:sldId id="517" r:id="rId22"/>
    <p:sldId id="468" r:id="rId23"/>
    <p:sldId id="465" r:id="rId24"/>
    <p:sldId id="464" r:id="rId25"/>
    <p:sldId id="472" r:id="rId26"/>
    <p:sldId id="459" r:id="rId27"/>
  </p:sldIdLst>
  <p:sldSz cx="12192000" cy="6858000"/>
  <p:notesSz cx="6797675" cy="9872663"/>
  <p:custDataLst>
    <p:custData r:id="rId7"/>
    <p:custData r:id="rId5"/>
    <p:custData r:id="rId4"/>
    <p:custData r:id="rId2"/>
    <p:custData r:id="rId1"/>
    <p:custData r:id="rId6"/>
    <p:custData r:id="rId3"/>
    <p:tags r:id="rId30"/>
  </p:custData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550540-E971-41F6-A4AA-27C0D2F8CFC2}">
          <p14:sldIdLst>
            <p14:sldId id="415"/>
            <p14:sldId id="260"/>
            <p14:sldId id="453"/>
            <p14:sldId id="460"/>
            <p14:sldId id="426"/>
          </p14:sldIdLst>
        </p14:section>
        <p14:section name="Untitled Section" id="{7DF5AAD6-2A3D-4CD3-85C4-DBA36BE7AC4C}">
          <p14:sldIdLst>
            <p14:sldId id="481"/>
            <p14:sldId id="516"/>
            <p14:sldId id="474"/>
            <p14:sldId id="482"/>
            <p14:sldId id="480"/>
            <p14:sldId id="471"/>
            <p14:sldId id="475"/>
            <p14:sldId id="467"/>
            <p14:sldId id="517"/>
            <p14:sldId id="468"/>
            <p14:sldId id="465"/>
            <p14:sldId id="464"/>
            <p14:sldId id="472"/>
            <p14:sldId id="4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B3"/>
    <a:srgbClr val="CEE0F4"/>
    <a:srgbClr val="B4C7E7"/>
    <a:srgbClr val="CC2263"/>
    <a:srgbClr val="006AB3"/>
    <a:srgbClr val="CFE1F2"/>
    <a:srgbClr val="ABD052"/>
    <a:srgbClr val="00FF00"/>
    <a:srgbClr val="00B05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1AA1-4342-B048-85BDC9FD1C3A}">
  <a:tblStyle styleId="{5C22544A-1AA1-4342-B048-85BDC9FD1C3A}" styleName="Condair">
    <a:wholeTbl>
      <a:tcTxStyle>
        <a:fontRef idx="minor">
          <a:prstClr val="black"/>
        </a:fontRef>
        <a:schemeClr val="tx2"/>
      </a:tcTxStyle>
      <a:tcStyle>
        <a:tcBdr>
          <a:left>
            <a:ln>
              <a:noFill/>
            </a:ln>
          </a:left>
          <a:right>
            <a:ln>
              <a:noFill/>
            </a:ln>
          </a:right>
          <a:top>
            <a:ln>
              <a:noFill/>
            </a:ln>
          </a:top>
          <a:bottom>
            <a:ln>
              <a:noFill/>
            </a:ln>
          </a:bottom>
          <a:insideH>
            <a:ln w="12700" cmpd="sng">
              <a:solidFill>
                <a:schemeClr val="bg2"/>
              </a:solidFill>
            </a:ln>
          </a:insideH>
          <a:insideV>
            <a:ln w="12700" cmpd="sng">
              <a:solidFill>
                <a:schemeClr val="bg2"/>
              </a:solidFill>
            </a:ln>
          </a:insideV>
        </a:tcBdr>
        <a:fill>
          <a:solidFill>
            <a:srgbClr val="CFE1F2"/>
          </a:solidFill>
        </a:fill>
      </a:tcStyle>
    </a:wholeTbl>
    <a:band1H>
      <a:tcStyle>
        <a:tcBdr/>
        <a:fill>
          <a:solidFill>
            <a:srgbClr val="D9D9D9"/>
          </a:solidFill>
        </a:fill>
      </a:tcStyle>
    </a:band1H>
    <a:band2H>
      <a:tcStyle>
        <a:tcBdr/>
      </a:tcStyle>
    </a:band2H>
    <a:band1V>
      <a:tcStyle>
        <a:tcBdr/>
        <a:fill>
          <a:solidFill>
            <a:srgbClr val="CFE1F2"/>
          </a:solidFill>
        </a:fill>
      </a:tcStyle>
    </a:band1V>
    <a:band2V>
      <a:tcStyle>
        <a:tcBdr/>
      </a:tcStyle>
    </a:band2V>
    <a:lastCol>
      <a:tcTxStyle b="on">
        <a:fontRef idx="minor">
          <a:prstClr val="black"/>
        </a:fontRef>
        <a:schemeClr val="bg2"/>
      </a:tcTxStyle>
      <a:tcStyle>
        <a:tcBdr>
          <a:top>
            <a:ln w="12700" cmpd="sng">
              <a:solidFill>
                <a:schemeClr val="bg2"/>
              </a:solidFill>
            </a:ln>
          </a:top>
        </a:tcBdr>
        <a:fill>
          <a:solidFill>
            <a:schemeClr val="accent1"/>
          </a:solidFill>
        </a:fill>
      </a:tcStyle>
    </a:lastCol>
    <a:firstCol>
      <a:tcTxStyle b="on">
        <a:fontRef idx="minor">
          <a:prstClr val="black"/>
        </a:fontRef>
        <a:schemeClr val="bg2"/>
      </a:tcTxStyle>
      <a:tcStyle>
        <a:tcBdr/>
        <a:fill>
          <a:solidFill>
            <a:srgbClr val="016AB3"/>
          </a:solidFill>
        </a:fill>
      </a:tcStyle>
    </a:firstCol>
    <a:lastRow>
      <a:tcTxStyle b="on">
        <a:fontRef idx="minor">
          <a:prstClr val="black"/>
        </a:fontRef>
        <a:schemeClr val="bg2"/>
      </a:tcTxStyle>
      <a:tcStyle>
        <a:tcBdr>
          <a:top>
            <a:ln w="12700" cmpd="sng">
              <a:solidFill>
                <a:schemeClr val="bg2"/>
              </a:solidFill>
            </a:ln>
          </a:top>
        </a:tcBdr>
        <a:fill>
          <a:solidFill>
            <a:schemeClr val="accent1"/>
          </a:solidFill>
        </a:fill>
      </a:tcStyle>
    </a:lastRow>
    <a:firstRow>
      <a:tcTxStyle b="on">
        <a:fontRef idx="minor">
          <a:prstClr val="black"/>
        </a:fontRef>
        <a:schemeClr val="bg2"/>
      </a:tcTxStyle>
      <a:tcStyle>
        <a:tcBdr>
          <a:bottom>
            <a:ln w="12700" cmpd="sng">
              <a:solidFill>
                <a:schemeClr val="bg2"/>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09" autoAdjust="0"/>
    <p:restoredTop sz="93686" autoAdjust="0"/>
  </p:normalViewPr>
  <p:slideViewPr>
    <p:cSldViewPr snapToGrid="0">
      <p:cViewPr varScale="1">
        <p:scale>
          <a:sx n="110" d="100"/>
          <a:sy n="110" d="100"/>
        </p:scale>
        <p:origin x="330" y="108"/>
      </p:cViewPr>
      <p:guideLst/>
    </p:cSldViewPr>
  </p:slideViewPr>
  <p:outlineViewPr>
    <p:cViewPr>
      <p:scale>
        <a:sx n="33" d="100"/>
        <a:sy n="33" d="100"/>
      </p:scale>
      <p:origin x="0" y="-8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01" d="100"/>
          <a:sy n="101" d="100"/>
        </p:scale>
        <p:origin x="2942"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tags" Target="tags/tag1.xml"/><Relationship Id="rId8"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BEDE0-3B9B-4658-8F70-4B7BE71C5E1B}"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B785BA40-2648-43AA-803C-B1C30EA56942}">
      <dgm:prSet/>
      <dgm:spPr/>
      <dgm:t>
        <a:bodyPr/>
        <a:lstStyle/>
        <a:p>
          <a:r>
            <a:rPr lang="en-US" dirty="0"/>
            <a:t>Technical Product Manager (ME)</a:t>
          </a:r>
        </a:p>
      </dgm:t>
    </dgm:pt>
    <dgm:pt modelId="{AEDEA8F7-DACD-4FA2-B28F-64968F16D8CD}" type="parTrans" cxnId="{D0563E79-A4E9-41AF-9B6A-8535FA15E655}">
      <dgm:prSet/>
      <dgm:spPr/>
      <dgm:t>
        <a:bodyPr/>
        <a:lstStyle/>
        <a:p>
          <a:endParaRPr lang="en-US"/>
        </a:p>
      </dgm:t>
    </dgm:pt>
    <dgm:pt modelId="{727E9761-7F17-4B89-8B70-2128324963B8}" type="sibTrans" cxnId="{D0563E79-A4E9-41AF-9B6A-8535FA15E655}">
      <dgm:prSet/>
      <dgm:spPr/>
      <dgm:t>
        <a:bodyPr/>
        <a:lstStyle/>
        <a:p>
          <a:endParaRPr lang="en-US"/>
        </a:p>
      </dgm:t>
    </dgm:pt>
    <dgm:pt modelId="{869E0B8B-E789-47CC-906B-FA4B50E7DBB5}">
      <dgm:prSet/>
      <dgm:spPr/>
      <dgm:t>
        <a:bodyPr/>
        <a:lstStyle/>
        <a:p>
          <a:r>
            <a:rPr lang="en-US" dirty="0"/>
            <a:t>Regional Sales Managers</a:t>
          </a:r>
        </a:p>
        <a:p>
          <a:r>
            <a:rPr lang="en-US" dirty="0"/>
            <a:t>(Thom, David, Brent, Wafik, Jerry, Alvie)</a:t>
          </a:r>
        </a:p>
      </dgm:t>
    </dgm:pt>
    <dgm:pt modelId="{E233B03A-EDFB-4348-B918-C922AF1B9686}" type="parTrans" cxnId="{11DB5838-C3F3-46CC-B385-55D92D984A3E}">
      <dgm:prSet/>
      <dgm:spPr/>
      <dgm:t>
        <a:bodyPr/>
        <a:lstStyle/>
        <a:p>
          <a:endParaRPr lang="en-US"/>
        </a:p>
      </dgm:t>
    </dgm:pt>
    <dgm:pt modelId="{CE2E350E-0A43-45EE-AAF6-D5078122CAE0}" type="sibTrans" cxnId="{11DB5838-C3F3-46CC-B385-55D92D984A3E}">
      <dgm:prSet/>
      <dgm:spPr/>
      <dgm:t>
        <a:bodyPr/>
        <a:lstStyle/>
        <a:p>
          <a:endParaRPr lang="en-US"/>
        </a:p>
      </dgm:t>
    </dgm:pt>
    <dgm:pt modelId="{CE1F40B4-24A6-4580-8087-83BA32775B67}">
      <dgm:prSet/>
      <dgm:spPr/>
      <dgm:t>
        <a:bodyPr/>
        <a:lstStyle/>
        <a:p>
          <a:r>
            <a:rPr lang="en-US" dirty="0"/>
            <a:t>Applications Engineering</a:t>
          </a:r>
        </a:p>
        <a:p>
          <a:r>
            <a:rPr lang="en-US" dirty="0"/>
            <a:t>na.applications@condair.com</a:t>
          </a:r>
        </a:p>
      </dgm:t>
    </dgm:pt>
    <dgm:pt modelId="{9048ADEC-2DE6-4AC5-8B93-E09F7EB4CE81}" type="parTrans" cxnId="{72568DA9-E9BE-4993-8C6D-880A39CBF3DA}">
      <dgm:prSet/>
      <dgm:spPr/>
      <dgm:t>
        <a:bodyPr/>
        <a:lstStyle/>
        <a:p>
          <a:endParaRPr lang="en-US"/>
        </a:p>
      </dgm:t>
    </dgm:pt>
    <dgm:pt modelId="{26E88322-8D5C-4C79-9A2A-7A5DB30F9C52}" type="sibTrans" cxnId="{72568DA9-E9BE-4993-8C6D-880A39CBF3DA}">
      <dgm:prSet/>
      <dgm:spPr/>
      <dgm:t>
        <a:bodyPr/>
        <a:lstStyle/>
        <a:p>
          <a:endParaRPr lang="en-US"/>
        </a:p>
      </dgm:t>
    </dgm:pt>
    <dgm:pt modelId="{A58FACA8-D2CA-4085-9AA5-78A527823324}" type="pres">
      <dgm:prSet presAssocID="{ACDBEDE0-3B9B-4658-8F70-4B7BE71C5E1B}" presName="root" presStyleCnt="0">
        <dgm:presLayoutVars>
          <dgm:dir/>
          <dgm:resizeHandles val="exact"/>
        </dgm:presLayoutVars>
      </dgm:prSet>
      <dgm:spPr/>
    </dgm:pt>
    <dgm:pt modelId="{E11B48DE-82F3-46B3-915F-8F639C796A2C}" type="pres">
      <dgm:prSet presAssocID="{B785BA40-2648-43AA-803C-B1C30EA56942}" presName="compNode" presStyleCnt="0"/>
      <dgm:spPr/>
    </dgm:pt>
    <dgm:pt modelId="{AB272400-7027-4CF6-BEFC-1BDA3CED015D}" type="pres">
      <dgm:prSet presAssocID="{B785BA40-2648-43AA-803C-B1C30EA56942}" presName="iconRect" presStyleLbl="node1" presStyleIdx="0" presStyleCnt="3" custLinFactNeighborX="1517" custLinFactNeighborY="2255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487346D4-7E4D-4C86-B4F4-813CFD94213C}" type="pres">
      <dgm:prSet presAssocID="{B785BA40-2648-43AA-803C-B1C30EA56942}" presName="spaceRect" presStyleCnt="0"/>
      <dgm:spPr/>
    </dgm:pt>
    <dgm:pt modelId="{1E2A10A6-1FD1-4350-9353-2ACED8FBBB77}" type="pres">
      <dgm:prSet presAssocID="{B785BA40-2648-43AA-803C-B1C30EA56942}" presName="textRect" presStyleLbl="revTx" presStyleIdx="0" presStyleCnt="3">
        <dgm:presLayoutVars>
          <dgm:chMax val="1"/>
          <dgm:chPref val="1"/>
        </dgm:presLayoutVars>
      </dgm:prSet>
      <dgm:spPr/>
    </dgm:pt>
    <dgm:pt modelId="{9477B06A-5743-4408-8C75-98FF764D6432}" type="pres">
      <dgm:prSet presAssocID="{727E9761-7F17-4B89-8B70-2128324963B8}" presName="sibTrans" presStyleCnt="0"/>
      <dgm:spPr/>
    </dgm:pt>
    <dgm:pt modelId="{74A08BA3-4E56-48D0-AF07-A6B81A0A86BB}" type="pres">
      <dgm:prSet presAssocID="{869E0B8B-E789-47CC-906B-FA4B50E7DBB5}" presName="compNode" presStyleCnt="0"/>
      <dgm:spPr/>
    </dgm:pt>
    <dgm:pt modelId="{AF0A70D3-7036-415B-82BE-BDE6ED9B75F8}" type="pres">
      <dgm:prSet presAssocID="{869E0B8B-E789-47CC-906B-FA4B50E7DBB5}" presName="iconRect" presStyleLbl="node1" presStyleIdx="1" presStyleCnt="3" custLinFactNeighborX="0" custLinFactNeighborY="2878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53E84777-7159-48BA-BA6B-364803DA2D35}" type="pres">
      <dgm:prSet presAssocID="{869E0B8B-E789-47CC-906B-FA4B50E7DBB5}" presName="spaceRect" presStyleCnt="0"/>
      <dgm:spPr/>
    </dgm:pt>
    <dgm:pt modelId="{52293B57-3E3B-417A-84B2-2E39D3FBBA30}" type="pres">
      <dgm:prSet presAssocID="{869E0B8B-E789-47CC-906B-FA4B50E7DBB5}" presName="textRect" presStyleLbl="revTx" presStyleIdx="1" presStyleCnt="3" custScaleX="134751" custScaleY="145855">
        <dgm:presLayoutVars>
          <dgm:chMax val="1"/>
          <dgm:chPref val="1"/>
        </dgm:presLayoutVars>
      </dgm:prSet>
      <dgm:spPr/>
    </dgm:pt>
    <dgm:pt modelId="{13D0D359-3057-40B6-96FF-B71C1BA5C661}" type="pres">
      <dgm:prSet presAssocID="{CE2E350E-0A43-45EE-AAF6-D5078122CAE0}" presName="sibTrans" presStyleCnt="0"/>
      <dgm:spPr/>
    </dgm:pt>
    <dgm:pt modelId="{A04B1AF8-EB65-417C-BF4B-95C6EB2CD51A}" type="pres">
      <dgm:prSet presAssocID="{CE1F40B4-24A6-4580-8087-83BA32775B67}" presName="compNode" presStyleCnt="0"/>
      <dgm:spPr/>
    </dgm:pt>
    <dgm:pt modelId="{CB142523-73D5-4D4C-94D4-50D8F78C83C2}" type="pres">
      <dgm:prSet presAssocID="{CE1F40B4-24A6-4580-8087-83BA32775B67}" presName="iconRect" presStyleLbl="node1" presStyleIdx="2" presStyleCnt="3" custLinFactNeighborX="7587" custLinFactNeighborY="2255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5607C473-3D3F-4671-BAF6-5E9B51F6516D}" type="pres">
      <dgm:prSet presAssocID="{CE1F40B4-24A6-4580-8087-83BA32775B67}" presName="spaceRect" presStyleCnt="0"/>
      <dgm:spPr/>
    </dgm:pt>
    <dgm:pt modelId="{A6197C18-2A87-439E-B59C-C1A10637DDC3}" type="pres">
      <dgm:prSet presAssocID="{CE1F40B4-24A6-4580-8087-83BA32775B67}" presName="textRect" presStyleLbl="revTx" presStyleIdx="2" presStyleCnt="3" custLinFactNeighborX="2164" custLinFactNeighborY="-20934">
        <dgm:presLayoutVars>
          <dgm:chMax val="1"/>
          <dgm:chPref val="1"/>
        </dgm:presLayoutVars>
      </dgm:prSet>
      <dgm:spPr/>
    </dgm:pt>
  </dgm:ptLst>
  <dgm:cxnLst>
    <dgm:cxn modelId="{4730702E-6031-4BC2-ABBA-BCC6CF9412FD}" type="presOf" srcId="{B785BA40-2648-43AA-803C-B1C30EA56942}" destId="{1E2A10A6-1FD1-4350-9353-2ACED8FBBB77}" srcOrd="0" destOrd="0" presId="urn:microsoft.com/office/officeart/2018/2/layout/IconLabelList"/>
    <dgm:cxn modelId="{11DB5838-C3F3-46CC-B385-55D92D984A3E}" srcId="{ACDBEDE0-3B9B-4658-8F70-4B7BE71C5E1B}" destId="{869E0B8B-E789-47CC-906B-FA4B50E7DBB5}" srcOrd="1" destOrd="0" parTransId="{E233B03A-EDFB-4348-B918-C922AF1B9686}" sibTransId="{CE2E350E-0A43-45EE-AAF6-D5078122CAE0}"/>
    <dgm:cxn modelId="{02BB7E49-7E3F-4CEF-8F14-DC4C43451E14}" type="presOf" srcId="{869E0B8B-E789-47CC-906B-FA4B50E7DBB5}" destId="{52293B57-3E3B-417A-84B2-2E39D3FBBA30}" srcOrd="0" destOrd="0" presId="urn:microsoft.com/office/officeart/2018/2/layout/IconLabelList"/>
    <dgm:cxn modelId="{D0563E79-A4E9-41AF-9B6A-8535FA15E655}" srcId="{ACDBEDE0-3B9B-4658-8F70-4B7BE71C5E1B}" destId="{B785BA40-2648-43AA-803C-B1C30EA56942}" srcOrd="0" destOrd="0" parTransId="{AEDEA8F7-DACD-4FA2-B28F-64968F16D8CD}" sibTransId="{727E9761-7F17-4B89-8B70-2128324963B8}"/>
    <dgm:cxn modelId="{B78B9285-72FC-4A35-951F-DBCF207FB7CD}" type="presOf" srcId="{CE1F40B4-24A6-4580-8087-83BA32775B67}" destId="{A6197C18-2A87-439E-B59C-C1A10637DDC3}" srcOrd="0" destOrd="0" presId="urn:microsoft.com/office/officeart/2018/2/layout/IconLabelList"/>
    <dgm:cxn modelId="{72568DA9-E9BE-4993-8C6D-880A39CBF3DA}" srcId="{ACDBEDE0-3B9B-4658-8F70-4B7BE71C5E1B}" destId="{CE1F40B4-24A6-4580-8087-83BA32775B67}" srcOrd="2" destOrd="0" parTransId="{9048ADEC-2DE6-4AC5-8B93-E09F7EB4CE81}" sibTransId="{26E88322-8D5C-4C79-9A2A-7A5DB30F9C52}"/>
    <dgm:cxn modelId="{68699DC3-76A3-4699-B979-972656686D4C}" type="presOf" srcId="{ACDBEDE0-3B9B-4658-8F70-4B7BE71C5E1B}" destId="{A58FACA8-D2CA-4085-9AA5-78A527823324}" srcOrd="0" destOrd="0" presId="urn:microsoft.com/office/officeart/2018/2/layout/IconLabelList"/>
    <dgm:cxn modelId="{AECE96C7-67AC-493F-9413-C2D25988AF71}" type="presParOf" srcId="{A58FACA8-D2CA-4085-9AA5-78A527823324}" destId="{E11B48DE-82F3-46B3-915F-8F639C796A2C}" srcOrd="0" destOrd="0" presId="urn:microsoft.com/office/officeart/2018/2/layout/IconLabelList"/>
    <dgm:cxn modelId="{897BC6F3-6A8E-4032-B232-088D8D0D54D2}" type="presParOf" srcId="{E11B48DE-82F3-46B3-915F-8F639C796A2C}" destId="{AB272400-7027-4CF6-BEFC-1BDA3CED015D}" srcOrd="0" destOrd="0" presId="urn:microsoft.com/office/officeart/2018/2/layout/IconLabelList"/>
    <dgm:cxn modelId="{330636E6-5AE9-4254-8F96-F9F7945964B3}" type="presParOf" srcId="{E11B48DE-82F3-46B3-915F-8F639C796A2C}" destId="{487346D4-7E4D-4C86-B4F4-813CFD94213C}" srcOrd="1" destOrd="0" presId="urn:microsoft.com/office/officeart/2018/2/layout/IconLabelList"/>
    <dgm:cxn modelId="{470EF567-65BE-4545-AD53-2E3803CF43A2}" type="presParOf" srcId="{E11B48DE-82F3-46B3-915F-8F639C796A2C}" destId="{1E2A10A6-1FD1-4350-9353-2ACED8FBBB77}" srcOrd="2" destOrd="0" presId="urn:microsoft.com/office/officeart/2018/2/layout/IconLabelList"/>
    <dgm:cxn modelId="{7A9E0CEE-A826-414D-8238-2658463234F9}" type="presParOf" srcId="{A58FACA8-D2CA-4085-9AA5-78A527823324}" destId="{9477B06A-5743-4408-8C75-98FF764D6432}" srcOrd="1" destOrd="0" presId="urn:microsoft.com/office/officeart/2018/2/layout/IconLabelList"/>
    <dgm:cxn modelId="{6F2F1B00-58AF-4B05-B44B-07F089FFC668}" type="presParOf" srcId="{A58FACA8-D2CA-4085-9AA5-78A527823324}" destId="{74A08BA3-4E56-48D0-AF07-A6B81A0A86BB}" srcOrd="2" destOrd="0" presId="urn:microsoft.com/office/officeart/2018/2/layout/IconLabelList"/>
    <dgm:cxn modelId="{D008DC99-CC67-4969-9B70-56EE8934226A}" type="presParOf" srcId="{74A08BA3-4E56-48D0-AF07-A6B81A0A86BB}" destId="{AF0A70D3-7036-415B-82BE-BDE6ED9B75F8}" srcOrd="0" destOrd="0" presId="urn:microsoft.com/office/officeart/2018/2/layout/IconLabelList"/>
    <dgm:cxn modelId="{B9C506CE-B8AC-441C-9559-5873512CAE16}" type="presParOf" srcId="{74A08BA3-4E56-48D0-AF07-A6B81A0A86BB}" destId="{53E84777-7159-48BA-BA6B-364803DA2D35}" srcOrd="1" destOrd="0" presId="urn:microsoft.com/office/officeart/2018/2/layout/IconLabelList"/>
    <dgm:cxn modelId="{1408D757-E609-4300-92C8-CF6DAC1D0923}" type="presParOf" srcId="{74A08BA3-4E56-48D0-AF07-A6B81A0A86BB}" destId="{52293B57-3E3B-417A-84B2-2E39D3FBBA30}" srcOrd="2" destOrd="0" presId="urn:microsoft.com/office/officeart/2018/2/layout/IconLabelList"/>
    <dgm:cxn modelId="{FC56C795-429F-4933-AE4B-126C2CF87CC3}" type="presParOf" srcId="{A58FACA8-D2CA-4085-9AA5-78A527823324}" destId="{13D0D359-3057-40B6-96FF-B71C1BA5C661}" srcOrd="3" destOrd="0" presId="urn:microsoft.com/office/officeart/2018/2/layout/IconLabelList"/>
    <dgm:cxn modelId="{7CF2C38C-834C-479E-B377-F6C1AC281398}" type="presParOf" srcId="{A58FACA8-D2CA-4085-9AA5-78A527823324}" destId="{A04B1AF8-EB65-417C-BF4B-95C6EB2CD51A}" srcOrd="4" destOrd="0" presId="urn:microsoft.com/office/officeart/2018/2/layout/IconLabelList"/>
    <dgm:cxn modelId="{FAAF2C8A-B78E-4E28-991D-C33E68B59A7C}" type="presParOf" srcId="{A04B1AF8-EB65-417C-BF4B-95C6EB2CD51A}" destId="{CB142523-73D5-4D4C-94D4-50D8F78C83C2}" srcOrd="0" destOrd="0" presId="urn:microsoft.com/office/officeart/2018/2/layout/IconLabelList"/>
    <dgm:cxn modelId="{FAB301E9-04F3-4343-97F7-BCE6230BD5C2}" type="presParOf" srcId="{A04B1AF8-EB65-417C-BF4B-95C6EB2CD51A}" destId="{5607C473-3D3F-4671-BAF6-5E9B51F6516D}" srcOrd="1" destOrd="0" presId="urn:microsoft.com/office/officeart/2018/2/layout/IconLabelList"/>
    <dgm:cxn modelId="{06B3B65E-F2DB-472B-B6AA-81E0C93D76E2}" type="presParOf" srcId="{A04B1AF8-EB65-417C-BF4B-95C6EB2CD51A}" destId="{A6197C18-2A87-439E-B59C-C1A10637DDC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72400-7027-4CF6-BEFC-1BDA3CED015D}">
      <dsp:nvSpPr>
        <dsp:cNvPr id="0" name=""/>
        <dsp:cNvSpPr/>
      </dsp:nvSpPr>
      <dsp:spPr>
        <a:xfrm>
          <a:off x="860597" y="1255848"/>
          <a:ext cx="1324362" cy="13243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2A10A6-1FD1-4350-9353-2ACED8FBBB77}">
      <dsp:nvSpPr>
        <dsp:cNvPr id="0" name=""/>
        <dsp:cNvSpPr/>
      </dsp:nvSpPr>
      <dsp:spPr>
        <a:xfrm>
          <a:off x="31174" y="2642435"/>
          <a:ext cx="294302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Technical Product Manager (ME)</a:t>
          </a:r>
        </a:p>
      </dsp:txBody>
      <dsp:txXfrm>
        <a:off x="31174" y="2642435"/>
        <a:ext cx="2943028" cy="720000"/>
      </dsp:txXfrm>
    </dsp:sp>
    <dsp:sp modelId="{AF0A70D3-7036-415B-82BE-BDE6ED9B75F8}">
      <dsp:nvSpPr>
        <dsp:cNvPr id="0" name=""/>
        <dsp:cNvSpPr/>
      </dsp:nvSpPr>
      <dsp:spPr>
        <a:xfrm>
          <a:off x="4809931" y="1255856"/>
          <a:ext cx="1324362" cy="13243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293B57-3E3B-417A-84B2-2E39D3FBBA30}">
      <dsp:nvSpPr>
        <dsp:cNvPr id="0" name=""/>
        <dsp:cNvSpPr/>
      </dsp:nvSpPr>
      <dsp:spPr>
        <a:xfrm>
          <a:off x="3489232" y="2394818"/>
          <a:ext cx="3965759" cy="1050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Regional Sales Managers</a:t>
          </a:r>
        </a:p>
        <a:p>
          <a:pPr marL="0" lvl="0" indent="0" algn="ctr" defTabSz="800100">
            <a:lnSpc>
              <a:spcPct val="90000"/>
            </a:lnSpc>
            <a:spcBef>
              <a:spcPct val="0"/>
            </a:spcBef>
            <a:spcAft>
              <a:spcPct val="35000"/>
            </a:spcAft>
            <a:buNone/>
          </a:pPr>
          <a:r>
            <a:rPr lang="en-US" sz="1800" kern="1200" dirty="0"/>
            <a:t>(Thom, David, Brent, Wafik, Jerry, Alvie)</a:t>
          </a:r>
        </a:p>
      </dsp:txBody>
      <dsp:txXfrm>
        <a:off x="3489232" y="2394818"/>
        <a:ext cx="3965759" cy="1050155"/>
      </dsp:txXfrm>
    </dsp:sp>
    <dsp:sp modelId="{CB142523-73D5-4D4C-94D4-50D8F78C83C2}">
      <dsp:nvSpPr>
        <dsp:cNvPr id="0" name=""/>
        <dsp:cNvSpPr/>
      </dsp:nvSpPr>
      <dsp:spPr>
        <a:xfrm>
          <a:off x="8879834" y="1255848"/>
          <a:ext cx="1324362" cy="13243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197C18-2A87-439E-B59C-C1A10637DDC3}">
      <dsp:nvSpPr>
        <dsp:cNvPr id="0" name=""/>
        <dsp:cNvSpPr/>
      </dsp:nvSpPr>
      <dsp:spPr>
        <a:xfrm>
          <a:off x="8001196" y="2491710"/>
          <a:ext cx="294302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Applications Engineering</a:t>
          </a:r>
        </a:p>
        <a:p>
          <a:pPr marL="0" lvl="0" indent="0" algn="ctr" defTabSz="800100">
            <a:lnSpc>
              <a:spcPct val="90000"/>
            </a:lnSpc>
            <a:spcBef>
              <a:spcPct val="0"/>
            </a:spcBef>
            <a:spcAft>
              <a:spcPct val="35000"/>
            </a:spcAft>
            <a:buNone/>
          </a:pPr>
          <a:r>
            <a:rPr lang="en-US" sz="1800" kern="1200" dirty="0"/>
            <a:t>na.applications@condair.com</a:t>
          </a:r>
        </a:p>
      </dsp:txBody>
      <dsp:txXfrm>
        <a:off x="8001196" y="2491710"/>
        <a:ext cx="2943028"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899AF740-1CB1-45FF-B88E-20C2D8BF8302}" type="datetimeFigureOut">
              <a:rPr lang="en-GB" smtClean="0"/>
              <a:t>13/06/2022</a:t>
            </a:fld>
            <a:endParaRPr lang="en-GB" dirty="0"/>
          </a:p>
        </p:txBody>
      </p:sp>
      <p:sp>
        <p:nvSpPr>
          <p:cNvPr id="4" name="Footer Placeholder 3"/>
          <p:cNvSpPr>
            <a:spLocks noGrp="1"/>
          </p:cNvSpPr>
          <p:nvPr>
            <p:ph type="ftr" sz="quarter" idx="2"/>
          </p:nvPr>
        </p:nvSpPr>
        <p:spPr>
          <a:xfrm>
            <a:off x="0" y="9377363"/>
            <a:ext cx="2946400" cy="495300"/>
          </a:xfrm>
          <a:prstGeom prst="rect">
            <a:avLst/>
          </a:prstGeom>
        </p:spPr>
        <p:txBody>
          <a:bodyPr vert="horz" lIns="91440" tIns="45720" rIns="91440" bIns="45720" rtlCol="0" anchor="b"/>
          <a:lstStyle>
            <a:lvl1pPr algn="l">
              <a:defRPr sz="1200"/>
            </a:lvl1pPr>
          </a:lstStyle>
          <a:p>
            <a:r>
              <a:rPr lang="en-GB" dirty="0"/>
              <a:t>©Condair</a:t>
            </a:r>
          </a:p>
        </p:txBody>
      </p:sp>
      <p:sp>
        <p:nvSpPr>
          <p:cNvPr id="5" name="Slide Number Placeholder 4"/>
          <p:cNvSpPr>
            <a:spLocks noGrp="1"/>
          </p:cNvSpPr>
          <p:nvPr>
            <p:ph type="sldNum" sz="quarter" idx="3"/>
          </p:nvPr>
        </p:nvSpPr>
        <p:spPr>
          <a:xfrm>
            <a:off x="3849688" y="9377363"/>
            <a:ext cx="2946400" cy="495300"/>
          </a:xfrm>
          <a:prstGeom prst="rect">
            <a:avLst/>
          </a:prstGeom>
        </p:spPr>
        <p:txBody>
          <a:bodyPr vert="horz" lIns="91440" tIns="45720" rIns="91440" bIns="45720" rtlCol="0" anchor="b"/>
          <a:lstStyle>
            <a:lvl1pPr algn="r">
              <a:defRPr sz="1200"/>
            </a:lvl1pPr>
          </a:lstStyle>
          <a:p>
            <a:fld id="{BDA99A8C-88D0-4EFA-9691-2E507C533852}" type="slidenum">
              <a:rPr lang="en-GB" smtClean="0"/>
              <a:t>‹#›</a:t>
            </a:fld>
            <a:endParaRPr lang="en-GB" dirty="0"/>
          </a:p>
        </p:txBody>
      </p:sp>
    </p:spTree>
    <p:extLst>
      <p:ext uri="{BB962C8B-B14F-4D97-AF65-F5344CB8AC3E}">
        <p14:creationId xmlns:p14="http://schemas.microsoft.com/office/powerpoint/2010/main" val="187114429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40C305EE-8DAC-4BD9-8020-824C7E1E87D8}" type="datetimeFigureOut">
              <a:rPr lang="en-GB" smtClean="0"/>
              <a:t>13/06/2022</a:t>
            </a:fld>
            <a:endParaRPr lang="en-GB" dirty="0"/>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r>
              <a:rPr lang="en-GB" dirty="0"/>
              <a:t>©Condair</a:t>
            </a:r>
          </a:p>
        </p:txBody>
      </p:sp>
      <p:sp>
        <p:nvSpPr>
          <p:cNvPr id="7" name="Slide Number Placehold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E4BCFC0C-F42A-4168-9BB3-A045C3FC1CBE}" type="slidenum">
              <a:rPr lang="en-GB" smtClean="0"/>
              <a:t>‹#›</a:t>
            </a:fld>
            <a:endParaRPr lang="en-GB" dirty="0"/>
          </a:p>
        </p:txBody>
      </p:sp>
    </p:spTree>
    <p:extLst>
      <p:ext uri="{BB962C8B-B14F-4D97-AF65-F5344CB8AC3E}">
        <p14:creationId xmlns:p14="http://schemas.microsoft.com/office/powerpoint/2010/main" val="1211720221"/>
      </p:ext>
    </p:extLst>
  </p:cSld>
  <p:clrMap bg1="lt1" tx1="dk1" bg2="lt2" tx2="dk2" accent1="accent1" accent2="accent2" accent3="accent3" accent4="accent4" accent5="accent5" accent6="accent6" hlink="hlink" folHlink="folHlink"/>
  <p:hf hdr="0" dt="0"/>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en-GB"/>
              <a:t>©Condair</a:t>
            </a:r>
            <a:endParaRPr lang="en-GB" dirty="0"/>
          </a:p>
        </p:txBody>
      </p:sp>
      <p:sp>
        <p:nvSpPr>
          <p:cNvPr id="5" name="Foliennummernplatzhalter 4"/>
          <p:cNvSpPr>
            <a:spLocks noGrp="1"/>
          </p:cNvSpPr>
          <p:nvPr>
            <p:ph type="sldNum" sz="quarter" idx="5"/>
          </p:nvPr>
        </p:nvSpPr>
        <p:spPr/>
        <p:txBody>
          <a:bodyPr/>
          <a:lstStyle/>
          <a:p>
            <a:fld id="{E4BCFC0C-F42A-4168-9BB3-A045C3FC1CBE}" type="slidenum">
              <a:rPr lang="en-GB" smtClean="0"/>
              <a:t>1</a:t>
            </a:fld>
            <a:endParaRPr lang="en-GB" dirty="0"/>
          </a:p>
        </p:txBody>
      </p:sp>
    </p:spTree>
    <p:extLst>
      <p:ext uri="{BB962C8B-B14F-4D97-AF65-F5344CB8AC3E}">
        <p14:creationId xmlns:p14="http://schemas.microsoft.com/office/powerpoint/2010/main" val="2357244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which one we sell</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3</a:t>
            </a:fld>
            <a:endParaRPr lang="en-GB" dirty="0"/>
          </a:p>
        </p:txBody>
      </p:sp>
    </p:spTree>
    <p:extLst>
      <p:ext uri="{BB962C8B-B14F-4D97-AF65-F5344CB8AC3E}">
        <p14:creationId xmlns:p14="http://schemas.microsoft.com/office/powerpoint/2010/main" val="3430892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look at the absolute humidity when would you use </a:t>
            </a:r>
          </a:p>
          <a:p>
            <a:r>
              <a:rPr lang="en-GB" b="1" dirty="0"/>
              <a:t>Desiccant </a:t>
            </a:r>
          </a:p>
          <a:p>
            <a:pPr marL="182563" indent="-182563">
              <a:buFont typeface="Arial" pitchFamily="34" charset="0"/>
              <a:buChar char="•"/>
            </a:pPr>
            <a:r>
              <a:rPr lang="en-US" sz="1200" b="0" kern="1200" dirty="0">
                <a:solidFill>
                  <a:schemeClr val="tx1"/>
                </a:solidFill>
                <a:effectLst>
                  <a:outerShdw blurRad="38100" dist="38100" dir="2700000" algn="tl">
                    <a:srgbClr val="000000">
                      <a:alpha val="43137"/>
                    </a:srgbClr>
                  </a:outerShdw>
                </a:effectLst>
                <a:latin typeface="+mn-lt"/>
                <a:ea typeface="+mn-ea"/>
                <a:cs typeface="+mn-cs"/>
              </a:rPr>
              <a:t>When the temperature is low</a:t>
            </a:r>
          </a:p>
          <a:p>
            <a:pPr marL="182563" indent="-182563"/>
            <a:endParaRPr lang="en-US" sz="1200" b="0" kern="1200" dirty="0">
              <a:solidFill>
                <a:schemeClr val="tx1"/>
              </a:solidFill>
              <a:effectLst>
                <a:outerShdw blurRad="38100" dist="38100" dir="2700000" algn="tl">
                  <a:srgbClr val="000000">
                    <a:alpha val="43137"/>
                  </a:srgbClr>
                </a:outerShdw>
              </a:effectLst>
              <a:latin typeface="+mn-lt"/>
              <a:ea typeface="+mn-ea"/>
              <a:cs typeface="+mn-cs"/>
            </a:endParaRPr>
          </a:p>
          <a:p>
            <a:pPr marL="182563" indent="-182563">
              <a:buFont typeface="Arial" pitchFamily="34" charset="0"/>
              <a:buChar char="•"/>
            </a:pPr>
            <a:r>
              <a:rPr lang="en-US" sz="1200" b="0" kern="1200" dirty="0">
                <a:solidFill>
                  <a:schemeClr val="tx1"/>
                </a:solidFill>
                <a:effectLst>
                  <a:outerShdw blurRad="38100" dist="38100" dir="2700000" algn="tl">
                    <a:srgbClr val="000000">
                      <a:alpha val="43137"/>
                    </a:srgbClr>
                  </a:outerShdw>
                </a:effectLst>
                <a:latin typeface="+mn-lt"/>
                <a:ea typeface="+mn-ea"/>
                <a:cs typeface="+mn-cs"/>
              </a:rPr>
              <a:t>When the moisture content is low (lower than approximately 8-10 g/kg)</a:t>
            </a:r>
          </a:p>
          <a:p>
            <a:pPr marL="182563" indent="-182563">
              <a:buFont typeface="Arial" pitchFamily="34" charset="0"/>
              <a:buChar char="•"/>
            </a:pPr>
            <a:endParaRPr lang="en-US" sz="1200" kern="1200" dirty="0">
              <a:solidFill>
                <a:schemeClr val="tx1"/>
              </a:solidFill>
              <a:effectLst>
                <a:outerShdw blurRad="38100" dist="38100" dir="2700000" algn="tl">
                  <a:srgbClr val="000000">
                    <a:alpha val="43137"/>
                  </a:srgbClr>
                </a:outerShdw>
              </a:effectLst>
              <a:latin typeface="+mn-lt"/>
              <a:ea typeface="+mn-ea"/>
              <a:cs typeface="+mn-cs"/>
            </a:endParaRPr>
          </a:p>
          <a:p>
            <a:pPr marL="182563" indent="-182563">
              <a:buFont typeface="Arial" pitchFamily="34" charset="0"/>
              <a:buChar char="•"/>
            </a:pPr>
            <a:r>
              <a:rPr lang="en-US" sz="1200" b="0" kern="1200" dirty="0">
                <a:solidFill>
                  <a:schemeClr val="tx1"/>
                </a:solidFill>
                <a:effectLst>
                  <a:outerShdw blurRad="38100" dist="38100" dir="2700000" algn="tl">
                    <a:srgbClr val="000000">
                      <a:alpha val="43137"/>
                    </a:srgbClr>
                  </a:outerShdw>
                </a:effectLst>
                <a:latin typeface="+mn-lt"/>
                <a:ea typeface="+mn-ea"/>
                <a:cs typeface="+mn-cs"/>
              </a:rPr>
              <a:t>Whe</a:t>
            </a:r>
            <a:r>
              <a:rPr lang="en-US" sz="1200" kern="1200" dirty="0">
                <a:solidFill>
                  <a:schemeClr val="tx1"/>
                </a:solidFill>
                <a:effectLst>
                  <a:outerShdw blurRad="38100" dist="38100" dir="2700000" algn="tl">
                    <a:srgbClr val="000000">
                      <a:alpha val="43137"/>
                    </a:srgbClr>
                  </a:outerShdw>
                </a:effectLst>
                <a:latin typeface="+mn-lt"/>
                <a:ea typeface="+mn-ea"/>
                <a:cs typeface="+mn-cs"/>
              </a:rPr>
              <a:t>n a precise moisture level is needed.</a:t>
            </a:r>
          </a:p>
          <a:p>
            <a:pPr marL="182563" indent="-182563">
              <a:buFont typeface="Arial" pitchFamily="34" charset="0"/>
              <a:buChar char="•"/>
            </a:pPr>
            <a:endParaRPr lang="en-US" sz="1200" b="0" kern="1200" dirty="0">
              <a:solidFill>
                <a:schemeClr val="tx1"/>
              </a:solidFill>
              <a:effectLst>
                <a:outerShdw blurRad="38100" dist="38100" dir="2700000" algn="tl">
                  <a:srgbClr val="000000">
                    <a:alpha val="43137"/>
                  </a:srgbClr>
                </a:outerShdw>
              </a:effectLst>
              <a:latin typeface="+mn-lt"/>
              <a:ea typeface="+mn-ea"/>
              <a:cs typeface="+mn-cs"/>
            </a:endParaRPr>
          </a:p>
          <a:p>
            <a:pPr marL="0" indent="0">
              <a:buFont typeface="Arial" pitchFamily="34" charset="0"/>
              <a:buNone/>
            </a:pPr>
            <a:r>
              <a:rPr lang="en-US" sz="1200" b="1" kern="1200" dirty="0">
                <a:solidFill>
                  <a:schemeClr val="tx1"/>
                </a:solidFill>
                <a:effectLst>
                  <a:outerShdw blurRad="38100" dist="38100" dir="2700000" algn="tl">
                    <a:srgbClr val="000000">
                      <a:alpha val="43137"/>
                    </a:srgbClr>
                  </a:outerShdw>
                </a:effectLst>
                <a:latin typeface="+mn-lt"/>
                <a:ea typeface="+mn-ea"/>
                <a:cs typeface="+mn-cs"/>
              </a:rPr>
              <a:t>Condensing </a:t>
            </a:r>
          </a:p>
          <a:p>
            <a:pPr marL="182563" indent="-182563">
              <a:buFont typeface="Arial" pitchFamily="34" charset="0"/>
              <a:buChar char="•"/>
            </a:pPr>
            <a:r>
              <a:rPr lang="en-US" sz="1200" b="0" kern="1200" dirty="0">
                <a:solidFill>
                  <a:schemeClr val="tx1"/>
                </a:solidFill>
                <a:effectLst>
                  <a:outerShdw blurRad="38100" dist="38100" dir="2700000" algn="tl">
                    <a:srgbClr val="000000">
                      <a:alpha val="43137"/>
                    </a:srgbClr>
                  </a:outerShdw>
                </a:effectLst>
                <a:latin typeface="+mn-lt"/>
                <a:ea typeface="+mn-ea"/>
                <a:cs typeface="+mn-cs"/>
              </a:rPr>
              <a:t>When the temperature is High</a:t>
            </a:r>
          </a:p>
          <a:p>
            <a:pPr marL="182563" indent="-182563"/>
            <a:endParaRPr lang="en-US" sz="1200" b="0" kern="1200" dirty="0">
              <a:solidFill>
                <a:schemeClr val="tx1"/>
              </a:solidFill>
              <a:effectLst>
                <a:outerShdw blurRad="38100" dist="38100" dir="2700000" algn="tl">
                  <a:srgbClr val="000000">
                    <a:alpha val="43137"/>
                  </a:srgbClr>
                </a:outerShdw>
              </a:effectLst>
              <a:latin typeface="+mn-lt"/>
              <a:ea typeface="+mn-ea"/>
              <a:cs typeface="+mn-cs"/>
            </a:endParaRPr>
          </a:p>
          <a:p>
            <a:pPr marL="182563" indent="-182563">
              <a:buFont typeface="Arial" pitchFamily="34" charset="0"/>
              <a:buChar char="•"/>
            </a:pPr>
            <a:r>
              <a:rPr lang="en-US" sz="1200" b="0" kern="1200" dirty="0">
                <a:solidFill>
                  <a:schemeClr val="tx1"/>
                </a:solidFill>
                <a:effectLst>
                  <a:outerShdw blurRad="38100" dist="38100" dir="2700000" algn="tl">
                    <a:srgbClr val="000000">
                      <a:alpha val="43137"/>
                    </a:srgbClr>
                  </a:outerShdw>
                </a:effectLst>
                <a:latin typeface="+mn-lt"/>
                <a:ea typeface="+mn-ea"/>
                <a:cs typeface="+mn-cs"/>
              </a:rPr>
              <a:t>When the moisture content is Higher  (Higher  than approximately 10 g/kg)</a:t>
            </a:r>
          </a:p>
          <a:p>
            <a:pPr marL="182563" indent="-182563">
              <a:buFont typeface="Arial" pitchFamily="34" charset="0"/>
              <a:buChar char="•"/>
            </a:pPr>
            <a:endParaRPr lang="en-US" sz="1200" kern="1200" dirty="0">
              <a:solidFill>
                <a:schemeClr val="tx1"/>
              </a:solidFill>
              <a:effectLst>
                <a:outerShdw blurRad="38100" dist="38100" dir="2700000" algn="tl">
                  <a:srgbClr val="000000">
                    <a:alpha val="43137"/>
                  </a:srgbClr>
                </a:outerShdw>
              </a:effectLst>
              <a:latin typeface="+mn-lt"/>
              <a:ea typeface="+mn-ea"/>
              <a:cs typeface="+mn-cs"/>
            </a:endParaRPr>
          </a:p>
          <a:p>
            <a:pPr marL="182563" indent="-182563">
              <a:buFont typeface="Arial" pitchFamily="34" charset="0"/>
              <a:buChar char="•"/>
            </a:pPr>
            <a:r>
              <a:rPr lang="en-US" sz="1200" b="0" kern="1200" dirty="0">
                <a:solidFill>
                  <a:schemeClr val="tx1"/>
                </a:solidFill>
                <a:effectLst>
                  <a:outerShdw blurRad="38100" dist="38100" dir="2700000" algn="tl">
                    <a:srgbClr val="000000">
                      <a:alpha val="43137"/>
                    </a:srgbClr>
                  </a:outerShdw>
                </a:effectLst>
                <a:latin typeface="+mn-lt"/>
                <a:ea typeface="+mn-ea"/>
                <a:cs typeface="+mn-cs"/>
              </a:rPr>
              <a:t>Whe</a:t>
            </a:r>
            <a:r>
              <a:rPr lang="en-US" sz="1200" kern="1200" dirty="0">
                <a:solidFill>
                  <a:schemeClr val="tx1"/>
                </a:solidFill>
                <a:effectLst>
                  <a:outerShdw blurRad="38100" dist="38100" dir="2700000" algn="tl">
                    <a:srgbClr val="000000">
                      <a:alpha val="43137"/>
                    </a:srgbClr>
                  </a:outerShdw>
                </a:effectLst>
                <a:latin typeface="+mn-lt"/>
                <a:ea typeface="+mn-ea"/>
                <a:cs typeface="+mn-cs"/>
              </a:rPr>
              <a:t>n a less  precise moisture level is needed.</a:t>
            </a:r>
          </a:p>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4</a:t>
            </a:fld>
            <a:endParaRPr lang="en-GB" dirty="0"/>
          </a:p>
        </p:txBody>
      </p:sp>
    </p:spTree>
    <p:extLst>
      <p:ext uri="{BB962C8B-B14F-4D97-AF65-F5344CB8AC3E}">
        <p14:creationId xmlns:p14="http://schemas.microsoft.com/office/powerpoint/2010/main" val="3210202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ußzeilenplatzhalter 3"/>
          <p:cNvSpPr>
            <a:spLocks noGrp="1"/>
          </p:cNvSpPr>
          <p:nvPr>
            <p:ph type="ftr" sz="quarter" idx="4"/>
          </p:nvPr>
        </p:nvSpPr>
        <p:spPr/>
        <p:txBody>
          <a:bodyPr/>
          <a:lstStyle/>
          <a:p>
            <a:r>
              <a:rPr lang="en-GB"/>
              <a:t>©Condair</a:t>
            </a:r>
            <a:endParaRPr lang="en-GB" dirty="0"/>
          </a:p>
        </p:txBody>
      </p:sp>
      <p:sp>
        <p:nvSpPr>
          <p:cNvPr id="5" name="Foliennummernplatzhalter 4"/>
          <p:cNvSpPr>
            <a:spLocks noGrp="1"/>
          </p:cNvSpPr>
          <p:nvPr>
            <p:ph type="sldNum" sz="quarter" idx="5"/>
          </p:nvPr>
        </p:nvSpPr>
        <p:spPr/>
        <p:txBody>
          <a:bodyPr/>
          <a:lstStyle/>
          <a:p>
            <a:fld id="{E4BCFC0C-F42A-4168-9BB3-A045C3FC1CBE}" type="slidenum">
              <a:rPr lang="en-GB" smtClean="0"/>
              <a:t>5</a:t>
            </a:fld>
            <a:endParaRPr lang="en-GB" dirty="0"/>
          </a:p>
        </p:txBody>
      </p:sp>
    </p:spTree>
    <p:extLst>
      <p:ext uri="{BB962C8B-B14F-4D97-AF65-F5344CB8AC3E}">
        <p14:creationId xmlns:p14="http://schemas.microsoft.com/office/powerpoint/2010/main" val="4082629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7</a:t>
            </a:fld>
            <a:endParaRPr lang="en-GB" dirty="0"/>
          </a:p>
        </p:txBody>
      </p:sp>
    </p:spTree>
    <p:extLst>
      <p:ext uri="{BB962C8B-B14F-4D97-AF65-F5344CB8AC3E}">
        <p14:creationId xmlns:p14="http://schemas.microsoft.com/office/powerpoint/2010/main" val="1328758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Controlling humidity levels in production process</a:t>
            </a:r>
          </a:p>
          <a:p>
            <a:pPr marL="171450" indent="-171450">
              <a:buFont typeface="Arial" panose="020B0604020202020204" pitchFamily="34" charset="0"/>
              <a:buChar char="•"/>
            </a:pPr>
            <a:r>
              <a:rPr lang="en-US" dirty="0"/>
              <a:t>Drying of temperature sensitive products</a:t>
            </a:r>
          </a:p>
          <a:p>
            <a:pPr marL="171450" indent="-171450">
              <a:buFont typeface="Arial" panose="020B0604020202020204" pitchFamily="34" charset="0"/>
              <a:buChar char="•"/>
            </a:pPr>
            <a:r>
              <a:rPr lang="en-US" dirty="0"/>
              <a:t>Maintaining correct humidity in storage areas</a:t>
            </a:r>
          </a:p>
          <a:p>
            <a:pPr marL="171450" indent="-171450">
              <a:buFont typeface="Arial" panose="020B0604020202020204" pitchFamily="34" charset="0"/>
              <a:buChar char="•"/>
            </a:pPr>
            <a:r>
              <a:rPr lang="en-US" dirty="0"/>
              <a:t>Protection of equipment sensitive to corrosion</a:t>
            </a:r>
          </a:p>
          <a:p>
            <a:pPr marL="171450" indent="-171450">
              <a:buFont typeface="Arial" panose="020B0604020202020204" pitchFamily="34" charset="0"/>
              <a:buChar char="•"/>
            </a:pPr>
            <a:r>
              <a:rPr lang="en-US" dirty="0"/>
              <a:t>Controlling humidity levels in museum and archives</a:t>
            </a:r>
          </a:p>
          <a:p>
            <a:pPr marL="171450" indent="-171450">
              <a:buFont typeface="Arial" panose="020B0604020202020204" pitchFamily="34" charset="0"/>
              <a:buChar char="•"/>
            </a:pPr>
            <a:r>
              <a:rPr lang="en-US" dirty="0"/>
              <a:t>Drying after water damage and drying of buildings during construction</a:t>
            </a:r>
          </a:p>
          <a:p>
            <a:pPr marL="171450" indent="-171450">
              <a:buFont typeface="Arial" panose="020B0604020202020204" pitchFamily="34" charset="0"/>
              <a:buChar char="•"/>
            </a:pPr>
            <a:r>
              <a:rPr lang="en-US" dirty="0"/>
              <a:t>Climatic improvements in damp areas.</a:t>
            </a:r>
          </a:p>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9</a:t>
            </a:fld>
            <a:endParaRPr lang="en-GB" dirty="0"/>
          </a:p>
        </p:txBody>
      </p:sp>
    </p:spTree>
    <p:extLst>
      <p:ext uri="{BB962C8B-B14F-4D97-AF65-F5344CB8AC3E}">
        <p14:creationId xmlns:p14="http://schemas.microsoft.com/office/powerpoint/2010/main" val="2786402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global Lithium-ion battery expected to grow rapidly in the next decade, DOE is making it possible for the US to be prepared for the market demand. The goal is to close the gap in supply chain disruptions and accelerate battery productions in America.</a:t>
            </a:r>
          </a:p>
          <a:p>
            <a:r>
              <a:rPr lang="en-US" dirty="0"/>
              <a:t> </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11</a:t>
            </a:fld>
            <a:endParaRPr lang="en-GB" dirty="0"/>
          </a:p>
        </p:txBody>
      </p:sp>
    </p:spTree>
    <p:extLst>
      <p:ext uri="{BB962C8B-B14F-4D97-AF65-F5344CB8AC3E}">
        <p14:creationId xmlns:p14="http://schemas.microsoft.com/office/powerpoint/2010/main" val="3802029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14</a:t>
            </a:fld>
            <a:endParaRPr lang="en-GB" dirty="0"/>
          </a:p>
        </p:txBody>
      </p:sp>
    </p:spTree>
    <p:extLst>
      <p:ext uri="{BB962C8B-B14F-4D97-AF65-F5344CB8AC3E}">
        <p14:creationId xmlns:p14="http://schemas.microsoft.com/office/powerpoint/2010/main" val="139542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15</a:t>
            </a:fld>
            <a:endParaRPr lang="en-GB" dirty="0"/>
          </a:p>
        </p:txBody>
      </p:sp>
    </p:spTree>
    <p:extLst>
      <p:ext uri="{BB962C8B-B14F-4D97-AF65-F5344CB8AC3E}">
        <p14:creationId xmlns:p14="http://schemas.microsoft.com/office/powerpoint/2010/main" val="2798179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6.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hemeOverride" Target="../theme/themeOverride1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hemeOverride" Target="../theme/themeOverride1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hemeOverride" Target="../theme/themeOverride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hemeOverride" Target="../theme/themeOverride4.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0A8951B-AEE0-4B36-9A20-6AFB86DB02DB}"/>
              </a:ext>
            </a:extLst>
          </p:cNvPr>
          <p:cNvSpPr/>
          <p:nvPr userDrawn="1"/>
        </p:nvSpPr>
        <p:spPr>
          <a:xfrm>
            <a:off x="0" y="2271859"/>
            <a:ext cx="12192000" cy="45861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481791E7-44DD-7A48-B802-7F816B4E886C}"/>
              </a:ext>
            </a:extLst>
          </p:cNvPr>
          <p:cNvSpPr/>
          <p:nvPr userDrawn="1"/>
        </p:nvSpPr>
        <p:spPr bwMode="white">
          <a:xfrm>
            <a:off x="0" y="27137"/>
            <a:ext cx="12192000" cy="222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xt Placeholder 10">
            <a:extLst>
              <a:ext uri="{FF2B5EF4-FFF2-40B4-BE49-F238E27FC236}">
                <a16:creationId xmlns:a16="http://schemas.microsoft.com/office/drawing/2014/main" id="{FAA8B699-7C22-4B48-9D01-C3F62673BCBD}"/>
              </a:ext>
            </a:extLst>
          </p:cNvPr>
          <p:cNvSpPr>
            <a:spLocks noGrp="1"/>
          </p:cNvSpPr>
          <p:nvPr>
            <p:ph type="body" sz="quarter" idx="11" hasCustomPrompt="1"/>
          </p:nvPr>
        </p:nvSpPr>
        <p:spPr>
          <a:xfrm>
            <a:off x="623888" y="1118969"/>
            <a:ext cx="8339137" cy="249299"/>
          </a:xfrm>
        </p:spPr>
        <p:txBody>
          <a:bodyPr lIns="0" tIns="0" rIns="0" bIns="0">
            <a:noAutofit/>
          </a:bodyPr>
          <a:lstStyle>
            <a:lvl1pPr marL="0" indent="0">
              <a:spcBef>
                <a:spcPts val="200"/>
              </a:spcBef>
              <a:buNone/>
              <a:defRPr sz="1800" b="1"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144" name="Text Placeholder 10">
            <a:extLst>
              <a:ext uri="{FF2B5EF4-FFF2-40B4-BE49-F238E27FC236}">
                <a16:creationId xmlns:a16="http://schemas.microsoft.com/office/drawing/2014/main" id="{07E61089-0F11-2E41-8BA0-05B2C90C9771}"/>
              </a:ext>
            </a:extLst>
          </p:cNvPr>
          <p:cNvSpPr>
            <a:spLocks noGrp="1"/>
          </p:cNvSpPr>
          <p:nvPr>
            <p:ph type="body" sz="quarter" idx="14" hasCustomPrompt="1"/>
          </p:nvPr>
        </p:nvSpPr>
        <p:spPr>
          <a:xfrm>
            <a:off x="623893" y="1390954"/>
            <a:ext cx="8347982" cy="249299"/>
          </a:xfrm>
        </p:spPr>
        <p:txBody>
          <a:bodyPr lIns="0" tIns="0" rIns="0" bIns="0">
            <a:noAutofit/>
          </a:bodyPr>
          <a:lstStyle>
            <a:lvl1pPr marL="0" indent="0">
              <a:spcBef>
                <a:spcPts val="200"/>
              </a:spcBef>
              <a:buNone/>
              <a:defRPr sz="1800"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28" name="Rectangle 27">
            <a:extLst>
              <a:ext uri="{FF2B5EF4-FFF2-40B4-BE49-F238E27FC236}">
                <a16:creationId xmlns:a16="http://schemas.microsoft.com/office/drawing/2014/main" id="{0A6F0EFE-BDF5-4B69-8517-CE4625BA3AA1}"/>
              </a:ext>
            </a:extLst>
          </p:cNvPr>
          <p:cNvSpPr/>
          <p:nvPr userDrawn="1"/>
        </p:nvSpPr>
        <p:spPr>
          <a:xfrm flipH="1">
            <a:off x="12146281" y="2235678"/>
            <a:ext cx="45719" cy="8501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BB54A8-2532-4AC3-BC6D-1799C48AA5CB}"/>
              </a:ext>
            </a:extLst>
          </p:cNvPr>
          <p:cNvSpPr>
            <a:spLocks noGrp="1"/>
          </p:cNvSpPr>
          <p:nvPr>
            <p:ph type="title" hasCustomPrompt="1"/>
          </p:nvPr>
        </p:nvSpPr>
        <p:spPr>
          <a:xfrm>
            <a:off x="623888" y="354527"/>
            <a:ext cx="8339136" cy="687170"/>
          </a:xfrm>
        </p:spPr>
        <p:txBody>
          <a:bodyPr vert="horz">
            <a:noAutofit/>
          </a:bodyPr>
          <a:lstStyle>
            <a:lvl1pPr>
              <a:lnSpc>
                <a:spcPct val="90000"/>
              </a:lnSpc>
              <a:defRPr sz="4800"/>
            </a:lvl1pPr>
          </a:lstStyle>
          <a:p>
            <a:r>
              <a:rPr lang="en-US"/>
              <a:t>Title Headline</a:t>
            </a:r>
            <a:endParaRPr lang="en-US" dirty="0"/>
          </a:p>
        </p:txBody>
      </p:sp>
      <p:sp>
        <p:nvSpPr>
          <p:cNvPr id="72" name="Picture Placeholder 71">
            <a:extLst>
              <a:ext uri="{FF2B5EF4-FFF2-40B4-BE49-F238E27FC236}">
                <a16:creationId xmlns:a16="http://schemas.microsoft.com/office/drawing/2014/main" id="{884CAC57-D368-44B5-A410-D869A510D7C7}"/>
              </a:ext>
            </a:extLst>
          </p:cNvPr>
          <p:cNvSpPr>
            <a:spLocks noGrp="1"/>
          </p:cNvSpPr>
          <p:nvPr userDrawn="1">
            <p:ph type="pic" sz="quarter" idx="15"/>
          </p:nvPr>
        </p:nvSpPr>
        <p:spPr bwMode="gray">
          <a:xfrm>
            <a:off x="0" y="2286120"/>
            <a:ext cx="12192000" cy="4571880"/>
          </a:xfrm>
          <a:custGeom>
            <a:avLst/>
            <a:gdLst>
              <a:gd name="connsiteX0" fmla="*/ 12167531 w 12192000"/>
              <a:gd name="connsiteY0" fmla="*/ 0 h 4571880"/>
              <a:gd name="connsiteX1" fmla="*/ 12192000 w 12192000"/>
              <a:gd name="connsiteY1" fmla="*/ 0 h 4571880"/>
              <a:gd name="connsiteX2" fmla="*/ 12192000 w 12192000"/>
              <a:gd name="connsiteY2" fmla="*/ 4571880 h 4571880"/>
              <a:gd name="connsiteX3" fmla="*/ 0 w 12192000"/>
              <a:gd name="connsiteY3" fmla="*/ 4571880 h 4571880"/>
              <a:gd name="connsiteX4" fmla="*/ 0 w 12192000"/>
              <a:gd name="connsiteY4" fmla="*/ 1637342 h 4571880"/>
              <a:gd name="connsiteX5" fmla="*/ 2023058 w 12192000"/>
              <a:gd name="connsiteY5" fmla="*/ 1735957 h 4571880"/>
              <a:gd name="connsiteX6" fmla="*/ 6093835 w 12192000"/>
              <a:gd name="connsiteY6" fmla="*/ 1200906 h 4571880"/>
              <a:gd name="connsiteX7" fmla="*/ 6139416 w 12192000"/>
              <a:gd name="connsiteY7" fmla="*/ 1189222 h 4571880"/>
              <a:gd name="connsiteX8" fmla="*/ 11718541 w 12192000"/>
              <a:gd name="connsiteY8" fmla="*/ 17001 h 457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571880">
                <a:moveTo>
                  <a:pt x="12167531" y="0"/>
                </a:moveTo>
                <a:lnTo>
                  <a:pt x="12192000" y="0"/>
                </a:lnTo>
                <a:lnTo>
                  <a:pt x="12192000" y="4571880"/>
                </a:lnTo>
                <a:lnTo>
                  <a:pt x="0" y="4571880"/>
                </a:lnTo>
                <a:lnTo>
                  <a:pt x="0" y="1637342"/>
                </a:lnTo>
                <a:cubicBezTo>
                  <a:pt x="0" y="1637342"/>
                  <a:pt x="1042593" y="1735957"/>
                  <a:pt x="2023058" y="1735957"/>
                </a:cubicBezTo>
                <a:cubicBezTo>
                  <a:pt x="3644382" y="1735957"/>
                  <a:pt x="4918367" y="1499483"/>
                  <a:pt x="6093835" y="1200906"/>
                </a:cubicBezTo>
                <a:lnTo>
                  <a:pt x="6139416" y="1189222"/>
                </a:lnTo>
                <a:cubicBezTo>
                  <a:pt x="7926737" y="731903"/>
                  <a:pt x="9492966" y="135727"/>
                  <a:pt x="11718541" y="17001"/>
                </a:cubicBezTo>
                <a:close/>
              </a:path>
            </a:pathLst>
          </a:custGeom>
          <a:solidFill>
            <a:schemeClr val="bg1">
              <a:lumMod val="65000"/>
            </a:schemeClr>
          </a:solidFill>
        </p:spPr>
        <p:txBody>
          <a:bodyPr wrap="square" bIns="72000" anchor="b">
            <a:noAutofit/>
          </a:bodyPr>
          <a:lstStyle>
            <a:lvl1pPr marL="0" indent="0" algn="ctr">
              <a:buNone/>
              <a:defRPr>
                <a:solidFill>
                  <a:schemeClr val="bg1"/>
                </a:solidFill>
              </a:defRPr>
            </a:lvl1pPr>
          </a:lstStyle>
          <a:p>
            <a:r>
              <a:rPr lang="en-US" dirty="0"/>
              <a:t>Click icon to </a:t>
            </a:r>
            <a:r>
              <a:rPr lang="en-US"/>
              <a:t>add picture</a:t>
            </a:r>
            <a:endParaRPr lang="en-US" dirty="0"/>
          </a:p>
        </p:txBody>
      </p:sp>
      <p:pic>
        <p:nvPicPr>
          <p:cNvPr id="4" name="Graphic 3">
            <a:extLst>
              <a:ext uri="{FF2B5EF4-FFF2-40B4-BE49-F238E27FC236}">
                <a16:creationId xmlns:a16="http://schemas.microsoft.com/office/drawing/2014/main" id="{7595DDE1-26B6-4E37-B797-821923D9088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630667"/>
            <a:ext cx="12192000" cy="2393950"/>
          </a:xfrm>
          <a:prstGeom prst="rect">
            <a:avLst/>
          </a:prstGeom>
        </p:spPr>
      </p:pic>
      <p:sp>
        <p:nvSpPr>
          <p:cNvPr id="23" name="Rectangle 22">
            <a:extLst>
              <a:ext uri="{FF2B5EF4-FFF2-40B4-BE49-F238E27FC236}">
                <a16:creationId xmlns:a16="http://schemas.microsoft.com/office/drawing/2014/main" id="{708E712D-2235-4E43-9C7A-BE2AC5796B9A}"/>
              </a:ext>
            </a:extLst>
          </p:cNvPr>
          <p:cNvSpPr/>
          <p:nvPr userDrawn="1"/>
        </p:nvSpPr>
        <p:spPr>
          <a:xfrm>
            <a:off x="8795421" y="1789319"/>
            <a:ext cx="2788383" cy="307777"/>
          </a:xfrm>
          <a:prstGeom prst="rect">
            <a:avLst/>
          </a:prstGeom>
        </p:spPr>
        <p:txBody>
          <a:bodyPr wrap="square" lIns="0" tIns="0" rIns="0" bIns="0" anchor="b">
            <a:spAutoFit/>
          </a:bodyPr>
          <a:lstStyle/>
          <a:p>
            <a:pPr algn="r"/>
            <a:r>
              <a:rPr lang="en-US" sz="2000" i="1" noProof="0">
                <a:solidFill>
                  <a:srgbClr val="0069B3"/>
                </a:solidFill>
              </a:rPr>
              <a:t>Humidity for a better life</a:t>
            </a:r>
            <a:endParaRPr lang="en-US" sz="2000" i="1" noProof="0" dirty="0">
              <a:solidFill>
                <a:srgbClr val="0069B3"/>
              </a:solidFill>
            </a:endParaRPr>
          </a:p>
        </p:txBody>
      </p:sp>
      <p:pic>
        <p:nvPicPr>
          <p:cNvPr id="6" name="Picture 5">
            <a:extLst>
              <a:ext uri="{FF2B5EF4-FFF2-40B4-BE49-F238E27FC236}">
                <a16:creationId xmlns:a16="http://schemas.microsoft.com/office/drawing/2014/main" id="{9DB37190-3A09-4925-82B4-2C5638348949}"/>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291829" y="421181"/>
            <a:ext cx="2448000" cy="473280"/>
          </a:xfrm>
          <a:prstGeom prst="rect">
            <a:avLst/>
          </a:prstGeom>
        </p:spPr>
      </p:pic>
    </p:spTree>
    <p:extLst>
      <p:ext uri="{BB962C8B-B14F-4D97-AF65-F5344CB8AC3E}">
        <p14:creationId xmlns:p14="http://schemas.microsoft.com/office/powerpoint/2010/main" val="3524046829"/>
      </p:ext>
    </p:extLst>
  </p:cSld>
  <p:clrMapOvr>
    <a:masterClrMapping/>
  </p:clrMapOvr>
  <p:hf hdr="0"/>
  <p:extLst>
    <p:ext uri="{DCECCB84-F9BA-43D5-87BE-67443E8EF086}">
      <p15:sldGuideLst xmlns:p15="http://schemas.microsoft.com/office/powerpoint/2012/main">
        <p15:guide id="1" pos="564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1665289"/>
            <a:ext cx="5299200"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1665288"/>
            <a:ext cx="5299049"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0FB726AA-9033-4F44-9894-26A2CF8211F4}"/>
              </a:ext>
            </a:extLst>
          </p:cNvPr>
          <p:cNvSpPr>
            <a:spLocks noGrp="1"/>
          </p:cNvSpPr>
          <p:nvPr>
            <p:ph type="ftr" sz="quarter" idx="28"/>
          </p:nvPr>
        </p:nvSpPr>
        <p:spPr/>
        <p:txBody>
          <a:bodyPr/>
          <a:lstStyle/>
          <a:p>
            <a:r>
              <a:rPr lang="en-US"/>
              <a:t>14.04.2022</a:t>
            </a:r>
            <a:endParaRPr lang="en-US" dirty="0"/>
          </a:p>
        </p:txBody>
      </p:sp>
      <p:sp>
        <p:nvSpPr>
          <p:cNvPr id="3" name="Slide Number Placeholder 2">
            <a:extLst>
              <a:ext uri="{FF2B5EF4-FFF2-40B4-BE49-F238E27FC236}">
                <a16:creationId xmlns:a16="http://schemas.microsoft.com/office/drawing/2014/main" id="{ECB252E3-B747-44F1-AF4E-945719D47F8E}"/>
              </a:ext>
            </a:extLst>
          </p:cNvPr>
          <p:cNvSpPr>
            <a:spLocks noGrp="1"/>
          </p:cNvSpPr>
          <p:nvPr>
            <p:ph type="sldNum" sz="quarter" idx="29"/>
          </p:nvPr>
        </p:nvSpPr>
        <p:spPr/>
        <p:txBody>
          <a:bodyPr/>
          <a:lstStyle/>
          <a:p>
            <a:fld id="{32632D3D-10DA-47FA-ACBE-8A3D054025F3}" type="slidenum">
              <a:rPr lang="en-US" smtClean="0"/>
              <a:pPr/>
              <a:t>‹#›</a:t>
            </a:fld>
            <a:endParaRPr lang="en-US" dirty="0"/>
          </a:p>
        </p:txBody>
      </p:sp>
    </p:spTree>
    <p:extLst>
      <p:ext uri="{BB962C8B-B14F-4D97-AF65-F5344CB8AC3E}">
        <p14:creationId xmlns:p14="http://schemas.microsoft.com/office/powerpoint/2010/main" val="753992940"/>
      </p:ext>
    </p:extLst>
  </p:cSld>
  <p:clrMapOvr>
    <a:masterClrMapping/>
  </p:clrMapOvr>
  <p:hf hdr="0"/>
  <p:extLst>
    <p:ext uri="{DCECCB84-F9BA-43D5-87BE-67443E8EF086}">
      <p15:sldGuideLst xmlns:p15="http://schemas.microsoft.com/office/powerpoint/2012/main">
        <p15:guide id="1" pos="3732" userDrawn="1">
          <p15:clr>
            <a:srgbClr val="FBAE40"/>
          </p15:clr>
        </p15:guide>
        <p15:guide id="10" pos="393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 Content with Title" preserve="1" userDrawn="1">
  <p:cSld name="Three Content with Title">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557B3335-320E-4767-8488-64EF07946DB3}"/>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4" name="TextBox 23">
            <a:extLst>
              <a:ext uri="{FF2B5EF4-FFF2-40B4-BE49-F238E27FC236}">
                <a16:creationId xmlns:a16="http://schemas.microsoft.com/office/drawing/2014/main" id="{00F26C34-7AFF-4FF6-9EE9-7C4E4333E37F}"/>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Text Placeholder 4">
            <a:extLst>
              <a:ext uri="{FF2B5EF4-FFF2-40B4-BE49-F238E27FC236}">
                <a16:creationId xmlns:a16="http://schemas.microsoft.com/office/drawing/2014/main" id="{8A797611-FC63-454E-BE33-CCEE8CE236E9}"/>
              </a:ext>
            </a:extLst>
          </p:cNvPr>
          <p:cNvSpPr>
            <a:spLocks noGrp="1"/>
          </p:cNvSpPr>
          <p:nvPr>
            <p:ph type="body" sz="quarter" idx="37" hasCustomPrompt="1"/>
          </p:nvPr>
        </p:nvSpPr>
        <p:spPr>
          <a:xfrm>
            <a:off x="623889" y="1665288"/>
            <a:ext cx="3456000"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6" name="Text Placeholder 4">
            <a:extLst>
              <a:ext uri="{FF2B5EF4-FFF2-40B4-BE49-F238E27FC236}">
                <a16:creationId xmlns:a16="http://schemas.microsoft.com/office/drawing/2014/main" id="{CF16A5C2-808F-45E1-8C31-11569265633B}"/>
              </a:ext>
            </a:extLst>
          </p:cNvPr>
          <p:cNvSpPr>
            <a:spLocks noGrp="1"/>
          </p:cNvSpPr>
          <p:nvPr>
            <p:ph type="body" sz="quarter" idx="38" hasCustomPrompt="1"/>
          </p:nvPr>
        </p:nvSpPr>
        <p:spPr>
          <a:xfrm>
            <a:off x="4367985" y="1665288"/>
            <a:ext cx="3456000"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8" name="Text Placeholder 4">
            <a:extLst>
              <a:ext uri="{FF2B5EF4-FFF2-40B4-BE49-F238E27FC236}">
                <a16:creationId xmlns:a16="http://schemas.microsoft.com/office/drawing/2014/main" id="{2EB7393C-EFBB-484F-A4CC-04D8714843F6}"/>
              </a:ext>
            </a:extLst>
          </p:cNvPr>
          <p:cNvSpPr>
            <a:spLocks noGrp="1"/>
          </p:cNvSpPr>
          <p:nvPr>
            <p:ph type="body" sz="quarter" idx="40" hasCustomPrompt="1"/>
          </p:nvPr>
        </p:nvSpPr>
        <p:spPr>
          <a:xfrm>
            <a:off x="8112125" y="1665288"/>
            <a:ext cx="3455988"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7" name="Content Placeholder 6">
            <a:extLst>
              <a:ext uri="{FF2B5EF4-FFF2-40B4-BE49-F238E27FC236}">
                <a16:creationId xmlns:a16="http://schemas.microsoft.com/office/drawing/2014/main" id="{BF494083-E607-43D3-9EFB-8B69DBF8E70B}"/>
              </a:ext>
            </a:extLst>
          </p:cNvPr>
          <p:cNvSpPr>
            <a:spLocks noGrp="1"/>
          </p:cNvSpPr>
          <p:nvPr>
            <p:ph sz="quarter" idx="41" hasCustomPrompt="1"/>
          </p:nvPr>
        </p:nvSpPr>
        <p:spPr>
          <a:xfrm>
            <a:off x="623887" y="2485189"/>
            <a:ext cx="3455987" cy="3499685"/>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70D04F43-8B11-400F-82BC-1CF7310F5940}"/>
              </a:ext>
            </a:extLst>
          </p:cNvPr>
          <p:cNvSpPr>
            <a:spLocks noGrp="1"/>
          </p:cNvSpPr>
          <p:nvPr>
            <p:ph sz="quarter" idx="42" hasCustomPrompt="1"/>
          </p:nvPr>
        </p:nvSpPr>
        <p:spPr>
          <a:xfrm>
            <a:off x="4367985" y="2485189"/>
            <a:ext cx="3455987"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7" name="Content Placeholder 16">
            <a:extLst>
              <a:ext uri="{FF2B5EF4-FFF2-40B4-BE49-F238E27FC236}">
                <a16:creationId xmlns:a16="http://schemas.microsoft.com/office/drawing/2014/main" id="{E8E50686-87B3-476A-930C-22DE8C7860C0}"/>
              </a:ext>
            </a:extLst>
          </p:cNvPr>
          <p:cNvSpPr>
            <a:spLocks noGrp="1"/>
          </p:cNvSpPr>
          <p:nvPr>
            <p:ph sz="quarter" idx="43" hasCustomPrompt="1"/>
          </p:nvPr>
        </p:nvSpPr>
        <p:spPr>
          <a:xfrm>
            <a:off x="8112084" y="2485189"/>
            <a:ext cx="3455988"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9" name="Title 18">
            <a:extLst>
              <a:ext uri="{FF2B5EF4-FFF2-40B4-BE49-F238E27FC236}">
                <a16:creationId xmlns:a16="http://schemas.microsoft.com/office/drawing/2014/main" id="{0A1E7A4D-3B73-4E00-95A0-7ED06DCAF4FE}"/>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2CDAB808-2363-4538-8C85-A3CEEBB40251}"/>
              </a:ext>
            </a:extLst>
          </p:cNvPr>
          <p:cNvSpPr>
            <a:spLocks noGrp="1"/>
          </p:cNvSpPr>
          <p:nvPr>
            <p:ph type="ftr" sz="quarter" idx="44"/>
          </p:nvPr>
        </p:nvSpPr>
        <p:spPr/>
        <p:txBody>
          <a:bodyPr/>
          <a:lstStyle/>
          <a:p>
            <a:r>
              <a:rPr lang="en-US"/>
              <a:t>14.04.2022</a:t>
            </a:r>
            <a:endParaRPr lang="en-US" dirty="0"/>
          </a:p>
        </p:txBody>
      </p:sp>
      <p:sp>
        <p:nvSpPr>
          <p:cNvPr id="3" name="Slide Number Placeholder 2">
            <a:extLst>
              <a:ext uri="{FF2B5EF4-FFF2-40B4-BE49-F238E27FC236}">
                <a16:creationId xmlns:a16="http://schemas.microsoft.com/office/drawing/2014/main" id="{EF137BDC-B350-4E34-A393-3A1D727178E6}"/>
              </a:ext>
            </a:extLst>
          </p:cNvPr>
          <p:cNvSpPr>
            <a:spLocks noGrp="1"/>
          </p:cNvSpPr>
          <p:nvPr>
            <p:ph type="sldNum" sz="quarter" idx="45"/>
          </p:nvPr>
        </p:nvSpPr>
        <p:spPr/>
        <p:txBody>
          <a:bodyPr/>
          <a:lstStyle/>
          <a:p>
            <a:fld id="{0C3BFA6D-802C-404E-AF03-2CE625AD8C77}" type="slidenum">
              <a:rPr lang="en-US" smtClean="0"/>
              <a:pPr/>
              <a:t>‹#›</a:t>
            </a:fld>
            <a:endParaRPr lang="en-US" dirty="0"/>
          </a:p>
        </p:txBody>
      </p:sp>
    </p:spTree>
    <p:extLst>
      <p:ext uri="{BB962C8B-B14F-4D97-AF65-F5344CB8AC3E}">
        <p14:creationId xmlns:p14="http://schemas.microsoft.com/office/powerpoint/2010/main" val="3649483597"/>
      </p:ext>
    </p:extLst>
  </p:cSld>
  <p:clrMapOvr>
    <a:masterClrMapping/>
  </p:clrMapOvr>
  <p:hf hdr="0"/>
  <p:extLst>
    <p:ext uri="{DCECCB84-F9BA-43D5-87BE-67443E8EF086}">
      <p15:sldGuideLst xmlns:p15="http://schemas.microsoft.com/office/powerpoint/2012/main">
        <p15:guide id="10" pos="2751">
          <p15:clr>
            <a:srgbClr val="FBAE40"/>
          </p15:clr>
        </p15:guide>
        <p15:guide id="11" pos="5110" userDrawn="1">
          <p15:clr>
            <a:srgbClr val="FBAE40"/>
          </p15:clr>
        </p15:guide>
        <p15:guide id="12" pos="2570">
          <p15:clr>
            <a:srgbClr val="FBAE40"/>
          </p15:clr>
        </p15:guide>
        <p15:guide id="13" pos="492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ntent" preserve="1" userDrawn="1">
  <p:cSld name="Three Content">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AF2BFFF3-3EB8-46F8-87F3-643E34A92E47}"/>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1" name="TextBox 20">
            <a:extLst>
              <a:ext uri="{FF2B5EF4-FFF2-40B4-BE49-F238E27FC236}">
                <a16:creationId xmlns:a16="http://schemas.microsoft.com/office/drawing/2014/main" id="{BB3950A3-B2BA-42EB-9707-6988330743B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Content Placeholder 4">
            <a:extLst>
              <a:ext uri="{FF2B5EF4-FFF2-40B4-BE49-F238E27FC236}">
                <a16:creationId xmlns:a16="http://schemas.microsoft.com/office/drawing/2014/main" id="{BC2D8686-9E78-4295-A0C4-991B65885420}"/>
              </a:ext>
            </a:extLst>
          </p:cNvPr>
          <p:cNvSpPr>
            <a:spLocks noGrp="1"/>
          </p:cNvSpPr>
          <p:nvPr>
            <p:ph sz="quarter" idx="37" hasCustomPrompt="1"/>
          </p:nvPr>
        </p:nvSpPr>
        <p:spPr>
          <a:xfrm>
            <a:off x="623887" y="1665288"/>
            <a:ext cx="3455987"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2" name="Content Placeholder 11">
            <a:extLst>
              <a:ext uri="{FF2B5EF4-FFF2-40B4-BE49-F238E27FC236}">
                <a16:creationId xmlns:a16="http://schemas.microsoft.com/office/drawing/2014/main" id="{39812B30-822E-41A6-B8F1-A80BF6971BD1}"/>
              </a:ext>
            </a:extLst>
          </p:cNvPr>
          <p:cNvSpPr>
            <a:spLocks noGrp="1"/>
          </p:cNvSpPr>
          <p:nvPr>
            <p:ph sz="quarter" idx="38" hasCustomPrompt="1"/>
          </p:nvPr>
        </p:nvSpPr>
        <p:spPr>
          <a:xfrm>
            <a:off x="4367985" y="1665289"/>
            <a:ext cx="3455987"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Content Placeholder 14">
            <a:extLst>
              <a:ext uri="{FF2B5EF4-FFF2-40B4-BE49-F238E27FC236}">
                <a16:creationId xmlns:a16="http://schemas.microsoft.com/office/drawing/2014/main" id="{F39C564D-62F7-4C0A-904A-868F35A07EE7}"/>
              </a:ext>
            </a:extLst>
          </p:cNvPr>
          <p:cNvSpPr>
            <a:spLocks noGrp="1"/>
          </p:cNvSpPr>
          <p:nvPr>
            <p:ph sz="quarter" idx="39" hasCustomPrompt="1"/>
          </p:nvPr>
        </p:nvSpPr>
        <p:spPr>
          <a:xfrm>
            <a:off x="8112083" y="1665288"/>
            <a:ext cx="3455988"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6" name="Title 15">
            <a:extLst>
              <a:ext uri="{FF2B5EF4-FFF2-40B4-BE49-F238E27FC236}">
                <a16:creationId xmlns:a16="http://schemas.microsoft.com/office/drawing/2014/main" id="{CB93961C-EF04-47CD-89B9-C3B273EB280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909112BC-76C3-4CC6-A732-9CF30A93090A}"/>
              </a:ext>
            </a:extLst>
          </p:cNvPr>
          <p:cNvSpPr>
            <a:spLocks noGrp="1"/>
          </p:cNvSpPr>
          <p:nvPr>
            <p:ph type="ftr" sz="quarter" idx="40"/>
          </p:nvPr>
        </p:nvSpPr>
        <p:spPr/>
        <p:txBody>
          <a:bodyPr/>
          <a:lstStyle/>
          <a:p>
            <a:r>
              <a:rPr lang="en-US"/>
              <a:t>14.04.2022</a:t>
            </a:r>
            <a:endParaRPr lang="en-US" dirty="0"/>
          </a:p>
        </p:txBody>
      </p:sp>
      <p:sp>
        <p:nvSpPr>
          <p:cNvPr id="3" name="Slide Number Placeholder 2">
            <a:extLst>
              <a:ext uri="{FF2B5EF4-FFF2-40B4-BE49-F238E27FC236}">
                <a16:creationId xmlns:a16="http://schemas.microsoft.com/office/drawing/2014/main" id="{BE6A2175-E6E7-4C49-A650-85AD2BC82B71}"/>
              </a:ext>
            </a:extLst>
          </p:cNvPr>
          <p:cNvSpPr>
            <a:spLocks noGrp="1"/>
          </p:cNvSpPr>
          <p:nvPr>
            <p:ph type="sldNum" sz="quarter" idx="41"/>
          </p:nvPr>
        </p:nvSpPr>
        <p:spPr/>
        <p:txBody>
          <a:bodyPr/>
          <a:lstStyle/>
          <a:p>
            <a:fld id="{788A5FE4-0FB9-4C56-A82B-C71885B0B882}" type="slidenum">
              <a:rPr lang="en-US" smtClean="0"/>
              <a:pPr/>
              <a:t>‹#›</a:t>
            </a:fld>
            <a:endParaRPr lang="en-US" dirty="0"/>
          </a:p>
        </p:txBody>
      </p:sp>
    </p:spTree>
    <p:extLst>
      <p:ext uri="{BB962C8B-B14F-4D97-AF65-F5344CB8AC3E}">
        <p14:creationId xmlns:p14="http://schemas.microsoft.com/office/powerpoint/2010/main" val="4011876776"/>
      </p:ext>
    </p:extLst>
  </p:cSld>
  <p:clrMapOvr>
    <a:masterClrMapping/>
  </p:clrMapOvr>
  <p:hf hdr="0"/>
  <p:extLst>
    <p:ext uri="{DCECCB84-F9BA-43D5-87BE-67443E8EF086}">
      <p15:sldGuideLst xmlns:p15="http://schemas.microsoft.com/office/powerpoint/2012/main">
        <p15:guide id="10" pos="2751">
          <p15:clr>
            <a:srgbClr val="FBAE40"/>
          </p15:clr>
        </p15:guide>
        <p15:guide id="11" pos="5110">
          <p15:clr>
            <a:srgbClr val="FBAE40"/>
          </p15:clr>
        </p15:guide>
        <p15:guide id="12" pos="2570">
          <p15:clr>
            <a:srgbClr val="FBAE40"/>
          </p15:clr>
        </p15:guide>
        <p15:guide id="13" pos="492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ur Content vertical" preserve="1" userDrawn="1">
  <p:cSld name="Four Content vertical">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AF2BFFF3-3EB8-46F8-87F3-643E34A92E47}"/>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1" name="TextBox 20">
            <a:extLst>
              <a:ext uri="{FF2B5EF4-FFF2-40B4-BE49-F238E27FC236}">
                <a16:creationId xmlns:a16="http://schemas.microsoft.com/office/drawing/2014/main" id="{BB3950A3-B2BA-42EB-9707-6988330743B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Content Placeholder 4">
            <a:extLst>
              <a:ext uri="{FF2B5EF4-FFF2-40B4-BE49-F238E27FC236}">
                <a16:creationId xmlns:a16="http://schemas.microsoft.com/office/drawing/2014/main" id="{BC2D8686-9E78-4295-A0C4-991B65885420}"/>
              </a:ext>
            </a:extLst>
          </p:cNvPr>
          <p:cNvSpPr>
            <a:spLocks noGrp="1"/>
          </p:cNvSpPr>
          <p:nvPr>
            <p:ph sz="quarter" idx="37" hasCustomPrompt="1"/>
          </p:nvPr>
        </p:nvSpPr>
        <p:spPr>
          <a:xfrm>
            <a:off x="623886" y="1665287"/>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a:extLst>
              <a:ext uri="{FF2B5EF4-FFF2-40B4-BE49-F238E27FC236}">
                <a16:creationId xmlns:a16="http://schemas.microsoft.com/office/drawing/2014/main" id="{39812B30-822E-41A6-B8F1-A80BF6971BD1}"/>
              </a:ext>
            </a:extLst>
          </p:cNvPr>
          <p:cNvSpPr>
            <a:spLocks noGrp="1"/>
          </p:cNvSpPr>
          <p:nvPr>
            <p:ph sz="quarter" idx="38" hasCustomPrompt="1"/>
          </p:nvPr>
        </p:nvSpPr>
        <p:spPr>
          <a:xfrm>
            <a:off x="3431493" y="1665289"/>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a:extLst>
              <a:ext uri="{FF2B5EF4-FFF2-40B4-BE49-F238E27FC236}">
                <a16:creationId xmlns:a16="http://schemas.microsoft.com/office/drawing/2014/main" id="{F39C564D-62F7-4C0A-904A-868F35A07EE7}"/>
              </a:ext>
            </a:extLst>
          </p:cNvPr>
          <p:cNvSpPr>
            <a:spLocks noGrp="1"/>
          </p:cNvSpPr>
          <p:nvPr>
            <p:ph sz="quarter" idx="39" hasCustomPrompt="1"/>
          </p:nvPr>
        </p:nvSpPr>
        <p:spPr>
          <a:xfrm>
            <a:off x="6239100" y="1665288"/>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5">
            <a:extLst>
              <a:ext uri="{FF2B5EF4-FFF2-40B4-BE49-F238E27FC236}">
                <a16:creationId xmlns:a16="http://schemas.microsoft.com/office/drawing/2014/main" id="{CB93961C-EF04-47CD-89B9-C3B273EB280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DF22C96C-6D14-48B1-B5AC-27B195D073DD}"/>
              </a:ext>
            </a:extLst>
          </p:cNvPr>
          <p:cNvSpPr>
            <a:spLocks noGrp="1"/>
          </p:cNvSpPr>
          <p:nvPr>
            <p:ph type="ftr" sz="quarter" idx="40"/>
          </p:nvPr>
        </p:nvSpPr>
        <p:spPr/>
        <p:txBody>
          <a:bodyPr/>
          <a:lstStyle/>
          <a:p>
            <a:r>
              <a:rPr lang="en-US"/>
              <a:t>14.04.2022</a:t>
            </a:r>
            <a:endParaRPr lang="en-US" dirty="0"/>
          </a:p>
        </p:txBody>
      </p:sp>
      <p:sp>
        <p:nvSpPr>
          <p:cNvPr id="3" name="Slide Number Placeholder 2">
            <a:extLst>
              <a:ext uri="{FF2B5EF4-FFF2-40B4-BE49-F238E27FC236}">
                <a16:creationId xmlns:a16="http://schemas.microsoft.com/office/drawing/2014/main" id="{685E7D1F-30E8-4E2C-B6E1-7220F489B0DA}"/>
              </a:ext>
            </a:extLst>
          </p:cNvPr>
          <p:cNvSpPr>
            <a:spLocks noGrp="1"/>
          </p:cNvSpPr>
          <p:nvPr>
            <p:ph type="sldNum" sz="quarter" idx="41"/>
          </p:nvPr>
        </p:nvSpPr>
        <p:spPr/>
        <p:txBody>
          <a:bodyPr/>
          <a:lstStyle/>
          <a:p>
            <a:fld id="{C657418B-9EE8-4069-ADA1-430450A25F40}" type="slidenum">
              <a:rPr lang="en-US" smtClean="0"/>
              <a:pPr/>
              <a:t>‹#›</a:t>
            </a:fld>
            <a:endParaRPr lang="en-US" dirty="0"/>
          </a:p>
        </p:txBody>
      </p:sp>
      <p:sp>
        <p:nvSpPr>
          <p:cNvPr id="13" name="Content Placeholder 14">
            <a:extLst>
              <a:ext uri="{FF2B5EF4-FFF2-40B4-BE49-F238E27FC236}">
                <a16:creationId xmlns:a16="http://schemas.microsoft.com/office/drawing/2014/main" id="{5CB89D91-A3F9-4F22-ACC2-4A15A47C9BDA}"/>
              </a:ext>
            </a:extLst>
          </p:cNvPr>
          <p:cNvSpPr>
            <a:spLocks noGrp="1"/>
          </p:cNvSpPr>
          <p:nvPr>
            <p:ph sz="quarter" idx="42" hasCustomPrompt="1"/>
          </p:nvPr>
        </p:nvSpPr>
        <p:spPr>
          <a:xfrm>
            <a:off x="9046707" y="1665288"/>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4415026"/>
      </p:ext>
    </p:extLst>
  </p:cSld>
  <p:clrMapOvr>
    <a:masterClrMapping/>
  </p:clrMapOvr>
  <p:hf hdr="0"/>
  <p:extLst>
    <p:ext uri="{DCECCB84-F9BA-43D5-87BE-67443E8EF086}">
      <p15:sldGuideLst xmlns:p15="http://schemas.microsoft.com/office/powerpoint/2012/main">
        <p15:guide id="10" pos="2162">
          <p15:clr>
            <a:srgbClr val="FBAE40"/>
          </p15:clr>
        </p15:guide>
        <p15:guide id="11" pos="5699">
          <p15:clr>
            <a:srgbClr val="FBAE40"/>
          </p15:clr>
        </p15:guide>
        <p15:guide id="12" pos="1982">
          <p15:clr>
            <a:srgbClr val="FBAE40"/>
          </p15:clr>
        </p15:guide>
        <p15:guide id="13" pos="3750">
          <p15:clr>
            <a:srgbClr val="FBAE40"/>
          </p15:clr>
        </p15:guide>
        <p15:guide id="14" pos="5518">
          <p15:clr>
            <a:srgbClr val="FBAE40"/>
          </p15:clr>
        </p15:guide>
        <p15:guide id="15" pos="393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ur Content" preserve="1" userDrawn="1">
  <p:cSld name="Four Conte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1665289"/>
            <a:ext cx="5299200" cy="1996279"/>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1665288"/>
            <a:ext cx="5313061" cy="199628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3F3D40B8-1907-46A2-892A-A810059D2DFA}"/>
              </a:ext>
            </a:extLst>
          </p:cNvPr>
          <p:cNvSpPr>
            <a:spLocks noGrp="1"/>
          </p:cNvSpPr>
          <p:nvPr>
            <p:ph type="ftr" sz="quarter" idx="28"/>
          </p:nvPr>
        </p:nvSpPr>
        <p:spPr/>
        <p:txBody>
          <a:bodyPr/>
          <a:lstStyle/>
          <a:p>
            <a:r>
              <a:rPr lang="en-US"/>
              <a:t>14.04.2022</a:t>
            </a:r>
            <a:endParaRPr lang="en-US" dirty="0"/>
          </a:p>
        </p:txBody>
      </p:sp>
      <p:sp>
        <p:nvSpPr>
          <p:cNvPr id="3" name="Slide Number Placeholder 2">
            <a:extLst>
              <a:ext uri="{FF2B5EF4-FFF2-40B4-BE49-F238E27FC236}">
                <a16:creationId xmlns:a16="http://schemas.microsoft.com/office/drawing/2014/main" id="{44B3A5D6-2B51-4558-8B15-802A592D1C54}"/>
              </a:ext>
            </a:extLst>
          </p:cNvPr>
          <p:cNvSpPr>
            <a:spLocks noGrp="1"/>
          </p:cNvSpPr>
          <p:nvPr>
            <p:ph type="sldNum" sz="quarter" idx="29"/>
          </p:nvPr>
        </p:nvSpPr>
        <p:spPr/>
        <p:txBody>
          <a:bodyPr/>
          <a:lstStyle/>
          <a:p>
            <a:fld id="{601FA0E0-3533-45D3-9295-A1C533211923}" type="slidenum">
              <a:rPr lang="en-US" smtClean="0"/>
              <a:pPr/>
              <a:t>‹#›</a:t>
            </a:fld>
            <a:endParaRPr lang="en-US" dirty="0"/>
          </a:p>
        </p:txBody>
      </p:sp>
      <p:sp>
        <p:nvSpPr>
          <p:cNvPr id="9" name="Content Placeholder 9">
            <a:extLst>
              <a:ext uri="{FF2B5EF4-FFF2-40B4-BE49-F238E27FC236}">
                <a16:creationId xmlns:a16="http://schemas.microsoft.com/office/drawing/2014/main" id="{8354E589-92EB-4E2B-8771-5CCF4EE5FF27}"/>
              </a:ext>
            </a:extLst>
          </p:cNvPr>
          <p:cNvSpPr>
            <a:spLocks noGrp="1"/>
          </p:cNvSpPr>
          <p:nvPr>
            <p:ph sz="quarter" idx="30" hasCustomPrompt="1"/>
          </p:nvPr>
        </p:nvSpPr>
        <p:spPr>
          <a:xfrm>
            <a:off x="623887" y="3988594"/>
            <a:ext cx="5299200" cy="1996281"/>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2">
            <a:extLst>
              <a:ext uri="{FF2B5EF4-FFF2-40B4-BE49-F238E27FC236}">
                <a16:creationId xmlns:a16="http://schemas.microsoft.com/office/drawing/2014/main" id="{4FB15F8D-C8EB-41DD-ABA1-13E476C3AA13}"/>
              </a:ext>
            </a:extLst>
          </p:cNvPr>
          <p:cNvSpPr>
            <a:spLocks noGrp="1"/>
          </p:cNvSpPr>
          <p:nvPr>
            <p:ph sz="quarter" idx="31" hasCustomPrompt="1"/>
          </p:nvPr>
        </p:nvSpPr>
        <p:spPr>
          <a:xfrm>
            <a:off x="6255052" y="3988594"/>
            <a:ext cx="5313061" cy="1996281"/>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4037881"/>
      </p:ext>
    </p:extLst>
  </p:cSld>
  <p:clrMapOvr>
    <a:masterClrMapping/>
  </p:clrMapOvr>
  <p:hf hdr="0"/>
  <p:extLst>
    <p:ext uri="{DCECCB84-F9BA-43D5-87BE-67443E8EF086}">
      <p15:sldGuideLst xmlns:p15="http://schemas.microsoft.com/office/powerpoint/2012/main">
        <p15:guide id="1" pos="3732">
          <p15:clr>
            <a:srgbClr val="FBAE40"/>
          </p15:clr>
        </p15:guide>
        <p15:guide id="10" pos="39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sclaimer" preserve="1" userDrawn="1">
  <p:cSld name="Disclaimer">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p>
            <a:r>
              <a:rPr lang="en-US"/>
              <a:t>Click to edit headline in color</a:t>
            </a:r>
            <a:endParaRPr lang="en-US" dirty="0"/>
          </a:p>
        </p:txBody>
      </p:sp>
      <p:sp>
        <p:nvSpPr>
          <p:cNvPr id="3" name="Text Placeholder 2">
            <a:extLst>
              <a:ext uri="{FF2B5EF4-FFF2-40B4-BE49-F238E27FC236}">
                <a16:creationId xmlns:a16="http://schemas.microsoft.com/office/drawing/2014/main" id="{931D2E9C-DA17-4E46-9990-B2994C2C1CE2}"/>
              </a:ext>
            </a:extLst>
          </p:cNvPr>
          <p:cNvSpPr>
            <a:spLocks noGrp="1"/>
          </p:cNvSpPr>
          <p:nvPr>
            <p:ph type="body" sz="quarter" idx="20"/>
          </p:nvPr>
        </p:nvSpPr>
        <p:spPr>
          <a:xfrm>
            <a:off x="623888" y="1665287"/>
            <a:ext cx="10944225" cy="4319587"/>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9EB8CB69-8CFB-44B0-9E13-9177D3BF94F2}"/>
              </a:ext>
            </a:extLst>
          </p:cNvPr>
          <p:cNvSpPr>
            <a:spLocks noGrp="1"/>
          </p:cNvSpPr>
          <p:nvPr>
            <p:ph type="ftr" sz="quarter" idx="21"/>
          </p:nvPr>
        </p:nvSpPr>
        <p:spPr/>
        <p:txBody>
          <a:bodyPr/>
          <a:lstStyle/>
          <a:p>
            <a:r>
              <a:rPr lang="en-US"/>
              <a:t>14.04.2022</a:t>
            </a:r>
            <a:endParaRPr lang="en-US" dirty="0"/>
          </a:p>
        </p:txBody>
      </p:sp>
      <p:sp>
        <p:nvSpPr>
          <p:cNvPr id="4" name="Slide Number Placeholder 3">
            <a:extLst>
              <a:ext uri="{FF2B5EF4-FFF2-40B4-BE49-F238E27FC236}">
                <a16:creationId xmlns:a16="http://schemas.microsoft.com/office/drawing/2014/main" id="{4DE9914F-23F2-4180-BB2F-3291626A545B}"/>
              </a:ext>
            </a:extLst>
          </p:cNvPr>
          <p:cNvSpPr>
            <a:spLocks noGrp="1"/>
          </p:cNvSpPr>
          <p:nvPr>
            <p:ph type="sldNum" sz="quarter" idx="22"/>
          </p:nvPr>
        </p:nvSpPr>
        <p:spPr/>
        <p:txBody>
          <a:bodyPr/>
          <a:lstStyle/>
          <a:p>
            <a:fld id="{7C87A35E-EF3B-4704-A6BE-2743C47CE8B9}" type="slidenum">
              <a:rPr lang="en-US" smtClean="0"/>
              <a:pPr/>
              <a:t>‹#›</a:t>
            </a:fld>
            <a:endParaRPr lang="en-US" dirty="0"/>
          </a:p>
        </p:txBody>
      </p:sp>
    </p:spTree>
    <p:extLst>
      <p:ext uri="{BB962C8B-B14F-4D97-AF65-F5344CB8AC3E}">
        <p14:creationId xmlns:p14="http://schemas.microsoft.com/office/powerpoint/2010/main" val="549166496"/>
      </p:ext>
    </p:extLst>
  </p:cSld>
  <p:clrMapOvr>
    <a:masterClrMapping/>
  </p:clrMapOvr>
  <p:hf hdr="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3" name="Title 2">
            <a:extLst>
              <a:ext uri="{FF2B5EF4-FFF2-40B4-BE49-F238E27FC236}">
                <a16:creationId xmlns:a16="http://schemas.microsoft.com/office/drawing/2014/main" id="{EF2FC6F3-3BE5-43EA-AC97-DEDB6161D60B}"/>
              </a:ext>
            </a:extLst>
          </p:cNvPr>
          <p:cNvSpPr>
            <a:spLocks noGrp="1"/>
          </p:cNvSpPr>
          <p:nvPr>
            <p:ph type="title" hasCustomPrompt="1"/>
          </p:nvPr>
        </p:nvSpPr>
        <p:spPr/>
        <p:txBody>
          <a:bodyPr vert="horz"/>
          <a:lstStyle>
            <a:lvl1pPr>
              <a:defRPr/>
            </a:lvl1pPr>
          </a:lstStyle>
          <a:p>
            <a:r>
              <a:rPr lang="en-US"/>
              <a:t>Click to edit headline in color</a:t>
            </a:r>
            <a:endParaRPr lang="en-US" dirty="0"/>
          </a:p>
        </p:txBody>
      </p:sp>
      <p:sp>
        <p:nvSpPr>
          <p:cNvPr id="2" name="Footer Placeholder 1">
            <a:extLst>
              <a:ext uri="{FF2B5EF4-FFF2-40B4-BE49-F238E27FC236}">
                <a16:creationId xmlns:a16="http://schemas.microsoft.com/office/drawing/2014/main" id="{7C1CC0CF-AD92-4A67-8244-CAD4C8184206}"/>
              </a:ext>
            </a:extLst>
          </p:cNvPr>
          <p:cNvSpPr>
            <a:spLocks noGrp="1"/>
          </p:cNvSpPr>
          <p:nvPr>
            <p:ph type="ftr" sz="quarter" idx="16"/>
          </p:nvPr>
        </p:nvSpPr>
        <p:spPr/>
        <p:txBody>
          <a:bodyPr/>
          <a:lstStyle/>
          <a:p>
            <a:r>
              <a:rPr lang="en-US"/>
              <a:t>14.04.2022</a:t>
            </a:r>
            <a:endParaRPr lang="en-US" dirty="0"/>
          </a:p>
        </p:txBody>
      </p:sp>
      <p:sp>
        <p:nvSpPr>
          <p:cNvPr id="4" name="Slide Number Placeholder 3">
            <a:extLst>
              <a:ext uri="{FF2B5EF4-FFF2-40B4-BE49-F238E27FC236}">
                <a16:creationId xmlns:a16="http://schemas.microsoft.com/office/drawing/2014/main" id="{1AD733C5-EB3F-4326-B8C2-9BBD8EBE3FFC}"/>
              </a:ext>
            </a:extLst>
          </p:cNvPr>
          <p:cNvSpPr>
            <a:spLocks noGrp="1"/>
          </p:cNvSpPr>
          <p:nvPr>
            <p:ph type="sldNum" sz="quarter" idx="17"/>
          </p:nvPr>
        </p:nvSpPr>
        <p:spPr/>
        <p:txBody>
          <a:bodyPr/>
          <a:lstStyle/>
          <a:p>
            <a:fld id="{BD50B1F4-A49F-414F-81F4-88213E9740CB}" type="slidenum">
              <a:rPr lang="en-US" smtClean="0"/>
              <a:pPr/>
              <a:t>‹#›</a:t>
            </a:fld>
            <a:endParaRPr lang="en-US" dirty="0"/>
          </a:p>
        </p:txBody>
      </p:sp>
    </p:spTree>
    <p:extLst>
      <p:ext uri="{BB962C8B-B14F-4D97-AF65-F5344CB8AC3E}">
        <p14:creationId xmlns:p14="http://schemas.microsoft.com/office/powerpoint/2010/main" val="2882435109"/>
      </p:ext>
    </p:extLst>
  </p:cSld>
  <p:clrMapOvr>
    <a:masterClrMapping/>
  </p:clrMapOvr>
  <p:hf hdr="0"/>
  <p:extLst>
    <p:ext uri="{DCECCB84-F9BA-43D5-87BE-67443E8EF086}">
      <p15:sldGuideLst xmlns:p15="http://schemas.microsoft.com/office/powerpoint/2012/main">
        <p15:guide id="1" pos="3758">
          <p15:clr>
            <a:srgbClr val="FBAE40"/>
          </p15:clr>
        </p15:guide>
        <p15:guide id="10" pos="39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hank you Slide" preserve="1" userDrawn="1">
  <p:cSld name="Thank you Slid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07CB2F2-93E0-42ED-A313-1E3ACC87539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957792"/>
            <a:ext cx="12192000" cy="4768850"/>
          </a:xfrm>
          <a:prstGeom prst="rect">
            <a:avLst/>
          </a:prstGeom>
        </p:spPr>
      </p:pic>
      <p:sp>
        <p:nvSpPr>
          <p:cNvPr id="12" name="Text Placeholder 10"/>
          <p:cNvSpPr>
            <a:spLocks noGrp="1"/>
          </p:cNvSpPr>
          <p:nvPr>
            <p:ph type="body" sz="quarter" idx="14" hasCustomPrompt="1"/>
          </p:nvPr>
        </p:nvSpPr>
        <p:spPr bwMode="white">
          <a:xfrm>
            <a:off x="623888" y="4685094"/>
            <a:ext cx="4845094" cy="848497"/>
          </a:xfrm>
        </p:spPr>
        <p:txBody>
          <a:bodyPr lIns="0" tIns="0" rIns="0" bIns="0">
            <a:noAutofit/>
          </a:bodyPr>
          <a:lstStyle>
            <a:lvl1pPr marL="0" indent="0">
              <a:spcAft>
                <a:spcPts val="0"/>
              </a:spcAft>
              <a:buNone/>
              <a:defRPr sz="1800" baseline="0">
                <a:solidFill>
                  <a:schemeClr val="bg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contact information</a:t>
            </a:r>
            <a:endParaRPr lang="en-US" dirty="0"/>
          </a:p>
        </p:txBody>
      </p:sp>
      <p:sp>
        <p:nvSpPr>
          <p:cNvPr id="14" name="Rectangle 13">
            <a:extLst>
              <a:ext uri="{FF2B5EF4-FFF2-40B4-BE49-F238E27FC236}">
                <a16:creationId xmlns:a16="http://schemas.microsoft.com/office/drawing/2014/main" id="{865E95A0-2769-904E-98E7-F052743C6FA2}"/>
              </a:ext>
            </a:extLst>
          </p:cNvPr>
          <p:cNvSpPr/>
          <p:nvPr userDrawn="1"/>
        </p:nvSpPr>
        <p:spPr>
          <a:xfrm>
            <a:off x="8797718" y="5720148"/>
            <a:ext cx="2840655" cy="338554"/>
          </a:xfrm>
          <a:prstGeom prst="rect">
            <a:avLst/>
          </a:prstGeom>
        </p:spPr>
        <p:txBody>
          <a:bodyPr wrap="square" lIns="0" tIns="0" rIns="0" bIns="0" anchor="b">
            <a:spAutoFit/>
          </a:bodyPr>
          <a:lstStyle/>
          <a:p>
            <a:pPr algn="l"/>
            <a:r>
              <a:rPr lang="en-US" sz="2200" i="1" noProof="0">
                <a:ln>
                  <a:noFill/>
                </a:ln>
                <a:solidFill>
                  <a:srgbClr val="006AB3"/>
                </a:solidFill>
              </a:rPr>
              <a:t>Humidity for a better life</a:t>
            </a:r>
            <a:endParaRPr lang="en-US" sz="2200" i="1" noProof="0" dirty="0">
              <a:ln>
                <a:noFill/>
              </a:ln>
              <a:solidFill>
                <a:srgbClr val="006AB3"/>
              </a:solidFill>
            </a:endParaRPr>
          </a:p>
        </p:txBody>
      </p:sp>
      <p:sp>
        <p:nvSpPr>
          <p:cNvPr id="5" name="Text Placeholder 4">
            <a:extLst>
              <a:ext uri="{FF2B5EF4-FFF2-40B4-BE49-F238E27FC236}">
                <a16:creationId xmlns:a16="http://schemas.microsoft.com/office/drawing/2014/main" id="{41435D4C-E21D-4F3E-BE19-2D2EAF91E996}"/>
              </a:ext>
            </a:extLst>
          </p:cNvPr>
          <p:cNvSpPr>
            <a:spLocks noGrp="1"/>
          </p:cNvSpPr>
          <p:nvPr>
            <p:ph type="body" sz="quarter" idx="15" hasCustomPrompt="1"/>
          </p:nvPr>
        </p:nvSpPr>
        <p:spPr bwMode="white">
          <a:xfrm>
            <a:off x="623887" y="4368866"/>
            <a:ext cx="4845094" cy="271984"/>
          </a:xfrm>
        </p:spPr>
        <p:txBody>
          <a:bodyPr tIns="0" anchor="b"/>
          <a:lstStyle>
            <a:lvl1pPr marL="0" indent="0">
              <a:spcBef>
                <a:spcPts val="1000"/>
              </a:spcBef>
              <a:spcAft>
                <a:spcPts val="0"/>
              </a:spcAft>
              <a:buNone/>
              <a:defRPr sz="1800" b="1">
                <a:solidFill>
                  <a:schemeClr val="bg2"/>
                </a:solidFill>
              </a:defRPr>
            </a:lvl1pPr>
          </a:lstStyle>
          <a:p>
            <a:pPr lvl="0"/>
            <a:r>
              <a:rPr lang="en-US"/>
              <a:t>Click to add contact title</a:t>
            </a:r>
            <a:endParaRPr lang="en-US" dirty="0"/>
          </a:p>
        </p:txBody>
      </p:sp>
      <p:sp>
        <p:nvSpPr>
          <p:cNvPr id="11" name="Slide Number Placeholder 10">
            <a:extLst>
              <a:ext uri="{FF2B5EF4-FFF2-40B4-BE49-F238E27FC236}">
                <a16:creationId xmlns:a16="http://schemas.microsoft.com/office/drawing/2014/main" id="{2E23C8D5-6E93-4776-A098-C59E26204968}"/>
              </a:ext>
            </a:extLst>
          </p:cNvPr>
          <p:cNvSpPr>
            <a:spLocks noGrp="1"/>
          </p:cNvSpPr>
          <p:nvPr>
            <p:ph type="sldNum" sz="quarter" idx="18"/>
          </p:nvPr>
        </p:nvSpPr>
        <p:spPr/>
        <p:txBody>
          <a:bodyPr/>
          <a:lstStyle/>
          <a:p>
            <a:fld id="{8702CD13-7445-47C6-9FF5-1D4F987B998F}" type="slidenum">
              <a:rPr lang="en-US" smtClean="0"/>
              <a:pPr/>
              <a:t>‹#›</a:t>
            </a:fld>
            <a:endParaRPr lang="en-US" dirty="0"/>
          </a:p>
        </p:txBody>
      </p:sp>
      <p:sp>
        <p:nvSpPr>
          <p:cNvPr id="2" name="Title 1">
            <a:extLst>
              <a:ext uri="{FF2B5EF4-FFF2-40B4-BE49-F238E27FC236}">
                <a16:creationId xmlns:a16="http://schemas.microsoft.com/office/drawing/2014/main" id="{9095F55F-98E4-40DF-8830-836AD9FB952D}"/>
              </a:ext>
            </a:extLst>
          </p:cNvPr>
          <p:cNvSpPr>
            <a:spLocks noGrp="1"/>
          </p:cNvSpPr>
          <p:nvPr>
            <p:ph type="title" hasCustomPrompt="1"/>
          </p:nvPr>
        </p:nvSpPr>
        <p:spPr bwMode="white">
          <a:xfrm>
            <a:off x="623889" y="3017839"/>
            <a:ext cx="7597620" cy="514501"/>
          </a:xfrm>
        </p:spPr>
        <p:txBody>
          <a:bodyPr vert="horz"/>
          <a:lstStyle>
            <a:lvl1pPr>
              <a:lnSpc>
                <a:spcPct val="90000"/>
              </a:lnSpc>
              <a:spcAft>
                <a:spcPts val="800"/>
              </a:spcAft>
              <a:defRPr sz="3800">
                <a:solidFill>
                  <a:schemeClr val="bg2"/>
                </a:solidFill>
              </a:defRPr>
            </a:lvl1pPr>
          </a:lstStyle>
          <a:p>
            <a:r>
              <a:rPr lang="en-US"/>
              <a:t>Thank you for working as a team.</a:t>
            </a:r>
            <a:endParaRPr lang="en-US" dirty="0"/>
          </a:p>
        </p:txBody>
      </p:sp>
      <p:pic>
        <p:nvPicPr>
          <p:cNvPr id="7" name="Picture 6">
            <a:extLst>
              <a:ext uri="{FF2B5EF4-FFF2-40B4-BE49-F238E27FC236}">
                <a16:creationId xmlns:a16="http://schemas.microsoft.com/office/drawing/2014/main" id="{E6B4BCDC-D035-4EB6-AAD7-3692AB9314BD}"/>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616061214"/>
      </p:ext>
    </p:extLst>
  </p:cSld>
  <p:clrMapOvr>
    <a:masterClrMapping/>
  </p:clrMapOvr>
  <p:hf hdr="0"/>
  <p:extLst>
    <p:ext uri="{DCECCB84-F9BA-43D5-87BE-67443E8EF086}">
      <p15:sldGuideLst xmlns:p15="http://schemas.microsoft.com/office/powerpoint/2012/main">
        <p15:guide id="3" orient="horz" pos="272">
          <p15:clr>
            <a:srgbClr val="FBAE40"/>
          </p15:clr>
        </p15:guide>
        <p15:guide id="8" pos="5654">
          <p15:clr>
            <a:srgbClr val="FBAE40"/>
          </p15:clr>
        </p15:guide>
        <p15:guide id="9" orient="horz" pos="104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hank you Slide with Image" preserve="1" userDrawn="1">
  <p:cSld name="Thank you Slide with Imag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B04982F-F52C-44E4-9847-91BBC6D10BA0}"/>
              </a:ext>
            </a:extLst>
          </p:cNvPr>
          <p:cNvSpPr/>
          <p:nvPr userDrawn="1"/>
        </p:nvSpPr>
        <p:spPr>
          <a:xfrm>
            <a:off x="2" y="1041399"/>
            <a:ext cx="12191999" cy="5816600"/>
          </a:xfrm>
          <a:custGeom>
            <a:avLst/>
            <a:gdLst>
              <a:gd name="connsiteX0" fmla="*/ 12064999 w 12191999"/>
              <a:gd name="connsiteY0" fmla="*/ 0 h 5816600"/>
              <a:gd name="connsiteX1" fmla="*/ 12191999 w 12191999"/>
              <a:gd name="connsiteY1" fmla="*/ 0 h 5816600"/>
              <a:gd name="connsiteX2" fmla="*/ 12191999 w 12191999"/>
              <a:gd name="connsiteY2" fmla="*/ 758523 h 5816600"/>
              <a:gd name="connsiteX3" fmla="*/ 12191999 w 12191999"/>
              <a:gd name="connsiteY3" fmla="*/ 931779 h 5816600"/>
              <a:gd name="connsiteX4" fmla="*/ 12191999 w 12191999"/>
              <a:gd name="connsiteY4" fmla="*/ 5261912 h 5816600"/>
              <a:gd name="connsiteX5" fmla="*/ 12191999 w 12191999"/>
              <a:gd name="connsiteY5" fmla="*/ 5816600 h 5816600"/>
              <a:gd name="connsiteX6" fmla="*/ 12128499 w 12191999"/>
              <a:gd name="connsiteY6" fmla="*/ 5816600 h 5816600"/>
              <a:gd name="connsiteX7" fmla="*/ 11391899 w 12191999"/>
              <a:gd name="connsiteY7" fmla="*/ 5816600 h 5816600"/>
              <a:gd name="connsiteX8" fmla="*/ 7141944 w 12191999"/>
              <a:gd name="connsiteY8" fmla="*/ 5816600 h 5816600"/>
              <a:gd name="connsiteX9" fmla="*/ 0 w 12191999"/>
              <a:gd name="connsiteY9" fmla="*/ 5816600 h 5816600"/>
              <a:gd name="connsiteX10" fmla="*/ 0 w 12191999"/>
              <a:gd name="connsiteY10" fmla="*/ 931779 h 5816600"/>
              <a:gd name="connsiteX11" fmla="*/ 7141944 w 12191999"/>
              <a:gd name="connsiteY11" fmla="*/ 931779 h 5816600"/>
              <a:gd name="connsiteX12" fmla="*/ 7141944 w 12191999"/>
              <a:gd name="connsiteY12" fmla="*/ 758523 h 5816600"/>
              <a:gd name="connsiteX13" fmla="*/ 7754470 w 12191999"/>
              <a:gd name="connsiteY13" fmla="*/ 758523 h 5816600"/>
              <a:gd name="connsiteX14" fmla="*/ 7754470 w 12191999"/>
              <a:gd name="connsiteY14" fmla="*/ 692171 h 5816600"/>
              <a:gd name="connsiteX15" fmla="*/ 10903987 w 12191999"/>
              <a:gd name="connsiteY15" fmla="*/ 60324 h 5816600"/>
              <a:gd name="connsiteX16" fmla="*/ 11391899 w 12191999"/>
              <a:gd name="connsiteY16" fmla="*/ 60324 h 5816600"/>
              <a:gd name="connsiteX17" fmla="*/ 11391899 w 12191999"/>
              <a:gd name="connsiteY17" fmla="*/ 31749 h 5816600"/>
              <a:gd name="connsiteX18" fmla="*/ 12064999 w 12191999"/>
              <a:gd name="connsiteY18" fmla="*/ 31749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1999" h="5816600">
                <a:moveTo>
                  <a:pt x="12064999" y="0"/>
                </a:moveTo>
                <a:lnTo>
                  <a:pt x="12191999" y="0"/>
                </a:lnTo>
                <a:lnTo>
                  <a:pt x="12191999" y="758523"/>
                </a:lnTo>
                <a:lnTo>
                  <a:pt x="12191999" y="931779"/>
                </a:lnTo>
                <a:lnTo>
                  <a:pt x="12191999" y="5261912"/>
                </a:lnTo>
                <a:lnTo>
                  <a:pt x="12191999" y="5816600"/>
                </a:lnTo>
                <a:lnTo>
                  <a:pt x="12128499" y="5816600"/>
                </a:lnTo>
                <a:lnTo>
                  <a:pt x="11391899" y="5816600"/>
                </a:lnTo>
                <a:lnTo>
                  <a:pt x="7141944" y="5816600"/>
                </a:lnTo>
                <a:lnTo>
                  <a:pt x="0" y="5816600"/>
                </a:lnTo>
                <a:lnTo>
                  <a:pt x="0" y="931779"/>
                </a:lnTo>
                <a:lnTo>
                  <a:pt x="7141944" y="931779"/>
                </a:lnTo>
                <a:lnTo>
                  <a:pt x="7141944" y="758523"/>
                </a:lnTo>
                <a:lnTo>
                  <a:pt x="7754470" y="758523"/>
                </a:lnTo>
                <a:lnTo>
                  <a:pt x="7754470" y="692171"/>
                </a:lnTo>
                <a:lnTo>
                  <a:pt x="10903987" y="60324"/>
                </a:lnTo>
                <a:lnTo>
                  <a:pt x="11391899" y="60324"/>
                </a:lnTo>
                <a:lnTo>
                  <a:pt x="11391899" y="31749"/>
                </a:lnTo>
                <a:lnTo>
                  <a:pt x="12064999" y="317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Picture Placeholder 37">
            <a:extLst>
              <a:ext uri="{FF2B5EF4-FFF2-40B4-BE49-F238E27FC236}">
                <a16:creationId xmlns:a16="http://schemas.microsoft.com/office/drawing/2014/main" id="{1BF19413-AAD0-47B5-9438-0FCE844ABB45}"/>
              </a:ext>
            </a:extLst>
          </p:cNvPr>
          <p:cNvSpPr>
            <a:spLocks noGrp="1"/>
          </p:cNvSpPr>
          <p:nvPr userDrawn="1">
            <p:ph type="pic" sz="quarter" idx="19"/>
          </p:nvPr>
        </p:nvSpPr>
        <p:spPr bwMode="gray">
          <a:xfrm>
            <a:off x="0" y="824892"/>
            <a:ext cx="12192000" cy="6033108"/>
          </a:xfrm>
          <a:custGeom>
            <a:avLst/>
            <a:gdLst>
              <a:gd name="connsiteX0" fmla="*/ 0 w 12192890"/>
              <a:gd name="connsiteY0" fmla="*/ 0 h 6033108"/>
              <a:gd name="connsiteX1" fmla="*/ 889 w 12192890"/>
              <a:gd name="connsiteY1" fmla="*/ 0 h 6033108"/>
              <a:gd name="connsiteX2" fmla="*/ 889 w 12192890"/>
              <a:gd name="connsiteY2" fmla="*/ 394404 h 6033108"/>
              <a:gd name="connsiteX3" fmla="*/ 889 w 12192890"/>
              <a:gd name="connsiteY3" fmla="*/ 1486000 h 6033108"/>
              <a:gd name="connsiteX4" fmla="*/ 889 w 12192890"/>
              <a:gd name="connsiteY4" fmla="*/ 1899579 h 6033108"/>
              <a:gd name="connsiteX5" fmla="*/ 2027301 w 12192890"/>
              <a:gd name="connsiteY5" fmla="*/ 1998179 h 6033108"/>
              <a:gd name="connsiteX6" fmla="*/ 6104827 w 12192890"/>
              <a:gd name="connsiteY6" fmla="*/ 1463206 h 6033108"/>
              <a:gd name="connsiteX7" fmla="*/ 6150483 w 12192890"/>
              <a:gd name="connsiteY7" fmla="*/ 1451524 h 6033108"/>
              <a:gd name="connsiteX8" fmla="*/ 11738858 w 12192890"/>
              <a:gd name="connsiteY8" fmla="*/ 279475 h 6033108"/>
              <a:gd name="connsiteX9" fmla="*/ 12192889 w 12192890"/>
              <a:gd name="connsiteY9" fmla="*/ 262315 h 6033108"/>
              <a:gd name="connsiteX10" fmla="*/ 12192889 w 12192890"/>
              <a:gd name="connsiteY10" fmla="*/ 5025046 h 6033108"/>
              <a:gd name="connsiteX11" fmla="*/ 12192890 w 12192890"/>
              <a:gd name="connsiteY11" fmla="*/ 5025046 h 6033108"/>
              <a:gd name="connsiteX12" fmla="*/ 12192890 w 12192890"/>
              <a:gd name="connsiteY12" fmla="*/ 6033108 h 6033108"/>
              <a:gd name="connsiteX13" fmla="*/ 890 w 12192890"/>
              <a:gd name="connsiteY13" fmla="*/ 6033108 h 6033108"/>
              <a:gd name="connsiteX14" fmla="*/ 890 w 12192890"/>
              <a:gd name="connsiteY14" fmla="*/ 5433033 h 6033108"/>
              <a:gd name="connsiteX15" fmla="*/ 0 w 12192890"/>
              <a:gd name="connsiteY15" fmla="*/ 5433033 h 603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890" h="6033108">
                <a:moveTo>
                  <a:pt x="0" y="0"/>
                </a:moveTo>
                <a:lnTo>
                  <a:pt x="889" y="0"/>
                </a:lnTo>
                <a:lnTo>
                  <a:pt x="889" y="394404"/>
                </a:lnTo>
                <a:lnTo>
                  <a:pt x="889" y="1486000"/>
                </a:lnTo>
                <a:lnTo>
                  <a:pt x="889" y="1899579"/>
                </a:lnTo>
                <a:cubicBezTo>
                  <a:pt x="889" y="1899579"/>
                  <a:pt x="1045210" y="1998179"/>
                  <a:pt x="2027301" y="1998179"/>
                </a:cubicBezTo>
                <a:cubicBezTo>
                  <a:pt x="3651314" y="1998179"/>
                  <a:pt x="4927411" y="1761740"/>
                  <a:pt x="6104827" y="1463206"/>
                </a:cubicBezTo>
                <a:lnTo>
                  <a:pt x="6150483" y="1451524"/>
                </a:lnTo>
                <a:cubicBezTo>
                  <a:pt x="7940767" y="994272"/>
                  <a:pt x="9509593" y="398184"/>
                  <a:pt x="11738858" y="279475"/>
                </a:cubicBezTo>
                <a:lnTo>
                  <a:pt x="12192889" y="262315"/>
                </a:lnTo>
                <a:lnTo>
                  <a:pt x="12192889" y="5025046"/>
                </a:lnTo>
                <a:lnTo>
                  <a:pt x="12192890" y="5025046"/>
                </a:lnTo>
                <a:lnTo>
                  <a:pt x="12192890" y="6033108"/>
                </a:lnTo>
                <a:lnTo>
                  <a:pt x="890" y="6033108"/>
                </a:lnTo>
                <a:lnTo>
                  <a:pt x="890" y="5433033"/>
                </a:lnTo>
                <a:lnTo>
                  <a:pt x="0" y="5433033"/>
                </a:lnTo>
                <a:close/>
              </a:path>
            </a:pathLst>
          </a:custGeom>
          <a:solidFill>
            <a:schemeClr val="bg1">
              <a:lumMod val="65000"/>
            </a:schemeClr>
          </a:solidFill>
        </p:spPr>
        <p:txBody>
          <a:bodyPr wrap="square" bIns="72000" anchor="b">
            <a:noAutofit/>
          </a:bodyPr>
          <a:lstStyle>
            <a:lvl1pPr marL="0" indent="0" algn="ctr">
              <a:buNone/>
              <a:defRPr>
                <a:solidFill>
                  <a:schemeClr val="bg1"/>
                </a:solidFill>
              </a:defRPr>
            </a:lvl1pPr>
          </a:lstStyle>
          <a:p>
            <a:r>
              <a:rPr lang="en-US" dirty="0"/>
              <a:t>Click icon to </a:t>
            </a:r>
            <a:r>
              <a:rPr lang="en-US"/>
              <a:t>add picture</a:t>
            </a:r>
            <a:endParaRPr lang="en-US" dirty="0"/>
          </a:p>
        </p:txBody>
      </p:sp>
      <p:sp>
        <p:nvSpPr>
          <p:cNvPr id="17" name="Rectangle 16">
            <a:extLst>
              <a:ext uri="{FF2B5EF4-FFF2-40B4-BE49-F238E27FC236}">
                <a16:creationId xmlns:a16="http://schemas.microsoft.com/office/drawing/2014/main" id="{F02B7BD8-8150-B144-9667-4F5D3C1D8D7A}"/>
              </a:ext>
            </a:extLst>
          </p:cNvPr>
          <p:cNvSpPr/>
          <p:nvPr userDrawn="1">
            <p:custDataLst>
              <p:tags r:id="rId2"/>
            </p:custDataLst>
          </p:nvPr>
        </p:nvSpPr>
        <p:spPr bwMode="white">
          <a:xfrm>
            <a:off x="8801552" y="5720148"/>
            <a:ext cx="2840655" cy="338554"/>
          </a:xfrm>
          <a:prstGeom prst="rect">
            <a:avLst/>
          </a:prstGeom>
        </p:spPr>
        <p:txBody>
          <a:bodyPr wrap="square" lIns="0" tIns="0" rIns="0" bIns="0" anchor="b">
            <a:spAutoFit/>
          </a:bodyPr>
          <a:lstStyle/>
          <a:p>
            <a:pPr algn="l"/>
            <a:r>
              <a:rPr lang="en-US" sz="2200" i="1" noProof="0">
                <a:ln>
                  <a:noFill/>
                </a:ln>
                <a:solidFill>
                  <a:schemeClr val="bg1"/>
                </a:solidFill>
              </a:rPr>
              <a:t>Humidity for a better life</a:t>
            </a:r>
            <a:endParaRPr lang="en-US" sz="2200" i="1" noProof="0" dirty="0">
              <a:ln>
                <a:noFill/>
              </a:ln>
              <a:solidFill>
                <a:schemeClr val="bg1"/>
              </a:solidFill>
            </a:endParaRPr>
          </a:p>
        </p:txBody>
      </p:sp>
      <p:sp>
        <p:nvSpPr>
          <p:cNvPr id="56" name="Text Placeholder 10"/>
          <p:cNvSpPr>
            <a:spLocks noGrp="1"/>
          </p:cNvSpPr>
          <p:nvPr userDrawn="1">
            <p:ph type="body" sz="quarter" idx="14" hasCustomPrompt="1"/>
          </p:nvPr>
        </p:nvSpPr>
        <p:spPr bwMode="white">
          <a:xfrm>
            <a:off x="623888" y="4685094"/>
            <a:ext cx="4845094" cy="848497"/>
          </a:xfrm>
        </p:spPr>
        <p:txBody>
          <a:bodyPr lIns="0" tIns="0" rIns="0" bIns="0">
            <a:noAutofit/>
          </a:bodyPr>
          <a:lstStyle>
            <a:lvl1pPr marL="0" indent="0">
              <a:spcAft>
                <a:spcPts val="0"/>
              </a:spcAft>
              <a:buNone/>
              <a:defRPr sz="1800" baseline="0">
                <a:solidFill>
                  <a:schemeClr val="bg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contact information</a:t>
            </a:r>
            <a:endParaRPr lang="en-US" dirty="0"/>
          </a:p>
        </p:txBody>
      </p:sp>
      <p:sp>
        <p:nvSpPr>
          <p:cNvPr id="7" name="Slide Number Placeholder 6">
            <a:extLst>
              <a:ext uri="{FF2B5EF4-FFF2-40B4-BE49-F238E27FC236}">
                <a16:creationId xmlns:a16="http://schemas.microsoft.com/office/drawing/2014/main" id="{CCD7A0AC-82E9-41DE-8189-0E5396C3197A}"/>
              </a:ext>
            </a:extLst>
          </p:cNvPr>
          <p:cNvSpPr>
            <a:spLocks noGrp="1"/>
          </p:cNvSpPr>
          <p:nvPr userDrawn="1">
            <p:ph type="sldNum" sz="quarter" idx="17"/>
          </p:nvPr>
        </p:nvSpPr>
        <p:spPr bwMode="white"/>
        <p:txBody>
          <a:bodyPr/>
          <a:lstStyle>
            <a:lvl1pPr>
              <a:defRPr>
                <a:solidFill>
                  <a:schemeClr val="bg2"/>
                </a:solidFill>
              </a:defRPr>
            </a:lvl1pPr>
          </a:lstStyle>
          <a:p>
            <a:fld id="{6926DC03-2CA0-44AE-97B5-E095098F8859}" type="slidenum">
              <a:rPr lang="en-US" smtClean="0"/>
              <a:pPr/>
              <a:t>‹#›</a:t>
            </a:fld>
            <a:endParaRPr lang="en-US" dirty="0"/>
          </a:p>
        </p:txBody>
      </p:sp>
      <p:sp>
        <p:nvSpPr>
          <p:cNvPr id="26" name="Text Placeholder 4">
            <a:extLst>
              <a:ext uri="{FF2B5EF4-FFF2-40B4-BE49-F238E27FC236}">
                <a16:creationId xmlns:a16="http://schemas.microsoft.com/office/drawing/2014/main" id="{60AF22BA-D87C-43CC-8F07-93BAA9D9A21B}"/>
              </a:ext>
            </a:extLst>
          </p:cNvPr>
          <p:cNvSpPr>
            <a:spLocks noGrp="1"/>
          </p:cNvSpPr>
          <p:nvPr userDrawn="1">
            <p:ph type="body" sz="quarter" idx="15" hasCustomPrompt="1"/>
          </p:nvPr>
        </p:nvSpPr>
        <p:spPr bwMode="white">
          <a:xfrm>
            <a:off x="623887" y="4368866"/>
            <a:ext cx="4845094" cy="271984"/>
          </a:xfrm>
        </p:spPr>
        <p:txBody>
          <a:bodyPr tIns="0" anchor="b"/>
          <a:lstStyle>
            <a:lvl1pPr marL="0" indent="0">
              <a:spcBef>
                <a:spcPts val="1000"/>
              </a:spcBef>
              <a:spcAft>
                <a:spcPts val="0"/>
              </a:spcAft>
              <a:buNone/>
              <a:defRPr sz="1800" b="1">
                <a:solidFill>
                  <a:schemeClr val="bg2"/>
                </a:solidFill>
              </a:defRPr>
            </a:lvl1pPr>
          </a:lstStyle>
          <a:p>
            <a:pPr lvl="0"/>
            <a:r>
              <a:rPr lang="en-US"/>
              <a:t>Click to add contact title</a:t>
            </a:r>
            <a:endParaRPr lang="en-US" dirty="0"/>
          </a:p>
        </p:txBody>
      </p:sp>
      <p:pic>
        <p:nvPicPr>
          <p:cNvPr id="31" name="Graphic 30">
            <a:extLst>
              <a:ext uri="{FF2B5EF4-FFF2-40B4-BE49-F238E27FC236}">
                <a16:creationId xmlns:a16="http://schemas.microsoft.com/office/drawing/2014/main" id="{0A1DE9A2-33AB-4C02-8F3D-B9E2E5CA7D4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31800"/>
            <a:ext cx="12192000" cy="2393950"/>
          </a:xfrm>
          <a:prstGeom prst="rect">
            <a:avLst/>
          </a:prstGeom>
        </p:spPr>
      </p:pic>
      <p:sp>
        <p:nvSpPr>
          <p:cNvPr id="2" name="Title 1">
            <a:extLst>
              <a:ext uri="{FF2B5EF4-FFF2-40B4-BE49-F238E27FC236}">
                <a16:creationId xmlns:a16="http://schemas.microsoft.com/office/drawing/2014/main" id="{345D2BE7-4E10-457A-8F83-4C39186C9BB9}"/>
              </a:ext>
            </a:extLst>
          </p:cNvPr>
          <p:cNvSpPr>
            <a:spLocks noGrp="1"/>
          </p:cNvSpPr>
          <p:nvPr userDrawn="1">
            <p:ph type="title" hasCustomPrompt="1"/>
          </p:nvPr>
        </p:nvSpPr>
        <p:spPr bwMode="white">
          <a:xfrm>
            <a:off x="623888" y="3017839"/>
            <a:ext cx="8351837" cy="514501"/>
          </a:xfrm>
        </p:spPr>
        <p:txBody>
          <a:bodyPr vert="horz"/>
          <a:lstStyle>
            <a:lvl1pPr>
              <a:lnSpc>
                <a:spcPct val="90000"/>
              </a:lnSpc>
              <a:spcAft>
                <a:spcPts val="800"/>
              </a:spcAft>
              <a:defRPr sz="3800">
                <a:solidFill>
                  <a:schemeClr val="bg2"/>
                </a:solidFill>
              </a:defRPr>
            </a:lvl1pPr>
          </a:lstStyle>
          <a:p>
            <a:r>
              <a:rPr lang="en-US"/>
              <a:t>Thank you for working as a team.</a:t>
            </a:r>
            <a:endParaRPr lang="en-US" dirty="0"/>
          </a:p>
        </p:txBody>
      </p:sp>
      <p:pic>
        <p:nvPicPr>
          <p:cNvPr id="5" name="Picture 4">
            <a:extLst>
              <a:ext uri="{FF2B5EF4-FFF2-40B4-BE49-F238E27FC236}">
                <a16:creationId xmlns:a16="http://schemas.microsoft.com/office/drawing/2014/main" id="{AE2BCB88-F73F-4F4A-A72D-745378FF1843}"/>
              </a:ext>
            </a:extLst>
          </p:cNvPr>
          <p:cNvPicPr>
            <a:picLocks noChangeAspect="1"/>
          </p:cNvPicPr>
          <p:nvPr userDrawn="1">
            <p:custDataLst>
              <p:tags r:id="rId3"/>
            </p:custDataLst>
          </p:nvPr>
        </p:nvPicPr>
        <p:blipFill>
          <a:blip r:embed="rId7">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3460333755"/>
      </p:ext>
    </p:extLst>
  </p:cSld>
  <p:clrMapOvr>
    <a:masterClrMapping/>
  </p:clrMapOvr>
  <p:hf hdr="0"/>
  <p:extLst>
    <p:ext uri="{DCECCB84-F9BA-43D5-87BE-67443E8EF086}">
      <p15:sldGuideLst xmlns:p15="http://schemas.microsoft.com/office/powerpoint/2012/main">
        <p15:guide id="3" orient="horz" pos="272">
          <p15:clr>
            <a:srgbClr val="FBAE40"/>
          </p15:clr>
        </p15:guide>
        <p15:guide id="8" pos="565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49E5C6-660F-43E4-A6A3-98BBB813E13E}"/>
              </a:ext>
            </a:extLst>
          </p:cNvPr>
          <p:cNvSpPr>
            <a:spLocks noGrp="1"/>
          </p:cNvSpPr>
          <p:nvPr>
            <p:ph type="ftr" sz="quarter" idx="10"/>
          </p:nvPr>
        </p:nvSpPr>
        <p:spPr/>
        <p:txBody>
          <a:bodyPr/>
          <a:lstStyle/>
          <a:p>
            <a:r>
              <a:rPr lang="en-US"/>
              <a:t>14.04.2022</a:t>
            </a:r>
            <a:endParaRPr lang="en-US" dirty="0"/>
          </a:p>
        </p:txBody>
      </p:sp>
      <p:sp>
        <p:nvSpPr>
          <p:cNvPr id="3" name="Slide Number Placeholder 2">
            <a:extLst>
              <a:ext uri="{FF2B5EF4-FFF2-40B4-BE49-F238E27FC236}">
                <a16:creationId xmlns:a16="http://schemas.microsoft.com/office/drawing/2014/main" id="{B17BA86C-32FC-4449-AAA5-2FB0742FF8D4}"/>
              </a:ext>
            </a:extLst>
          </p:cNvPr>
          <p:cNvSpPr>
            <a:spLocks noGrp="1"/>
          </p:cNvSpPr>
          <p:nvPr>
            <p:ph type="sldNum" sz="quarter" idx="11"/>
          </p:nvPr>
        </p:nvSpPr>
        <p:spPr/>
        <p:txBody>
          <a:bodyPr/>
          <a:lstStyle/>
          <a:p>
            <a:fld id="{A1F175FC-9032-4341-A730-277EC2FC2D2B}" type="slidenum">
              <a:rPr lang="en-US" smtClean="0"/>
              <a:pPr/>
              <a:t>‹#›</a:t>
            </a:fld>
            <a:endParaRPr lang="en-US" dirty="0"/>
          </a:p>
        </p:txBody>
      </p:sp>
    </p:spTree>
    <p:extLst>
      <p:ext uri="{BB962C8B-B14F-4D97-AF65-F5344CB8AC3E}">
        <p14:creationId xmlns:p14="http://schemas.microsoft.com/office/powerpoint/2010/main" val="1506300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Blank" preserve="1" userDrawn="1">
  <p:cSld name="Title Slide Blank">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481791E7-44DD-7A48-B802-7F816B4E886C}"/>
              </a:ext>
            </a:extLst>
          </p:cNvPr>
          <p:cNvSpPr/>
          <p:nvPr userDrawn="1"/>
        </p:nvSpPr>
        <p:spPr bwMode="white">
          <a:xfrm>
            <a:off x="0" y="27137"/>
            <a:ext cx="12192000" cy="222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xt Placeholder 10">
            <a:extLst>
              <a:ext uri="{FF2B5EF4-FFF2-40B4-BE49-F238E27FC236}">
                <a16:creationId xmlns:a16="http://schemas.microsoft.com/office/drawing/2014/main" id="{FAA8B699-7C22-4B48-9D01-C3F62673BCBD}"/>
              </a:ext>
            </a:extLst>
          </p:cNvPr>
          <p:cNvSpPr>
            <a:spLocks noGrp="1"/>
          </p:cNvSpPr>
          <p:nvPr>
            <p:ph type="body" sz="quarter" idx="11" hasCustomPrompt="1"/>
          </p:nvPr>
        </p:nvSpPr>
        <p:spPr>
          <a:xfrm>
            <a:off x="623888" y="1118969"/>
            <a:ext cx="8339137" cy="249299"/>
          </a:xfrm>
        </p:spPr>
        <p:txBody>
          <a:bodyPr lIns="0" tIns="0" rIns="0" bIns="0">
            <a:noAutofit/>
          </a:bodyPr>
          <a:lstStyle>
            <a:lvl1pPr marL="0" indent="0">
              <a:spcBef>
                <a:spcPts val="200"/>
              </a:spcBef>
              <a:buNone/>
              <a:defRPr sz="1800" b="1"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144" name="Text Placeholder 10">
            <a:extLst>
              <a:ext uri="{FF2B5EF4-FFF2-40B4-BE49-F238E27FC236}">
                <a16:creationId xmlns:a16="http://schemas.microsoft.com/office/drawing/2014/main" id="{07E61089-0F11-2E41-8BA0-05B2C90C9771}"/>
              </a:ext>
            </a:extLst>
          </p:cNvPr>
          <p:cNvSpPr>
            <a:spLocks noGrp="1"/>
          </p:cNvSpPr>
          <p:nvPr>
            <p:ph type="body" sz="quarter" idx="14" hasCustomPrompt="1"/>
          </p:nvPr>
        </p:nvSpPr>
        <p:spPr>
          <a:xfrm>
            <a:off x="623893" y="1390954"/>
            <a:ext cx="8347982" cy="249299"/>
          </a:xfrm>
        </p:spPr>
        <p:txBody>
          <a:bodyPr lIns="0" tIns="0" rIns="0" bIns="0">
            <a:noAutofit/>
          </a:bodyPr>
          <a:lstStyle>
            <a:lvl1pPr marL="0" indent="0">
              <a:spcBef>
                <a:spcPts val="200"/>
              </a:spcBef>
              <a:buNone/>
              <a:defRPr sz="1800"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2" name="Title 1">
            <a:extLst>
              <a:ext uri="{FF2B5EF4-FFF2-40B4-BE49-F238E27FC236}">
                <a16:creationId xmlns:a16="http://schemas.microsoft.com/office/drawing/2014/main" id="{95BB54A8-2532-4AC3-BC6D-1799C48AA5CB}"/>
              </a:ext>
            </a:extLst>
          </p:cNvPr>
          <p:cNvSpPr>
            <a:spLocks noGrp="1"/>
          </p:cNvSpPr>
          <p:nvPr>
            <p:ph type="title" hasCustomPrompt="1"/>
          </p:nvPr>
        </p:nvSpPr>
        <p:spPr>
          <a:xfrm>
            <a:off x="623888" y="354527"/>
            <a:ext cx="8339136" cy="687170"/>
          </a:xfrm>
        </p:spPr>
        <p:txBody>
          <a:bodyPr vert="horz">
            <a:noAutofit/>
          </a:bodyPr>
          <a:lstStyle>
            <a:lvl1pPr>
              <a:lnSpc>
                <a:spcPct val="90000"/>
              </a:lnSpc>
              <a:defRPr sz="4800"/>
            </a:lvl1pPr>
          </a:lstStyle>
          <a:p>
            <a:r>
              <a:rPr lang="en-US"/>
              <a:t>Title Headline</a:t>
            </a:r>
            <a:endParaRPr lang="en-US" dirty="0"/>
          </a:p>
        </p:txBody>
      </p:sp>
      <p:pic>
        <p:nvPicPr>
          <p:cNvPr id="21" name="Graphic 20">
            <a:extLst>
              <a:ext uri="{FF2B5EF4-FFF2-40B4-BE49-F238E27FC236}">
                <a16:creationId xmlns:a16="http://schemas.microsoft.com/office/drawing/2014/main" id="{470F70B2-C275-44AA-BB72-A373241C3548}"/>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630667"/>
            <a:ext cx="12192000" cy="2393950"/>
          </a:xfrm>
          <a:prstGeom prst="rect">
            <a:avLst/>
          </a:prstGeom>
        </p:spPr>
      </p:pic>
      <p:sp>
        <p:nvSpPr>
          <p:cNvPr id="23" name="Rectangle 22">
            <a:extLst>
              <a:ext uri="{FF2B5EF4-FFF2-40B4-BE49-F238E27FC236}">
                <a16:creationId xmlns:a16="http://schemas.microsoft.com/office/drawing/2014/main" id="{708E712D-2235-4E43-9C7A-BE2AC5796B9A}"/>
              </a:ext>
            </a:extLst>
          </p:cNvPr>
          <p:cNvSpPr/>
          <p:nvPr userDrawn="1"/>
        </p:nvSpPr>
        <p:spPr>
          <a:xfrm>
            <a:off x="8795421" y="1789319"/>
            <a:ext cx="2788383" cy="307777"/>
          </a:xfrm>
          <a:prstGeom prst="rect">
            <a:avLst/>
          </a:prstGeom>
        </p:spPr>
        <p:txBody>
          <a:bodyPr wrap="square" lIns="0" tIns="0" rIns="0" bIns="0" anchor="b">
            <a:spAutoFit/>
          </a:bodyPr>
          <a:lstStyle/>
          <a:p>
            <a:pPr algn="r"/>
            <a:r>
              <a:rPr lang="en-US" sz="2000" i="1" noProof="0">
                <a:solidFill>
                  <a:srgbClr val="0069B3"/>
                </a:solidFill>
              </a:rPr>
              <a:t>Humidity for a better life</a:t>
            </a:r>
            <a:endParaRPr lang="en-US" sz="2000" i="1" noProof="0" dirty="0">
              <a:solidFill>
                <a:srgbClr val="0069B3"/>
              </a:solidFill>
            </a:endParaRPr>
          </a:p>
        </p:txBody>
      </p:sp>
      <p:pic>
        <p:nvPicPr>
          <p:cNvPr id="5" name="Picture 4">
            <a:extLst>
              <a:ext uri="{FF2B5EF4-FFF2-40B4-BE49-F238E27FC236}">
                <a16:creationId xmlns:a16="http://schemas.microsoft.com/office/drawing/2014/main" id="{D13C365D-5C22-46B8-9644-8A5E79540BB2}"/>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291829" y="421181"/>
            <a:ext cx="2448000" cy="473280"/>
          </a:xfrm>
          <a:prstGeom prst="rect">
            <a:avLst/>
          </a:prstGeom>
        </p:spPr>
      </p:pic>
    </p:spTree>
    <p:extLst>
      <p:ext uri="{BB962C8B-B14F-4D97-AF65-F5344CB8AC3E}">
        <p14:creationId xmlns:p14="http://schemas.microsoft.com/office/powerpoint/2010/main" val="1089177863"/>
      </p:ext>
    </p:extLst>
  </p:cSld>
  <p:clrMapOvr>
    <a:masterClrMapping/>
  </p:clrMapOvr>
  <p:hf hdr="0"/>
  <p:extLst>
    <p:ext uri="{DCECCB84-F9BA-43D5-87BE-67443E8EF086}">
      <p15:sldGuideLst xmlns:p15="http://schemas.microsoft.com/office/powerpoint/2012/main">
        <p15:guide id="1" pos="564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pter with Image" preserve="1" userDrawn="1">
  <p:cSld name="Chapter with Image">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C7AFF423-FD6A-4C92-874B-50B5D41EEF5E}"/>
              </a:ext>
            </a:extLst>
          </p:cNvPr>
          <p:cNvSpPr/>
          <p:nvPr userDrawn="1"/>
        </p:nvSpPr>
        <p:spPr>
          <a:xfrm rot="21356661">
            <a:off x="5937286" y="1468029"/>
            <a:ext cx="6412693" cy="5077841"/>
          </a:xfrm>
          <a:custGeom>
            <a:avLst/>
            <a:gdLst>
              <a:gd name="connsiteX0" fmla="*/ 1178376 w 6412693"/>
              <a:gd name="connsiteY0" fmla="*/ 47589 h 5077841"/>
              <a:gd name="connsiteX1" fmla="*/ 1178375 w 6412693"/>
              <a:gd name="connsiteY1" fmla="*/ 47591 h 5077841"/>
              <a:gd name="connsiteX2" fmla="*/ 6412693 w 6412693"/>
              <a:gd name="connsiteY2" fmla="*/ 418720 h 5077841"/>
              <a:gd name="connsiteX3" fmla="*/ 6110108 w 6412693"/>
              <a:gd name="connsiteY3" fmla="*/ 4686318 h 5077841"/>
              <a:gd name="connsiteX4" fmla="*/ 6110110 w 6412693"/>
              <a:gd name="connsiteY4" fmla="*/ 4686318 h 5077841"/>
              <a:gd name="connsiteX5" fmla="*/ 6083282 w 6412693"/>
              <a:gd name="connsiteY5" fmla="*/ 5064697 h 5077841"/>
              <a:gd name="connsiteX6" fmla="*/ 6082751 w 6412693"/>
              <a:gd name="connsiteY6" fmla="*/ 5072187 h 5077841"/>
              <a:gd name="connsiteX7" fmla="*/ 6082350 w 6412693"/>
              <a:gd name="connsiteY7" fmla="*/ 5077841 h 5077841"/>
              <a:gd name="connsiteX8" fmla="*/ 3877380 w 6412693"/>
              <a:gd name="connsiteY8" fmla="*/ 4904176 h 5077841"/>
              <a:gd name="connsiteX9" fmla="*/ 1864008 w 6412693"/>
              <a:gd name="connsiteY9" fmla="*/ 4814229 h 5077841"/>
              <a:gd name="connsiteX10" fmla="*/ 842608 w 6412693"/>
              <a:gd name="connsiteY10" fmla="*/ 4783186 h 5077841"/>
              <a:gd name="connsiteX11" fmla="*/ 842098 w 6412693"/>
              <a:gd name="connsiteY11" fmla="*/ 4790384 h 5077841"/>
              <a:gd name="connsiteX12" fmla="*/ 664046 w 6412693"/>
              <a:gd name="connsiteY12" fmla="*/ 4777759 h 5077841"/>
              <a:gd name="connsiteX13" fmla="*/ 32123 w 6412693"/>
              <a:gd name="connsiteY13" fmla="*/ 4758554 h 5077841"/>
              <a:gd name="connsiteX14" fmla="*/ 32123 w 6412693"/>
              <a:gd name="connsiteY14" fmla="*/ 4757558 h 5077841"/>
              <a:gd name="connsiteX15" fmla="*/ 0 w 6412693"/>
              <a:gd name="connsiteY15" fmla="*/ 4756724 h 5077841"/>
              <a:gd name="connsiteX16" fmla="*/ 2294 w 6412693"/>
              <a:gd name="connsiteY16" fmla="*/ 4668428 h 5077841"/>
              <a:gd name="connsiteX17" fmla="*/ 32123 w 6412693"/>
              <a:gd name="connsiteY17" fmla="*/ 4669203 h 5077841"/>
              <a:gd name="connsiteX18" fmla="*/ 32123 w 6412693"/>
              <a:gd name="connsiteY18" fmla="*/ 4584722 h 5077841"/>
              <a:gd name="connsiteX19" fmla="*/ 182108 w 6412693"/>
              <a:gd name="connsiteY19" fmla="*/ 4584722 h 5077841"/>
              <a:gd name="connsiteX20" fmla="*/ 183789 w 6412693"/>
              <a:gd name="connsiteY20" fmla="*/ 4561015 h 5077841"/>
              <a:gd name="connsiteX21" fmla="*/ 507178 w 6412693"/>
              <a:gd name="connsiteY21" fmla="*/ 2 h 5077841"/>
              <a:gd name="connsiteX22" fmla="*/ 507179 w 6412693"/>
              <a:gd name="connsiteY22" fmla="*/ 0 h 507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2693" h="5077841">
                <a:moveTo>
                  <a:pt x="1178376" y="47589"/>
                </a:moveTo>
                <a:lnTo>
                  <a:pt x="1178375" y="47591"/>
                </a:lnTo>
                <a:lnTo>
                  <a:pt x="6412693" y="418720"/>
                </a:lnTo>
                <a:lnTo>
                  <a:pt x="6110108" y="4686318"/>
                </a:lnTo>
                <a:lnTo>
                  <a:pt x="6110110" y="4686318"/>
                </a:lnTo>
                <a:lnTo>
                  <a:pt x="6083282" y="5064697"/>
                </a:lnTo>
                <a:lnTo>
                  <a:pt x="6082751" y="5072187"/>
                </a:lnTo>
                <a:lnTo>
                  <a:pt x="6082350" y="5077841"/>
                </a:lnTo>
                <a:lnTo>
                  <a:pt x="3877380" y="4904176"/>
                </a:lnTo>
                <a:lnTo>
                  <a:pt x="1864008" y="4814229"/>
                </a:lnTo>
                <a:lnTo>
                  <a:pt x="842608" y="4783186"/>
                </a:lnTo>
                <a:lnTo>
                  <a:pt x="842098" y="4790384"/>
                </a:lnTo>
                <a:lnTo>
                  <a:pt x="664046" y="4777759"/>
                </a:lnTo>
                <a:lnTo>
                  <a:pt x="32123" y="4758554"/>
                </a:lnTo>
                <a:lnTo>
                  <a:pt x="32123" y="4757558"/>
                </a:lnTo>
                <a:lnTo>
                  <a:pt x="0" y="4756724"/>
                </a:lnTo>
                <a:lnTo>
                  <a:pt x="2294" y="4668428"/>
                </a:lnTo>
                <a:lnTo>
                  <a:pt x="32123" y="4669203"/>
                </a:lnTo>
                <a:lnTo>
                  <a:pt x="32123" y="4584722"/>
                </a:lnTo>
                <a:lnTo>
                  <a:pt x="182108" y="4584722"/>
                </a:lnTo>
                <a:lnTo>
                  <a:pt x="183789" y="4561015"/>
                </a:lnTo>
                <a:lnTo>
                  <a:pt x="507178" y="2"/>
                </a:lnTo>
                <a:lnTo>
                  <a:pt x="50717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7F7CD530-3C5C-4B56-ABBF-B9B51606BEA1}"/>
              </a:ext>
            </a:extLst>
          </p:cNvPr>
          <p:cNvSpPr/>
          <p:nvPr userDrawn="1"/>
        </p:nvSpPr>
        <p:spPr>
          <a:xfrm rot="21445476">
            <a:off x="4979236" y="1634540"/>
            <a:ext cx="1692767" cy="4817401"/>
          </a:xfrm>
          <a:custGeom>
            <a:avLst/>
            <a:gdLst>
              <a:gd name="connsiteX0" fmla="*/ 216299 w 1692767"/>
              <a:gd name="connsiteY0" fmla="*/ 0 h 4817401"/>
              <a:gd name="connsiteX1" fmla="*/ 1692767 w 1692767"/>
              <a:gd name="connsiteY1" fmla="*/ 66410 h 4817401"/>
              <a:gd name="connsiteX2" fmla="*/ 1479454 w 1692767"/>
              <a:gd name="connsiteY2" fmla="*/ 4808858 h 4817401"/>
              <a:gd name="connsiteX3" fmla="*/ 1118881 w 1692767"/>
              <a:gd name="connsiteY3" fmla="*/ 4792640 h 4817401"/>
              <a:gd name="connsiteX4" fmla="*/ 1119573 w 1692767"/>
              <a:gd name="connsiteY4" fmla="*/ 4812154 h 4817401"/>
              <a:gd name="connsiteX5" fmla="*/ 971553 w 1692767"/>
              <a:gd name="connsiteY5" fmla="*/ 4817401 h 4817401"/>
              <a:gd name="connsiteX6" fmla="*/ 971516 w 1692767"/>
              <a:gd name="connsiteY6" fmla="*/ 4816357 h 4817401"/>
              <a:gd name="connsiteX7" fmla="*/ 889257 w 1692767"/>
              <a:gd name="connsiteY7" fmla="*/ 4812657 h 4817401"/>
              <a:gd name="connsiteX8" fmla="*/ 889257 w 1692767"/>
              <a:gd name="connsiteY8" fmla="*/ 4814049 h 4817401"/>
              <a:gd name="connsiteX9" fmla="*/ 741144 w 1692767"/>
              <a:gd name="connsiteY9" fmla="*/ 4814048 h 4817401"/>
              <a:gd name="connsiteX10" fmla="*/ 741144 w 1692767"/>
              <a:gd name="connsiteY10" fmla="*/ 4811934 h 4817401"/>
              <a:gd name="connsiteX11" fmla="*/ 641126 w 1692767"/>
              <a:gd name="connsiteY11" fmla="*/ 4811934 h 4817401"/>
              <a:gd name="connsiteX12" fmla="*/ 641126 w 1692767"/>
              <a:gd name="connsiteY12" fmla="*/ 4809001 h 4817401"/>
              <a:gd name="connsiteX13" fmla="*/ 525612 w 1692767"/>
              <a:gd name="connsiteY13" fmla="*/ 4809000 h 4817401"/>
              <a:gd name="connsiteX14" fmla="*/ 525439 w 1692767"/>
              <a:gd name="connsiteY14" fmla="*/ 4812838 h 4817401"/>
              <a:gd name="connsiteX15" fmla="*/ 304172 w 1692767"/>
              <a:gd name="connsiteY15" fmla="*/ 4802885 h 4817401"/>
              <a:gd name="connsiteX16" fmla="*/ 167917 w 1692767"/>
              <a:gd name="connsiteY16" fmla="*/ 4802886 h 4817401"/>
              <a:gd name="connsiteX17" fmla="*/ 167312 w 1692767"/>
              <a:gd name="connsiteY17" fmla="*/ 4816340 h 4817401"/>
              <a:gd name="connsiteX18" fmla="*/ 0 w 1692767"/>
              <a:gd name="connsiteY18" fmla="*/ 4808814 h 4817401"/>
              <a:gd name="connsiteX19" fmla="*/ 2986 w 1692767"/>
              <a:gd name="connsiteY19" fmla="*/ 4742448 h 4817401"/>
              <a:gd name="connsiteX20" fmla="*/ 3969 w 1692767"/>
              <a:gd name="connsiteY20" fmla="*/ 4720579 h 481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2767" h="4817401">
                <a:moveTo>
                  <a:pt x="216299" y="0"/>
                </a:moveTo>
                <a:lnTo>
                  <a:pt x="1692767" y="66410"/>
                </a:lnTo>
                <a:lnTo>
                  <a:pt x="1479454" y="4808858"/>
                </a:lnTo>
                <a:lnTo>
                  <a:pt x="1118881" y="4792640"/>
                </a:lnTo>
                <a:lnTo>
                  <a:pt x="1119573" y="4812154"/>
                </a:lnTo>
                <a:lnTo>
                  <a:pt x="971553" y="4817401"/>
                </a:lnTo>
                <a:lnTo>
                  <a:pt x="971516" y="4816357"/>
                </a:lnTo>
                <a:lnTo>
                  <a:pt x="889257" y="4812657"/>
                </a:lnTo>
                <a:lnTo>
                  <a:pt x="889257" y="4814049"/>
                </a:lnTo>
                <a:lnTo>
                  <a:pt x="741144" y="4814048"/>
                </a:lnTo>
                <a:lnTo>
                  <a:pt x="741144" y="4811934"/>
                </a:lnTo>
                <a:lnTo>
                  <a:pt x="641126" y="4811934"/>
                </a:lnTo>
                <a:lnTo>
                  <a:pt x="641126" y="4809001"/>
                </a:lnTo>
                <a:lnTo>
                  <a:pt x="525612" y="4809000"/>
                </a:lnTo>
                <a:lnTo>
                  <a:pt x="525439" y="4812838"/>
                </a:lnTo>
                <a:lnTo>
                  <a:pt x="304172" y="4802885"/>
                </a:lnTo>
                <a:lnTo>
                  <a:pt x="167917" y="4802886"/>
                </a:lnTo>
                <a:lnTo>
                  <a:pt x="167312" y="4816340"/>
                </a:lnTo>
                <a:lnTo>
                  <a:pt x="0" y="4808814"/>
                </a:lnTo>
                <a:lnTo>
                  <a:pt x="2986" y="4742448"/>
                </a:lnTo>
                <a:lnTo>
                  <a:pt x="3969" y="472057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Picture Placeholder 26">
            <a:extLst>
              <a:ext uri="{FF2B5EF4-FFF2-40B4-BE49-F238E27FC236}">
                <a16:creationId xmlns:a16="http://schemas.microsoft.com/office/drawing/2014/main" id="{C2C2D4E5-4025-4B47-89E4-7533D0D19F02}"/>
              </a:ext>
            </a:extLst>
          </p:cNvPr>
          <p:cNvSpPr>
            <a:spLocks noGrp="1"/>
          </p:cNvSpPr>
          <p:nvPr userDrawn="1">
            <p:ph type="pic" sz="quarter" idx="13"/>
          </p:nvPr>
        </p:nvSpPr>
        <p:spPr bwMode="gray">
          <a:xfrm>
            <a:off x="5087938" y="0"/>
            <a:ext cx="7104062" cy="6458184"/>
          </a:xfrm>
          <a:custGeom>
            <a:avLst/>
            <a:gdLst>
              <a:gd name="connsiteX0" fmla="*/ 0 w 7104062"/>
              <a:gd name="connsiteY0" fmla="*/ 0 h 6458184"/>
              <a:gd name="connsiteX1" fmla="*/ 7104062 w 7104062"/>
              <a:gd name="connsiteY1" fmla="*/ 0 h 6458184"/>
              <a:gd name="connsiteX2" fmla="*/ 7104062 w 7104062"/>
              <a:gd name="connsiteY2" fmla="*/ 6327521 h 6458184"/>
              <a:gd name="connsiteX3" fmla="*/ 6672349 w 7104062"/>
              <a:gd name="connsiteY3" fmla="*/ 6318780 h 6458184"/>
              <a:gd name="connsiteX4" fmla="*/ 6586474 w 7104062"/>
              <a:gd name="connsiteY4" fmla="*/ 6317583 h 6458184"/>
              <a:gd name="connsiteX5" fmla="*/ 6523333 w 7104062"/>
              <a:gd name="connsiteY5" fmla="*/ 6316371 h 6458184"/>
              <a:gd name="connsiteX6" fmla="*/ 6426548 w 7104062"/>
              <a:gd name="connsiteY6" fmla="*/ 6315354 h 6458184"/>
              <a:gd name="connsiteX7" fmla="*/ 6217205 w 7104062"/>
              <a:gd name="connsiteY7" fmla="*/ 6312437 h 6458184"/>
              <a:gd name="connsiteX8" fmla="*/ 6010664 w 7104062"/>
              <a:gd name="connsiteY8" fmla="*/ 6310988 h 6458184"/>
              <a:gd name="connsiteX9" fmla="*/ 5899801 w 7104062"/>
              <a:gd name="connsiteY9" fmla="*/ 6309825 h 6458184"/>
              <a:gd name="connsiteX10" fmla="*/ 5836925 w 7104062"/>
              <a:gd name="connsiteY10" fmla="*/ 6309770 h 6458184"/>
              <a:gd name="connsiteX11" fmla="*/ 5736694 w 7104062"/>
              <a:gd name="connsiteY11" fmla="*/ 6309066 h 6458184"/>
              <a:gd name="connsiteX12" fmla="*/ 5228969 w 7104062"/>
              <a:gd name="connsiteY12" fmla="*/ 6309238 h 6458184"/>
              <a:gd name="connsiteX13" fmla="*/ 5228884 w 7104062"/>
              <a:gd name="connsiteY13" fmla="*/ 6309238 h 6458184"/>
              <a:gd name="connsiteX14" fmla="*/ 4874224 w 7104062"/>
              <a:gd name="connsiteY14" fmla="*/ 6311602 h 6458184"/>
              <a:gd name="connsiteX15" fmla="*/ 4822901 w 7104062"/>
              <a:gd name="connsiteY15" fmla="*/ 6312210 h 6458184"/>
              <a:gd name="connsiteX16" fmla="*/ 4783463 w 7104062"/>
              <a:gd name="connsiteY16" fmla="*/ 6312499 h 6458184"/>
              <a:gd name="connsiteX17" fmla="*/ 4692745 w 7104062"/>
              <a:gd name="connsiteY17" fmla="*/ 6313752 h 6458184"/>
              <a:gd name="connsiteX18" fmla="*/ 4505999 w 7104062"/>
              <a:gd name="connsiteY18" fmla="*/ 6315964 h 6458184"/>
              <a:gd name="connsiteX19" fmla="*/ 4393395 w 7104062"/>
              <a:gd name="connsiteY19" fmla="*/ 6317887 h 6458184"/>
              <a:gd name="connsiteX20" fmla="*/ 4316621 w 7104062"/>
              <a:gd name="connsiteY20" fmla="*/ 6318948 h 6458184"/>
              <a:gd name="connsiteX21" fmla="*/ 4240509 w 7104062"/>
              <a:gd name="connsiteY21" fmla="*/ 6320498 h 6458184"/>
              <a:gd name="connsiteX22" fmla="*/ 4123636 w 7104062"/>
              <a:gd name="connsiteY22" fmla="*/ 6322493 h 6458184"/>
              <a:gd name="connsiteX23" fmla="*/ 3927510 w 7104062"/>
              <a:gd name="connsiteY23" fmla="*/ 6326872 h 6458184"/>
              <a:gd name="connsiteX24" fmla="*/ 3827242 w 7104062"/>
              <a:gd name="connsiteY24" fmla="*/ 6328914 h 6458184"/>
              <a:gd name="connsiteX25" fmla="*/ 3784518 w 7104062"/>
              <a:gd name="connsiteY25" fmla="*/ 6330065 h 6458184"/>
              <a:gd name="connsiteX26" fmla="*/ 3726562 w 7104062"/>
              <a:gd name="connsiteY26" fmla="*/ 6331359 h 6458184"/>
              <a:gd name="connsiteX27" fmla="*/ 2885990 w 7104062"/>
              <a:gd name="connsiteY27" fmla="*/ 6356775 h 6458184"/>
              <a:gd name="connsiteX28" fmla="*/ 2823633 w 7104062"/>
              <a:gd name="connsiteY28" fmla="*/ 6359144 h 6458184"/>
              <a:gd name="connsiteX29" fmla="*/ 2776393 w 7104062"/>
              <a:gd name="connsiteY29" fmla="*/ 6360724 h 6458184"/>
              <a:gd name="connsiteX30" fmla="*/ 2666072 w 7104062"/>
              <a:gd name="connsiteY30" fmla="*/ 6365128 h 6458184"/>
              <a:gd name="connsiteX31" fmla="*/ 2441347 w 7104062"/>
              <a:gd name="connsiteY31" fmla="*/ 6373665 h 6458184"/>
              <a:gd name="connsiteX32" fmla="*/ 2304840 w 7104062"/>
              <a:gd name="connsiteY32" fmla="*/ 6379550 h 6458184"/>
              <a:gd name="connsiteX33" fmla="*/ 2212685 w 7104062"/>
              <a:gd name="connsiteY33" fmla="*/ 6383229 h 6458184"/>
              <a:gd name="connsiteX34" fmla="*/ 2120179 w 7104062"/>
              <a:gd name="connsiteY34" fmla="*/ 6387511 h 6458184"/>
              <a:gd name="connsiteX35" fmla="*/ 1979700 w 7104062"/>
              <a:gd name="connsiteY35" fmla="*/ 6393568 h 6458184"/>
              <a:gd name="connsiteX36" fmla="*/ 1742418 w 7104062"/>
              <a:gd name="connsiteY36" fmla="*/ 6404998 h 6458184"/>
              <a:gd name="connsiteX37" fmla="*/ 1621964 w 7104062"/>
              <a:gd name="connsiteY37" fmla="*/ 6410574 h 6458184"/>
              <a:gd name="connsiteX38" fmla="*/ 1570100 w 7104062"/>
              <a:gd name="connsiteY38" fmla="*/ 6413300 h 6458184"/>
              <a:gd name="connsiteX39" fmla="*/ 1500479 w 7104062"/>
              <a:gd name="connsiteY39" fmla="*/ 6416653 h 6458184"/>
              <a:gd name="connsiteX40" fmla="*/ 1027084 w 7104062"/>
              <a:gd name="connsiteY40" fmla="*/ 6441818 h 6458184"/>
              <a:gd name="connsiteX41" fmla="*/ 984099 w 7104062"/>
              <a:gd name="connsiteY41" fmla="*/ 6442046 h 6458184"/>
              <a:gd name="connsiteX42" fmla="*/ 988378 w 7104062"/>
              <a:gd name="connsiteY42" fmla="*/ 6441757 h 6458184"/>
              <a:gd name="connsiteX43" fmla="*/ 1028700 w 7104062"/>
              <a:gd name="connsiteY43" fmla="*/ 6438964 h 6458184"/>
              <a:gd name="connsiteX44" fmla="*/ 106388 w 7104062"/>
              <a:gd name="connsiteY44" fmla="*/ 6457258 h 6458184"/>
              <a:gd name="connsiteX45" fmla="*/ 105154 w 7104062"/>
              <a:gd name="connsiteY45" fmla="*/ 6457269 h 6458184"/>
              <a:gd name="connsiteX46" fmla="*/ 0 w 7104062"/>
              <a:gd name="connsiteY46" fmla="*/ 6458184 h 64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04062" h="6458184">
                <a:moveTo>
                  <a:pt x="0" y="0"/>
                </a:moveTo>
                <a:lnTo>
                  <a:pt x="7104062" y="0"/>
                </a:lnTo>
                <a:lnTo>
                  <a:pt x="7104062" y="6327521"/>
                </a:lnTo>
                <a:cubicBezTo>
                  <a:pt x="6963848" y="6324271"/>
                  <a:pt x="6820051" y="6321325"/>
                  <a:pt x="6672349" y="6318780"/>
                </a:cubicBezTo>
                <a:lnTo>
                  <a:pt x="6586474" y="6317583"/>
                </a:lnTo>
                <a:lnTo>
                  <a:pt x="6523333" y="6316371"/>
                </a:lnTo>
                <a:lnTo>
                  <a:pt x="6426548" y="6315354"/>
                </a:lnTo>
                <a:lnTo>
                  <a:pt x="6217205" y="6312437"/>
                </a:lnTo>
                <a:lnTo>
                  <a:pt x="6010664" y="6310988"/>
                </a:lnTo>
                <a:lnTo>
                  <a:pt x="5899801" y="6309825"/>
                </a:lnTo>
                <a:lnTo>
                  <a:pt x="5836925" y="6309770"/>
                </a:lnTo>
                <a:lnTo>
                  <a:pt x="5736694" y="6309066"/>
                </a:lnTo>
                <a:lnTo>
                  <a:pt x="5228969" y="6309238"/>
                </a:lnTo>
                <a:lnTo>
                  <a:pt x="5228884" y="6309238"/>
                </a:lnTo>
                <a:cubicBezTo>
                  <a:pt x="5112861" y="6309712"/>
                  <a:pt x="4994673" y="6310491"/>
                  <a:pt x="4874224" y="6311602"/>
                </a:cubicBezTo>
                <a:lnTo>
                  <a:pt x="4822901" y="6312210"/>
                </a:lnTo>
                <a:lnTo>
                  <a:pt x="4783463" y="6312499"/>
                </a:lnTo>
                <a:lnTo>
                  <a:pt x="4692745" y="6313752"/>
                </a:lnTo>
                <a:lnTo>
                  <a:pt x="4505999" y="6315964"/>
                </a:lnTo>
                <a:lnTo>
                  <a:pt x="4393395" y="6317887"/>
                </a:lnTo>
                <a:lnTo>
                  <a:pt x="4316621" y="6318948"/>
                </a:lnTo>
                <a:lnTo>
                  <a:pt x="4240509" y="6320498"/>
                </a:lnTo>
                <a:lnTo>
                  <a:pt x="4123636" y="6322493"/>
                </a:lnTo>
                <a:lnTo>
                  <a:pt x="3927510" y="6326872"/>
                </a:lnTo>
                <a:lnTo>
                  <a:pt x="3827242" y="6328914"/>
                </a:lnTo>
                <a:lnTo>
                  <a:pt x="3784518" y="6330065"/>
                </a:lnTo>
                <a:lnTo>
                  <a:pt x="3726562" y="6331359"/>
                </a:lnTo>
                <a:cubicBezTo>
                  <a:pt x="3456815" y="6338085"/>
                  <a:pt x="3176879" y="6346482"/>
                  <a:pt x="2885990" y="6356775"/>
                </a:cubicBezTo>
                <a:lnTo>
                  <a:pt x="2823633" y="6359144"/>
                </a:lnTo>
                <a:lnTo>
                  <a:pt x="2776393" y="6360724"/>
                </a:lnTo>
                <a:lnTo>
                  <a:pt x="2666072" y="6365128"/>
                </a:lnTo>
                <a:lnTo>
                  <a:pt x="2441347" y="6373665"/>
                </a:lnTo>
                <a:lnTo>
                  <a:pt x="2304840" y="6379550"/>
                </a:lnTo>
                <a:lnTo>
                  <a:pt x="2212685" y="6383229"/>
                </a:lnTo>
                <a:lnTo>
                  <a:pt x="2120179" y="6387511"/>
                </a:lnTo>
                <a:lnTo>
                  <a:pt x="1979700" y="6393568"/>
                </a:lnTo>
                <a:lnTo>
                  <a:pt x="1742418" y="6404998"/>
                </a:lnTo>
                <a:lnTo>
                  <a:pt x="1621964" y="6410574"/>
                </a:lnTo>
                <a:lnTo>
                  <a:pt x="1570100" y="6413300"/>
                </a:lnTo>
                <a:lnTo>
                  <a:pt x="1500479" y="6416653"/>
                </a:lnTo>
                <a:lnTo>
                  <a:pt x="1027084" y="6441818"/>
                </a:lnTo>
                <a:lnTo>
                  <a:pt x="984099" y="6442046"/>
                </a:lnTo>
                <a:lnTo>
                  <a:pt x="988378" y="6441757"/>
                </a:lnTo>
                <a:lnTo>
                  <a:pt x="1028700" y="6438964"/>
                </a:lnTo>
                <a:cubicBezTo>
                  <a:pt x="705390" y="6447124"/>
                  <a:pt x="398998" y="6453451"/>
                  <a:pt x="106388" y="6457258"/>
                </a:cubicBezTo>
                <a:lnTo>
                  <a:pt x="105154" y="6457269"/>
                </a:lnTo>
                <a:lnTo>
                  <a:pt x="0" y="6458184"/>
                </a:lnTo>
                <a:close/>
              </a:path>
            </a:pathLst>
          </a:custGeom>
          <a:solidFill>
            <a:schemeClr val="bg1">
              <a:lumMod val="65000"/>
            </a:schemeClr>
          </a:solidFill>
        </p:spPr>
        <p:txBody>
          <a:bodyPr wrap="square">
            <a:noAutofit/>
          </a:bodyPr>
          <a:lstStyle>
            <a:lvl1pPr marL="0" indent="0" algn="ctr">
              <a:buNone/>
              <a:defRPr>
                <a:solidFill>
                  <a:schemeClr val="bg1"/>
                </a:solidFill>
              </a:defRPr>
            </a:lvl1pPr>
          </a:lstStyle>
          <a:p>
            <a:r>
              <a:rPr lang="en-US" dirty="0"/>
              <a:t>Click icon to </a:t>
            </a:r>
            <a:r>
              <a:rPr lang="en-US"/>
              <a:t>add picture</a:t>
            </a:r>
            <a:endParaRPr lang="en-US" dirty="0"/>
          </a:p>
        </p:txBody>
      </p:sp>
      <p:sp>
        <p:nvSpPr>
          <p:cNvPr id="26" name="TextBox 25">
            <a:extLst>
              <a:ext uri="{FF2B5EF4-FFF2-40B4-BE49-F238E27FC236}">
                <a16:creationId xmlns:a16="http://schemas.microsoft.com/office/drawing/2014/main" id="{7E7C1D9B-FAC0-E043-BEAD-462C77E07257}"/>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2" name="Title 1">
            <a:extLst>
              <a:ext uri="{FF2B5EF4-FFF2-40B4-BE49-F238E27FC236}">
                <a16:creationId xmlns:a16="http://schemas.microsoft.com/office/drawing/2014/main" id="{1AF5060F-3A57-4907-868B-A7D2F3B35A30}"/>
              </a:ext>
            </a:extLst>
          </p:cNvPr>
          <p:cNvSpPr>
            <a:spLocks noGrp="1"/>
          </p:cNvSpPr>
          <p:nvPr userDrawn="1">
            <p:ph type="title" hasCustomPrompt="1"/>
          </p:nvPr>
        </p:nvSpPr>
        <p:spPr>
          <a:xfrm>
            <a:off x="623888" y="2403567"/>
            <a:ext cx="4231141" cy="1128774"/>
          </a:xfrm>
        </p:spPr>
        <p:txBody>
          <a:bodyPr vert="horz" bIns="0" anchor="b">
            <a:noAutofit/>
          </a:bodyPr>
          <a:lstStyle>
            <a:lvl1pPr>
              <a:lnSpc>
                <a:spcPct val="90000"/>
              </a:lnSpc>
              <a:spcBef>
                <a:spcPts val="1000"/>
              </a:spcBef>
              <a:spcAft>
                <a:spcPts val="0"/>
              </a:spcAft>
              <a:defRPr sz="3800"/>
            </a:lvl1pPr>
          </a:lstStyle>
          <a:p>
            <a:r>
              <a:rPr lang="en-US"/>
              <a:t>Chapter Title</a:t>
            </a:r>
            <a:endParaRPr lang="en-US" dirty="0"/>
          </a:p>
        </p:txBody>
      </p:sp>
      <p:sp>
        <p:nvSpPr>
          <p:cNvPr id="23" name="Subtitle 2">
            <a:extLst>
              <a:ext uri="{FF2B5EF4-FFF2-40B4-BE49-F238E27FC236}">
                <a16:creationId xmlns:a16="http://schemas.microsoft.com/office/drawing/2014/main" id="{F86F7E22-9F9D-41E3-99F2-E44EB53A25D9}"/>
              </a:ext>
            </a:extLst>
          </p:cNvPr>
          <p:cNvSpPr>
            <a:spLocks noGrp="1"/>
          </p:cNvSpPr>
          <p:nvPr userDrawn="1">
            <p:ph type="subTitle" idx="1" hasCustomPrompt="1"/>
          </p:nvPr>
        </p:nvSpPr>
        <p:spPr>
          <a:xfrm>
            <a:off x="623889" y="3532188"/>
            <a:ext cx="4231122" cy="714135"/>
          </a:xfrm>
        </p:spPr>
        <p:txBody>
          <a:bodyPr>
            <a:noAutofit/>
          </a:bodyPr>
          <a:lstStyle>
            <a:lvl1pPr marL="0" indent="0" algn="l">
              <a:spcAft>
                <a:spcPts val="600"/>
              </a:spcAft>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a:t>
            </a:r>
            <a:endParaRPr lang="en-US" dirty="0"/>
          </a:p>
        </p:txBody>
      </p:sp>
      <p:sp>
        <p:nvSpPr>
          <p:cNvPr id="6" name="Footer Placeholder 5">
            <a:extLst>
              <a:ext uri="{FF2B5EF4-FFF2-40B4-BE49-F238E27FC236}">
                <a16:creationId xmlns:a16="http://schemas.microsoft.com/office/drawing/2014/main" id="{DF85BE43-658A-4D34-B05D-AFCB9DC2A0A4}"/>
              </a:ext>
            </a:extLst>
          </p:cNvPr>
          <p:cNvSpPr>
            <a:spLocks noGrp="1"/>
          </p:cNvSpPr>
          <p:nvPr userDrawn="1">
            <p:ph type="ftr" sz="quarter" idx="14"/>
          </p:nvPr>
        </p:nvSpPr>
        <p:spPr/>
        <p:txBody>
          <a:bodyPr/>
          <a:lstStyle/>
          <a:p>
            <a:r>
              <a:rPr lang="en-US"/>
              <a:t>14.04.2022</a:t>
            </a:r>
            <a:endParaRPr lang="en-US" dirty="0"/>
          </a:p>
        </p:txBody>
      </p:sp>
      <p:sp>
        <p:nvSpPr>
          <p:cNvPr id="7" name="Slide Number Placeholder 6">
            <a:extLst>
              <a:ext uri="{FF2B5EF4-FFF2-40B4-BE49-F238E27FC236}">
                <a16:creationId xmlns:a16="http://schemas.microsoft.com/office/drawing/2014/main" id="{538BDA62-3DBF-4D90-8BE4-4FAB996874E3}"/>
              </a:ext>
            </a:extLst>
          </p:cNvPr>
          <p:cNvSpPr>
            <a:spLocks noGrp="1"/>
          </p:cNvSpPr>
          <p:nvPr userDrawn="1">
            <p:ph type="sldNum" sz="quarter" idx="15"/>
          </p:nvPr>
        </p:nvSpPr>
        <p:spPr/>
        <p:txBody>
          <a:bodyPr/>
          <a:lstStyle/>
          <a:p>
            <a:fld id="{7F426309-942D-4845-80F7-0BF1A965FB56}" type="slidenum">
              <a:rPr lang="en-US" smtClean="0"/>
              <a:pPr/>
              <a:t>‹#›</a:t>
            </a:fld>
            <a:endParaRPr lang="en-US" dirty="0"/>
          </a:p>
        </p:txBody>
      </p:sp>
      <p:pic>
        <p:nvPicPr>
          <p:cNvPr id="5" name="Picture 4">
            <a:extLst>
              <a:ext uri="{FF2B5EF4-FFF2-40B4-BE49-F238E27FC236}">
                <a16:creationId xmlns:a16="http://schemas.microsoft.com/office/drawing/2014/main" id="{8E9BB609-6716-4618-ABAC-518A3DC942F2}"/>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3044953086"/>
      </p:ext>
    </p:extLst>
  </p:cSld>
  <p:clrMapOvr>
    <a:masterClrMapping/>
  </p:clrMapOvr>
  <p:hf hdr="0"/>
  <p:extLst>
    <p:ext uri="{DCECCB84-F9BA-43D5-87BE-67443E8EF086}">
      <p15:sldGuideLst xmlns:p15="http://schemas.microsoft.com/office/powerpoint/2012/main">
        <p15:guide id="1" pos="320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hapter with Image White Logo" preserve="1" userDrawn="1">
  <p:cSld name="Chapter with Image White Logo">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D36E8A96-32CA-4A43-A98A-67F304A17A0C}"/>
              </a:ext>
            </a:extLst>
          </p:cNvPr>
          <p:cNvSpPr/>
          <p:nvPr userDrawn="1"/>
        </p:nvSpPr>
        <p:spPr>
          <a:xfrm rot="21356661">
            <a:off x="5937286" y="1468029"/>
            <a:ext cx="6412693" cy="5077841"/>
          </a:xfrm>
          <a:custGeom>
            <a:avLst/>
            <a:gdLst>
              <a:gd name="connsiteX0" fmla="*/ 1178376 w 6412693"/>
              <a:gd name="connsiteY0" fmla="*/ 47589 h 5077841"/>
              <a:gd name="connsiteX1" fmla="*/ 1178375 w 6412693"/>
              <a:gd name="connsiteY1" fmla="*/ 47591 h 5077841"/>
              <a:gd name="connsiteX2" fmla="*/ 6412693 w 6412693"/>
              <a:gd name="connsiteY2" fmla="*/ 418720 h 5077841"/>
              <a:gd name="connsiteX3" fmla="*/ 6110108 w 6412693"/>
              <a:gd name="connsiteY3" fmla="*/ 4686318 h 5077841"/>
              <a:gd name="connsiteX4" fmla="*/ 6110110 w 6412693"/>
              <a:gd name="connsiteY4" fmla="*/ 4686318 h 5077841"/>
              <a:gd name="connsiteX5" fmla="*/ 6083282 w 6412693"/>
              <a:gd name="connsiteY5" fmla="*/ 5064697 h 5077841"/>
              <a:gd name="connsiteX6" fmla="*/ 6082751 w 6412693"/>
              <a:gd name="connsiteY6" fmla="*/ 5072187 h 5077841"/>
              <a:gd name="connsiteX7" fmla="*/ 6082350 w 6412693"/>
              <a:gd name="connsiteY7" fmla="*/ 5077841 h 5077841"/>
              <a:gd name="connsiteX8" fmla="*/ 3877380 w 6412693"/>
              <a:gd name="connsiteY8" fmla="*/ 4904176 h 5077841"/>
              <a:gd name="connsiteX9" fmla="*/ 1864008 w 6412693"/>
              <a:gd name="connsiteY9" fmla="*/ 4814229 h 5077841"/>
              <a:gd name="connsiteX10" fmla="*/ 842608 w 6412693"/>
              <a:gd name="connsiteY10" fmla="*/ 4783186 h 5077841"/>
              <a:gd name="connsiteX11" fmla="*/ 842098 w 6412693"/>
              <a:gd name="connsiteY11" fmla="*/ 4790384 h 5077841"/>
              <a:gd name="connsiteX12" fmla="*/ 664046 w 6412693"/>
              <a:gd name="connsiteY12" fmla="*/ 4777759 h 5077841"/>
              <a:gd name="connsiteX13" fmla="*/ 32123 w 6412693"/>
              <a:gd name="connsiteY13" fmla="*/ 4758554 h 5077841"/>
              <a:gd name="connsiteX14" fmla="*/ 32123 w 6412693"/>
              <a:gd name="connsiteY14" fmla="*/ 4757558 h 5077841"/>
              <a:gd name="connsiteX15" fmla="*/ 0 w 6412693"/>
              <a:gd name="connsiteY15" fmla="*/ 4756724 h 5077841"/>
              <a:gd name="connsiteX16" fmla="*/ 2294 w 6412693"/>
              <a:gd name="connsiteY16" fmla="*/ 4668428 h 5077841"/>
              <a:gd name="connsiteX17" fmla="*/ 32123 w 6412693"/>
              <a:gd name="connsiteY17" fmla="*/ 4669203 h 5077841"/>
              <a:gd name="connsiteX18" fmla="*/ 32123 w 6412693"/>
              <a:gd name="connsiteY18" fmla="*/ 4584722 h 5077841"/>
              <a:gd name="connsiteX19" fmla="*/ 182108 w 6412693"/>
              <a:gd name="connsiteY19" fmla="*/ 4584722 h 5077841"/>
              <a:gd name="connsiteX20" fmla="*/ 183789 w 6412693"/>
              <a:gd name="connsiteY20" fmla="*/ 4561015 h 5077841"/>
              <a:gd name="connsiteX21" fmla="*/ 507178 w 6412693"/>
              <a:gd name="connsiteY21" fmla="*/ 2 h 5077841"/>
              <a:gd name="connsiteX22" fmla="*/ 507179 w 6412693"/>
              <a:gd name="connsiteY22" fmla="*/ 0 h 507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2693" h="5077841">
                <a:moveTo>
                  <a:pt x="1178376" y="47589"/>
                </a:moveTo>
                <a:lnTo>
                  <a:pt x="1178375" y="47591"/>
                </a:lnTo>
                <a:lnTo>
                  <a:pt x="6412693" y="418720"/>
                </a:lnTo>
                <a:lnTo>
                  <a:pt x="6110108" y="4686318"/>
                </a:lnTo>
                <a:lnTo>
                  <a:pt x="6110110" y="4686318"/>
                </a:lnTo>
                <a:lnTo>
                  <a:pt x="6083282" y="5064697"/>
                </a:lnTo>
                <a:lnTo>
                  <a:pt x="6082751" y="5072187"/>
                </a:lnTo>
                <a:lnTo>
                  <a:pt x="6082350" y="5077841"/>
                </a:lnTo>
                <a:lnTo>
                  <a:pt x="3877380" y="4904176"/>
                </a:lnTo>
                <a:lnTo>
                  <a:pt x="1864008" y="4814229"/>
                </a:lnTo>
                <a:lnTo>
                  <a:pt x="842608" y="4783186"/>
                </a:lnTo>
                <a:lnTo>
                  <a:pt x="842098" y="4790384"/>
                </a:lnTo>
                <a:lnTo>
                  <a:pt x="664046" y="4777759"/>
                </a:lnTo>
                <a:lnTo>
                  <a:pt x="32123" y="4758554"/>
                </a:lnTo>
                <a:lnTo>
                  <a:pt x="32123" y="4757558"/>
                </a:lnTo>
                <a:lnTo>
                  <a:pt x="0" y="4756724"/>
                </a:lnTo>
                <a:lnTo>
                  <a:pt x="2294" y="4668428"/>
                </a:lnTo>
                <a:lnTo>
                  <a:pt x="32123" y="4669203"/>
                </a:lnTo>
                <a:lnTo>
                  <a:pt x="32123" y="4584722"/>
                </a:lnTo>
                <a:lnTo>
                  <a:pt x="182108" y="4584722"/>
                </a:lnTo>
                <a:lnTo>
                  <a:pt x="183789" y="4561015"/>
                </a:lnTo>
                <a:lnTo>
                  <a:pt x="507178" y="2"/>
                </a:lnTo>
                <a:lnTo>
                  <a:pt x="50717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EAD0DB41-E0F6-41E6-AD3D-324B57ED5043}"/>
              </a:ext>
            </a:extLst>
          </p:cNvPr>
          <p:cNvSpPr/>
          <p:nvPr userDrawn="1"/>
        </p:nvSpPr>
        <p:spPr>
          <a:xfrm rot="21445476">
            <a:off x="4979236" y="1634540"/>
            <a:ext cx="1692767" cy="4817401"/>
          </a:xfrm>
          <a:custGeom>
            <a:avLst/>
            <a:gdLst>
              <a:gd name="connsiteX0" fmla="*/ 216299 w 1692767"/>
              <a:gd name="connsiteY0" fmla="*/ 0 h 4817401"/>
              <a:gd name="connsiteX1" fmla="*/ 1692767 w 1692767"/>
              <a:gd name="connsiteY1" fmla="*/ 66410 h 4817401"/>
              <a:gd name="connsiteX2" fmla="*/ 1479454 w 1692767"/>
              <a:gd name="connsiteY2" fmla="*/ 4808858 h 4817401"/>
              <a:gd name="connsiteX3" fmla="*/ 1118881 w 1692767"/>
              <a:gd name="connsiteY3" fmla="*/ 4792640 h 4817401"/>
              <a:gd name="connsiteX4" fmla="*/ 1119573 w 1692767"/>
              <a:gd name="connsiteY4" fmla="*/ 4812154 h 4817401"/>
              <a:gd name="connsiteX5" fmla="*/ 971553 w 1692767"/>
              <a:gd name="connsiteY5" fmla="*/ 4817401 h 4817401"/>
              <a:gd name="connsiteX6" fmla="*/ 971516 w 1692767"/>
              <a:gd name="connsiteY6" fmla="*/ 4816357 h 4817401"/>
              <a:gd name="connsiteX7" fmla="*/ 889257 w 1692767"/>
              <a:gd name="connsiteY7" fmla="*/ 4812657 h 4817401"/>
              <a:gd name="connsiteX8" fmla="*/ 889257 w 1692767"/>
              <a:gd name="connsiteY8" fmla="*/ 4814049 h 4817401"/>
              <a:gd name="connsiteX9" fmla="*/ 741144 w 1692767"/>
              <a:gd name="connsiteY9" fmla="*/ 4814048 h 4817401"/>
              <a:gd name="connsiteX10" fmla="*/ 741144 w 1692767"/>
              <a:gd name="connsiteY10" fmla="*/ 4811934 h 4817401"/>
              <a:gd name="connsiteX11" fmla="*/ 641126 w 1692767"/>
              <a:gd name="connsiteY11" fmla="*/ 4811934 h 4817401"/>
              <a:gd name="connsiteX12" fmla="*/ 641126 w 1692767"/>
              <a:gd name="connsiteY12" fmla="*/ 4809001 h 4817401"/>
              <a:gd name="connsiteX13" fmla="*/ 525612 w 1692767"/>
              <a:gd name="connsiteY13" fmla="*/ 4809000 h 4817401"/>
              <a:gd name="connsiteX14" fmla="*/ 525439 w 1692767"/>
              <a:gd name="connsiteY14" fmla="*/ 4812838 h 4817401"/>
              <a:gd name="connsiteX15" fmla="*/ 304172 w 1692767"/>
              <a:gd name="connsiteY15" fmla="*/ 4802885 h 4817401"/>
              <a:gd name="connsiteX16" fmla="*/ 167917 w 1692767"/>
              <a:gd name="connsiteY16" fmla="*/ 4802886 h 4817401"/>
              <a:gd name="connsiteX17" fmla="*/ 167312 w 1692767"/>
              <a:gd name="connsiteY17" fmla="*/ 4816340 h 4817401"/>
              <a:gd name="connsiteX18" fmla="*/ 0 w 1692767"/>
              <a:gd name="connsiteY18" fmla="*/ 4808814 h 4817401"/>
              <a:gd name="connsiteX19" fmla="*/ 2986 w 1692767"/>
              <a:gd name="connsiteY19" fmla="*/ 4742448 h 4817401"/>
              <a:gd name="connsiteX20" fmla="*/ 3969 w 1692767"/>
              <a:gd name="connsiteY20" fmla="*/ 4720579 h 481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2767" h="4817401">
                <a:moveTo>
                  <a:pt x="216299" y="0"/>
                </a:moveTo>
                <a:lnTo>
                  <a:pt x="1692767" y="66410"/>
                </a:lnTo>
                <a:lnTo>
                  <a:pt x="1479454" y="4808858"/>
                </a:lnTo>
                <a:lnTo>
                  <a:pt x="1118881" y="4792640"/>
                </a:lnTo>
                <a:lnTo>
                  <a:pt x="1119573" y="4812154"/>
                </a:lnTo>
                <a:lnTo>
                  <a:pt x="971553" y="4817401"/>
                </a:lnTo>
                <a:lnTo>
                  <a:pt x="971516" y="4816357"/>
                </a:lnTo>
                <a:lnTo>
                  <a:pt x="889257" y="4812657"/>
                </a:lnTo>
                <a:lnTo>
                  <a:pt x="889257" y="4814049"/>
                </a:lnTo>
                <a:lnTo>
                  <a:pt x="741144" y="4814048"/>
                </a:lnTo>
                <a:lnTo>
                  <a:pt x="741144" y="4811934"/>
                </a:lnTo>
                <a:lnTo>
                  <a:pt x="641126" y="4811934"/>
                </a:lnTo>
                <a:lnTo>
                  <a:pt x="641126" y="4809001"/>
                </a:lnTo>
                <a:lnTo>
                  <a:pt x="525612" y="4809000"/>
                </a:lnTo>
                <a:lnTo>
                  <a:pt x="525439" y="4812838"/>
                </a:lnTo>
                <a:lnTo>
                  <a:pt x="304172" y="4802885"/>
                </a:lnTo>
                <a:lnTo>
                  <a:pt x="167917" y="4802886"/>
                </a:lnTo>
                <a:lnTo>
                  <a:pt x="167312" y="4816340"/>
                </a:lnTo>
                <a:lnTo>
                  <a:pt x="0" y="4808814"/>
                </a:lnTo>
                <a:lnTo>
                  <a:pt x="2986" y="4742448"/>
                </a:lnTo>
                <a:lnTo>
                  <a:pt x="3969" y="472057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Graphic 11">
            <a:extLst>
              <a:ext uri="{FF2B5EF4-FFF2-40B4-BE49-F238E27FC236}">
                <a16:creationId xmlns:a16="http://schemas.microsoft.com/office/drawing/2014/main" id="{2BAE8707-D952-4C69-84E2-851A8FB5C8D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5930900"/>
            <a:ext cx="12192000" cy="927100"/>
          </a:xfrm>
          <a:prstGeom prst="rect">
            <a:avLst/>
          </a:prstGeom>
        </p:spPr>
      </p:pic>
      <p:sp>
        <p:nvSpPr>
          <p:cNvPr id="28" name="Picture Placeholder 27">
            <a:extLst>
              <a:ext uri="{FF2B5EF4-FFF2-40B4-BE49-F238E27FC236}">
                <a16:creationId xmlns:a16="http://schemas.microsoft.com/office/drawing/2014/main" id="{B06CB938-2572-4A98-95A1-FC46199145A7}"/>
              </a:ext>
            </a:extLst>
          </p:cNvPr>
          <p:cNvSpPr>
            <a:spLocks noGrp="1"/>
          </p:cNvSpPr>
          <p:nvPr userDrawn="1">
            <p:ph type="pic" sz="quarter" idx="13"/>
          </p:nvPr>
        </p:nvSpPr>
        <p:spPr bwMode="gray">
          <a:xfrm>
            <a:off x="5087938" y="0"/>
            <a:ext cx="7104062" cy="6458184"/>
          </a:xfrm>
          <a:custGeom>
            <a:avLst/>
            <a:gdLst>
              <a:gd name="connsiteX0" fmla="*/ 0 w 7104062"/>
              <a:gd name="connsiteY0" fmla="*/ 0 h 6458184"/>
              <a:gd name="connsiteX1" fmla="*/ 7104062 w 7104062"/>
              <a:gd name="connsiteY1" fmla="*/ 0 h 6458184"/>
              <a:gd name="connsiteX2" fmla="*/ 7104062 w 7104062"/>
              <a:gd name="connsiteY2" fmla="*/ 6327521 h 6458184"/>
              <a:gd name="connsiteX3" fmla="*/ 6672349 w 7104062"/>
              <a:gd name="connsiteY3" fmla="*/ 6318780 h 6458184"/>
              <a:gd name="connsiteX4" fmla="*/ 6586474 w 7104062"/>
              <a:gd name="connsiteY4" fmla="*/ 6317583 h 6458184"/>
              <a:gd name="connsiteX5" fmla="*/ 6523333 w 7104062"/>
              <a:gd name="connsiteY5" fmla="*/ 6316371 h 6458184"/>
              <a:gd name="connsiteX6" fmla="*/ 6426548 w 7104062"/>
              <a:gd name="connsiteY6" fmla="*/ 6315354 h 6458184"/>
              <a:gd name="connsiteX7" fmla="*/ 6217205 w 7104062"/>
              <a:gd name="connsiteY7" fmla="*/ 6312437 h 6458184"/>
              <a:gd name="connsiteX8" fmla="*/ 6010664 w 7104062"/>
              <a:gd name="connsiteY8" fmla="*/ 6310988 h 6458184"/>
              <a:gd name="connsiteX9" fmla="*/ 5899801 w 7104062"/>
              <a:gd name="connsiteY9" fmla="*/ 6309825 h 6458184"/>
              <a:gd name="connsiteX10" fmla="*/ 5836925 w 7104062"/>
              <a:gd name="connsiteY10" fmla="*/ 6309770 h 6458184"/>
              <a:gd name="connsiteX11" fmla="*/ 5736694 w 7104062"/>
              <a:gd name="connsiteY11" fmla="*/ 6309066 h 6458184"/>
              <a:gd name="connsiteX12" fmla="*/ 5228969 w 7104062"/>
              <a:gd name="connsiteY12" fmla="*/ 6309238 h 6458184"/>
              <a:gd name="connsiteX13" fmla="*/ 5228884 w 7104062"/>
              <a:gd name="connsiteY13" fmla="*/ 6309238 h 6458184"/>
              <a:gd name="connsiteX14" fmla="*/ 4874224 w 7104062"/>
              <a:gd name="connsiteY14" fmla="*/ 6311602 h 6458184"/>
              <a:gd name="connsiteX15" fmla="*/ 4822901 w 7104062"/>
              <a:gd name="connsiteY15" fmla="*/ 6312210 h 6458184"/>
              <a:gd name="connsiteX16" fmla="*/ 4783463 w 7104062"/>
              <a:gd name="connsiteY16" fmla="*/ 6312499 h 6458184"/>
              <a:gd name="connsiteX17" fmla="*/ 4692745 w 7104062"/>
              <a:gd name="connsiteY17" fmla="*/ 6313752 h 6458184"/>
              <a:gd name="connsiteX18" fmla="*/ 4505999 w 7104062"/>
              <a:gd name="connsiteY18" fmla="*/ 6315964 h 6458184"/>
              <a:gd name="connsiteX19" fmla="*/ 4393395 w 7104062"/>
              <a:gd name="connsiteY19" fmla="*/ 6317887 h 6458184"/>
              <a:gd name="connsiteX20" fmla="*/ 4316621 w 7104062"/>
              <a:gd name="connsiteY20" fmla="*/ 6318948 h 6458184"/>
              <a:gd name="connsiteX21" fmla="*/ 4240509 w 7104062"/>
              <a:gd name="connsiteY21" fmla="*/ 6320498 h 6458184"/>
              <a:gd name="connsiteX22" fmla="*/ 4123636 w 7104062"/>
              <a:gd name="connsiteY22" fmla="*/ 6322493 h 6458184"/>
              <a:gd name="connsiteX23" fmla="*/ 3927510 w 7104062"/>
              <a:gd name="connsiteY23" fmla="*/ 6326872 h 6458184"/>
              <a:gd name="connsiteX24" fmla="*/ 3827242 w 7104062"/>
              <a:gd name="connsiteY24" fmla="*/ 6328914 h 6458184"/>
              <a:gd name="connsiteX25" fmla="*/ 3784518 w 7104062"/>
              <a:gd name="connsiteY25" fmla="*/ 6330065 h 6458184"/>
              <a:gd name="connsiteX26" fmla="*/ 3726562 w 7104062"/>
              <a:gd name="connsiteY26" fmla="*/ 6331359 h 6458184"/>
              <a:gd name="connsiteX27" fmla="*/ 2885990 w 7104062"/>
              <a:gd name="connsiteY27" fmla="*/ 6356775 h 6458184"/>
              <a:gd name="connsiteX28" fmla="*/ 2823633 w 7104062"/>
              <a:gd name="connsiteY28" fmla="*/ 6359144 h 6458184"/>
              <a:gd name="connsiteX29" fmla="*/ 2776393 w 7104062"/>
              <a:gd name="connsiteY29" fmla="*/ 6360724 h 6458184"/>
              <a:gd name="connsiteX30" fmla="*/ 2666072 w 7104062"/>
              <a:gd name="connsiteY30" fmla="*/ 6365128 h 6458184"/>
              <a:gd name="connsiteX31" fmla="*/ 2441347 w 7104062"/>
              <a:gd name="connsiteY31" fmla="*/ 6373665 h 6458184"/>
              <a:gd name="connsiteX32" fmla="*/ 2304840 w 7104062"/>
              <a:gd name="connsiteY32" fmla="*/ 6379550 h 6458184"/>
              <a:gd name="connsiteX33" fmla="*/ 2212685 w 7104062"/>
              <a:gd name="connsiteY33" fmla="*/ 6383229 h 6458184"/>
              <a:gd name="connsiteX34" fmla="*/ 2120179 w 7104062"/>
              <a:gd name="connsiteY34" fmla="*/ 6387511 h 6458184"/>
              <a:gd name="connsiteX35" fmla="*/ 1979700 w 7104062"/>
              <a:gd name="connsiteY35" fmla="*/ 6393568 h 6458184"/>
              <a:gd name="connsiteX36" fmla="*/ 1742418 w 7104062"/>
              <a:gd name="connsiteY36" fmla="*/ 6404998 h 6458184"/>
              <a:gd name="connsiteX37" fmla="*/ 1621964 w 7104062"/>
              <a:gd name="connsiteY37" fmla="*/ 6410574 h 6458184"/>
              <a:gd name="connsiteX38" fmla="*/ 1570100 w 7104062"/>
              <a:gd name="connsiteY38" fmla="*/ 6413300 h 6458184"/>
              <a:gd name="connsiteX39" fmla="*/ 1500479 w 7104062"/>
              <a:gd name="connsiteY39" fmla="*/ 6416653 h 6458184"/>
              <a:gd name="connsiteX40" fmla="*/ 1027084 w 7104062"/>
              <a:gd name="connsiteY40" fmla="*/ 6441818 h 6458184"/>
              <a:gd name="connsiteX41" fmla="*/ 984099 w 7104062"/>
              <a:gd name="connsiteY41" fmla="*/ 6442046 h 6458184"/>
              <a:gd name="connsiteX42" fmla="*/ 988378 w 7104062"/>
              <a:gd name="connsiteY42" fmla="*/ 6441757 h 6458184"/>
              <a:gd name="connsiteX43" fmla="*/ 1028700 w 7104062"/>
              <a:gd name="connsiteY43" fmla="*/ 6438964 h 6458184"/>
              <a:gd name="connsiteX44" fmla="*/ 106388 w 7104062"/>
              <a:gd name="connsiteY44" fmla="*/ 6457258 h 6458184"/>
              <a:gd name="connsiteX45" fmla="*/ 105154 w 7104062"/>
              <a:gd name="connsiteY45" fmla="*/ 6457269 h 6458184"/>
              <a:gd name="connsiteX46" fmla="*/ 0 w 7104062"/>
              <a:gd name="connsiteY46" fmla="*/ 6458184 h 64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04062" h="6458184">
                <a:moveTo>
                  <a:pt x="0" y="0"/>
                </a:moveTo>
                <a:lnTo>
                  <a:pt x="7104062" y="0"/>
                </a:lnTo>
                <a:lnTo>
                  <a:pt x="7104062" y="6327521"/>
                </a:lnTo>
                <a:cubicBezTo>
                  <a:pt x="6963848" y="6324271"/>
                  <a:pt x="6820051" y="6321325"/>
                  <a:pt x="6672349" y="6318780"/>
                </a:cubicBezTo>
                <a:lnTo>
                  <a:pt x="6586474" y="6317583"/>
                </a:lnTo>
                <a:lnTo>
                  <a:pt x="6523333" y="6316371"/>
                </a:lnTo>
                <a:lnTo>
                  <a:pt x="6426548" y="6315354"/>
                </a:lnTo>
                <a:lnTo>
                  <a:pt x="6217205" y="6312437"/>
                </a:lnTo>
                <a:lnTo>
                  <a:pt x="6010664" y="6310988"/>
                </a:lnTo>
                <a:lnTo>
                  <a:pt x="5899801" y="6309825"/>
                </a:lnTo>
                <a:lnTo>
                  <a:pt x="5836925" y="6309770"/>
                </a:lnTo>
                <a:lnTo>
                  <a:pt x="5736694" y="6309066"/>
                </a:lnTo>
                <a:lnTo>
                  <a:pt x="5228969" y="6309238"/>
                </a:lnTo>
                <a:lnTo>
                  <a:pt x="5228884" y="6309238"/>
                </a:lnTo>
                <a:cubicBezTo>
                  <a:pt x="5112861" y="6309712"/>
                  <a:pt x="4994673" y="6310491"/>
                  <a:pt x="4874224" y="6311602"/>
                </a:cubicBezTo>
                <a:lnTo>
                  <a:pt x="4822901" y="6312210"/>
                </a:lnTo>
                <a:lnTo>
                  <a:pt x="4783463" y="6312499"/>
                </a:lnTo>
                <a:lnTo>
                  <a:pt x="4692745" y="6313752"/>
                </a:lnTo>
                <a:lnTo>
                  <a:pt x="4505999" y="6315964"/>
                </a:lnTo>
                <a:lnTo>
                  <a:pt x="4393395" y="6317887"/>
                </a:lnTo>
                <a:lnTo>
                  <a:pt x="4316621" y="6318948"/>
                </a:lnTo>
                <a:lnTo>
                  <a:pt x="4240509" y="6320498"/>
                </a:lnTo>
                <a:lnTo>
                  <a:pt x="4123636" y="6322493"/>
                </a:lnTo>
                <a:lnTo>
                  <a:pt x="3927510" y="6326872"/>
                </a:lnTo>
                <a:lnTo>
                  <a:pt x="3827242" y="6328914"/>
                </a:lnTo>
                <a:lnTo>
                  <a:pt x="3784518" y="6330065"/>
                </a:lnTo>
                <a:lnTo>
                  <a:pt x="3726562" y="6331359"/>
                </a:lnTo>
                <a:cubicBezTo>
                  <a:pt x="3456815" y="6338085"/>
                  <a:pt x="3176879" y="6346482"/>
                  <a:pt x="2885990" y="6356775"/>
                </a:cubicBezTo>
                <a:lnTo>
                  <a:pt x="2823633" y="6359144"/>
                </a:lnTo>
                <a:lnTo>
                  <a:pt x="2776393" y="6360724"/>
                </a:lnTo>
                <a:lnTo>
                  <a:pt x="2666072" y="6365128"/>
                </a:lnTo>
                <a:lnTo>
                  <a:pt x="2441347" y="6373665"/>
                </a:lnTo>
                <a:lnTo>
                  <a:pt x="2304840" y="6379550"/>
                </a:lnTo>
                <a:lnTo>
                  <a:pt x="2212685" y="6383229"/>
                </a:lnTo>
                <a:lnTo>
                  <a:pt x="2120179" y="6387511"/>
                </a:lnTo>
                <a:lnTo>
                  <a:pt x="1979700" y="6393568"/>
                </a:lnTo>
                <a:lnTo>
                  <a:pt x="1742418" y="6404998"/>
                </a:lnTo>
                <a:lnTo>
                  <a:pt x="1621964" y="6410574"/>
                </a:lnTo>
                <a:lnTo>
                  <a:pt x="1570100" y="6413300"/>
                </a:lnTo>
                <a:lnTo>
                  <a:pt x="1500479" y="6416653"/>
                </a:lnTo>
                <a:lnTo>
                  <a:pt x="1027084" y="6441818"/>
                </a:lnTo>
                <a:lnTo>
                  <a:pt x="984099" y="6442046"/>
                </a:lnTo>
                <a:lnTo>
                  <a:pt x="988378" y="6441757"/>
                </a:lnTo>
                <a:lnTo>
                  <a:pt x="1028700" y="6438964"/>
                </a:lnTo>
                <a:cubicBezTo>
                  <a:pt x="705390" y="6447124"/>
                  <a:pt x="398998" y="6453451"/>
                  <a:pt x="106388" y="6457258"/>
                </a:cubicBezTo>
                <a:lnTo>
                  <a:pt x="105154" y="6457269"/>
                </a:lnTo>
                <a:lnTo>
                  <a:pt x="0" y="6458184"/>
                </a:lnTo>
                <a:close/>
              </a:path>
            </a:pathLst>
          </a:custGeom>
          <a:solidFill>
            <a:schemeClr val="bg1">
              <a:lumMod val="65000"/>
            </a:schemeClr>
          </a:solidFill>
        </p:spPr>
        <p:txBody>
          <a:bodyPr wrap="square">
            <a:noAutofit/>
          </a:bodyPr>
          <a:lstStyle>
            <a:lvl1pPr marL="0" indent="0" algn="ctr">
              <a:buNone/>
              <a:defRPr>
                <a:solidFill>
                  <a:schemeClr val="bg1"/>
                </a:solidFill>
              </a:defRPr>
            </a:lvl1pPr>
          </a:lstStyle>
          <a:p>
            <a:r>
              <a:rPr lang="en-US" dirty="0"/>
              <a:t>Click icon to </a:t>
            </a:r>
            <a:r>
              <a:rPr lang="en-US"/>
              <a:t>add picture</a:t>
            </a:r>
            <a:endParaRPr lang="en-US" dirty="0"/>
          </a:p>
        </p:txBody>
      </p:sp>
      <p:sp>
        <p:nvSpPr>
          <p:cNvPr id="26" name="TextBox 25">
            <a:extLst>
              <a:ext uri="{FF2B5EF4-FFF2-40B4-BE49-F238E27FC236}">
                <a16:creationId xmlns:a16="http://schemas.microsoft.com/office/drawing/2014/main" id="{7E7C1D9B-FAC0-E043-BEAD-462C77E07257}"/>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2" name="Title 1">
            <a:extLst>
              <a:ext uri="{FF2B5EF4-FFF2-40B4-BE49-F238E27FC236}">
                <a16:creationId xmlns:a16="http://schemas.microsoft.com/office/drawing/2014/main" id="{1AF5060F-3A57-4907-868B-A7D2F3B35A30}"/>
              </a:ext>
            </a:extLst>
          </p:cNvPr>
          <p:cNvSpPr>
            <a:spLocks noGrp="1"/>
          </p:cNvSpPr>
          <p:nvPr userDrawn="1">
            <p:ph type="title" hasCustomPrompt="1"/>
          </p:nvPr>
        </p:nvSpPr>
        <p:spPr>
          <a:xfrm>
            <a:off x="623888" y="2403567"/>
            <a:ext cx="4231141" cy="1128774"/>
          </a:xfrm>
        </p:spPr>
        <p:txBody>
          <a:bodyPr vert="horz" bIns="0" anchor="b">
            <a:noAutofit/>
          </a:bodyPr>
          <a:lstStyle>
            <a:lvl1pPr>
              <a:lnSpc>
                <a:spcPct val="90000"/>
              </a:lnSpc>
              <a:spcBef>
                <a:spcPts val="1000"/>
              </a:spcBef>
              <a:spcAft>
                <a:spcPts val="0"/>
              </a:spcAft>
              <a:defRPr sz="3800"/>
            </a:lvl1pPr>
          </a:lstStyle>
          <a:p>
            <a:r>
              <a:rPr lang="en-US"/>
              <a:t>Chapter Title</a:t>
            </a:r>
            <a:endParaRPr lang="en-US" dirty="0"/>
          </a:p>
        </p:txBody>
      </p:sp>
      <p:sp>
        <p:nvSpPr>
          <p:cNvPr id="23" name="Subtitle 2">
            <a:extLst>
              <a:ext uri="{FF2B5EF4-FFF2-40B4-BE49-F238E27FC236}">
                <a16:creationId xmlns:a16="http://schemas.microsoft.com/office/drawing/2014/main" id="{F86F7E22-9F9D-41E3-99F2-E44EB53A25D9}"/>
              </a:ext>
            </a:extLst>
          </p:cNvPr>
          <p:cNvSpPr>
            <a:spLocks noGrp="1"/>
          </p:cNvSpPr>
          <p:nvPr userDrawn="1">
            <p:ph type="subTitle" idx="1" hasCustomPrompt="1"/>
          </p:nvPr>
        </p:nvSpPr>
        <p:spPr>
          <a:xfrm>
            <a:off x="623889" y="3532188"/>
            <a:ext cx="4231122" cy="714135"/>
          </a:xfrm>
        </p:spPr>
        <p:txBody>
          <a:bodyPr>
            <a:noAutofit/>
          </a:bodyPr>
          <a:lstStyle>
            <a:lvl1pPr marL="0" indent="0" algn="l">
              <a:spcAft>
                <a:spcPts val="600"/>
              </a:spcAft>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a:t>
            </a:r>
            <a:endParaRPr lang="en-US" dirty="0"/>
          </a:p>
        </p:txBody>
      </p:sp>
      <p:sp>
        <p:nvSpPr>
          <p:cNvPr id="6" name="Footer Placeholder 5">
            <a:extLst>
              <a:ext uri="{FF2B5EF4-FFF2-40B4-BE49-F238E27FC236}">
                <a16:creationId xmlns:a16="http://schemas.microsoft.com/office/drawing/2014/main" id="{DF85BE43-658A-4D34-B05D-AFCB9DC2A0A4}"/>
              </a:ext>
            </a:extLst>
          </p:cNvPr>
          <p:cNvSpPr>
            <a:spLocks noGrp="1"/>
          </p:cNvSpPr>
          <p:nvPr userDrawn="1">
            <p:ph type="ftr" sz="quarter" idx="14"/>
          </p:nvPr>
        </p:nvSpPr>
        <p:spPr/>
        <p:txBody>
          <a:bodyPr/>
          <a:lstStyle/>
          <a:p>
            <a:r>
              <a:rPr lang="en-US"/>
              <a:t>14.04.2022</a:t>
            </a:r>
            <a:endParaRPr lang="en-US" dirty="0"/>
          </a:p>
        </p:txBody>
      </p:sp>
      <p:sp>
        <p:nvSpPr>
          <p:cNvPr id="7" name="Slide Number Placeholder 6">
            <a:extLst>
              <a:ext uri="{FF2B5EF4-FFF2-40B4-BE49-F238E27FC236}">
                <a16:creationId xmlns:a16="http://schemas.microsoft.com/office/drawing/2014/main" id="{538BDA62-3DBF-4D90-8BE4-4FAB996874E3}"/>
              </a:ext>
            </a:extLst>
          </p:cNvPr>
          <p:cNvSpPr>
            <a:spLocks noGrp="1"/>
          </p:cNvSpPr>
          <p:nvPr userDrawn="1">
            <p:ph type="sldNum" sz="quarter" idx="15"/>
          </p:nvPr>
        </p:nvSpPr>
        <p:spPr/>
        <p:txBody>
          <a:bodyPr/>
          <a:lstStyle/>
          <a:p>
            <a:fld id="{CC5F4F0F-9EA2-44C0-A774-CA8D0F092CEE}" type="slidenum">
              <a:rPr lang="en-US" smtClean="0"/>
              <a:pPr/>
              <a:t>‹#›</a:t>
            </a:fld>
            <a:endParaRPr lang="en-US" dirty="0"/>
          </a:p>
        </p:txBody>
      </p:sp>
      <p:pic>
        <p:nvPicPr>
          <p:cNvPr id="5" name="Picture 4">
            <a:extLst>
              <a:ext uri="{FF2B5EF4-FFF2-40B4-BE49-F238E27FC236}">
                <a16:creationId xmlns:a16="http://schemas.microsoft.com/office/drawing/2014/main" id="{25AD2E3C-E937-4CCA-9340-7D856F8C9500}"/>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893587045"/>
      </p:ext>
    </p:extLst>
  </p:cSld>
  <p:clrMapOvr>
    <a:masterClrMapping/>
  </p:clrMapOvr>
  <p:hf hdr="0"/>
  <p:extLst>
    <p:ext uri="{DCECCB84-F9BA-43D5-87BE-67443E8EF086}">
      <p15:sldGuideLst xmlns:p15="http://schemas.microsoft.com/office/powerpoint/2012/main">
        <p15:guide id="1" pos="320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preserve="1" userDrawn="1">
  <p:cSld name="Agenda">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lvl1pPr>
              <a:defRPr/>
            </a:lvl1pPr>
          </a:lstStyle>
          <a:p>
            <a:r>
              <a:rPr lang="en-US"/>
              <a:t>Click to enter agenda title</a:t>
            </a:r>
            <a:endParaRPr lang="en-US" dirty="0"/>
          </a:p>
        </p:txBody>
      </p:sp>
      <p:sp>
        <p:nvSpPr>
          <p:cNvPr id="3" name="Text Placeholder 2">
            <a:extLst>
              <a:ext uri="{FF2B5EF4-FFF2-40B4-BE49-F238E27FC236}">
                <a16:creationId xmlns:a16="http://schemas.microsoft.com/office/drawing/2014/main" id="{DF798C52-0661-426C-9600-09447FEB3A28}"/>
              </a:ext>
            </a:extLst>
          </p:cNvPr>
          <p:cNvSpPr>
            <a:spLocks noGrp="1"/>
          </p:cNvSpPr>
          <p:nvPr>
            <p:ph type="body" sz="quarter" idx="20" hasCustomPrompt="1"/>
          </p:nvPr>
        </p:nvSpPr>
        <p:spPr>
          <a:xfrm>
            <a:off x="623888" y="1665287"/>
            <a:ext cx="10944225" cy="4319587"/>
          </a:xfrm>
        </p:spPr>
        <p:txBody>
          <a:bodyPr/>
          <a:lstStyle>
            <a:lvl1pPr>
              <a:tabLst>
                <a:tab pos="10939463" algn="r"/>
              </a:tabLst>
              <a:defRPr sz="2400"/>
            </a:lvl1pPr>
            <a:lvl2pPr>
              <a:tabLst>
                <a:tab pos="10939463" algn="r"/>
              </a:tabLst>
              <a:defRPr sz="2400"/>
            </a:lvl2pPr>
            <a:lvl3pPr>
              <a:tabLst>
                <a:tab pos="10939463" algn="r"/>
              </a:tabLst>
              <a:defRPr sz="2400"/>
            </a:lvl3pPr>
            <a:lvl4pPr>
              <a:tabLst>
                <a:tab pos="10939463" algn="r"/>
              </a:tabLst>
              <a:defRPr sz="2400"/>
            </a:lvl4pPr>
            <a:lvl5pPr>
              <a:tabLst>
                <a:tab pos="10939463" algn="r"/>
              </a:tabLst>
              <a:defRPr sz="2400"/>
            </a:lvl5pPr>
          </a:lstStyle>
          <a:p>
            <a:pPr lvl="0"/>
            <a:r>
              <a:rPr lang="en-US" dirty="0"/>
              <a:t>Insert agenda topics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C29A2636-4AA7-47D4-B400-0DFC6182CF1A}"/>
              </a:ext>
            </a:extLst>
          </p:cNvPr>
          <p:cNvSpPr>
            <a:spLocks noGrp="1"/>
          </p:cNvSpPr>
          <p:nvPr>
            <p:ph type="ftr" sz="quarter" idx="21"/>
          </p:nvPr>
        </p:nvSpPr>
        <p:spPr/>
        <p:txBody>
          <a:bodyPr/>
          <a:lstStyle/>
          <a:p>
            <a:r>
              <a:rPr lang="en-US"/>
              <a:t>14.04.2022</a:t>
            </a:r>
            <a:endParaRPr lang="en-US" dirty="0"/>
          </a:p>
        </p:txBody>
      </p:sp>
      <p:sp>
        <p:nvSpPr>
          <p:cNvPr id="4" name="Slide Number Placeholder 3">
            <a:extLst>
              <a:ext uri="{FF2B5EF4-FFF2-40B4-BE49-F238E27FC236}">
                <a16:creationId xmlns:a16="http://schemas.microsoft.com/office/drawing/2014/main" id="{AC00F173-5C2B-460F-A623-F2567CAF368E}"/>
              </a:ext>
            </a:extLst>
          </p:cNvPr>
          <p:cNvSpPr>
            <a:spLocks noGrp="1"/>
          </p:cNvSpPr>
          <p:nvPr>
            <p:ph type="sldNum" sz="quarter" idx="22"/>
          </p:nvPr>
        </p:nvSpPr>
        <p:spPr/>
        <p:txBody>
          <a:bodyPr/>
          <a:lstStyle/>
          <a:p>
            <a:fld id="{E4133612-739D-40FE-919B-BB53B61D53E5}" type="slidenum">
              <a:rPr lang="en-US" smtClean="0"/>
              <a:pPr/>
              <a:t>‹#›</a:t>
            </a:fld>
            <a:endParaRPr lang="en-US" dirty="0"/>
          </a:p>
        </p:txBody>
      </p:sp>
    </p:spTree>
    <p:extLst>
      <p:ext uri="{BB962C8B-B14F-4D97-AF65-F5344CB8AC3E}">
        <p14:creationId xmlns:p14="http://schemas.microsoft.com/office/powerpoint/2010/main" val="3114859261"/>
      </p:ext>
    </p:extLst>
  </p:cSld>
  <p:clrMapOvr>
    <a:masterClrMapping/>
  </p:clrMapOvr>
  <p:hf hdr="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4" name="Content Placeholder 3">
            <a:extLst>
              <a:ext uri="{FF2B5EF4-FFF2-40B4-BE49-F238E27FC236}">
                <a16:creationId xmlns:a16="http://schemas.microsoft.com/office/drawing/2014/main" id="{03865F91-2CED-4148-BF8E-CCC9E6C9FFF9}"/>
              </a:ext>
            </a:extLst>
          </p:cNvPr>
          <p:cNvSpPr>
            <a:spLocks noGrp="1"/>
          </p:cNvSpPr>
          <p:nvPr>
            <p:ph sz="quarter" idx="20" hasCustomPrompt="1"/>
          </p:nvPr>
        </p:nvSpPr>
        <p:spPr>
          <a:xfrm>
            <a:off x="623888" y="1665287"/>
            <a:ext cx="10944225"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AF9B160A-521B-495E-835E-6FCBAE63DEF4}"/>
              </a:ext>
            </a:extLst>
          </p:cNvPr>
          <p:cNvSpPr>
            <a:spLocks noGrp="1"/>
          </p:cNvSpPr>
          <p:nvPr>
            <p:ph type="ftr" sz="quarter" idx="21"/>
          </p:nvPr>
        </p:nvSpPr>
        <p:spPr/>
        <p:txBody>
          <a:bodyPr/>
          <a:lstStyle/>
          <a:p>
            <a:r>
              <a:rPr lang="en-US"/>
              <a:t>14.04.2022</a:t>
            </a:r>
            <a:endParaRPr lang="en-US" dirty="0"/>
          </a:p>
        </p:txBody>
      </p:sp>
      <p:sp>
        <p:nvSpPr>
          <p:cNvPr id="3" name="Slide Number Placeholder 2">
            <a:extLst>
              <a:ext uri="{FF2B5EF4-FFF2-40B4-BE49-F238E27FC236}">
                <a16:creationId xmlns:a16="http://schemas.microsoft.com/office/drawing/2014/main" id="{9AB94D8C-D600-4D8B-9F53-37F4E0660F00}"/>
              </a:ext>
            </a:extLst>
          </p:cNvPr>
          <p:cNvSpPr>
            <a:spLocks noGrp="1"/>
          </p:cNvSpPr>
          <p:nvPr>
            <p:ph type="sldNum" sz="quarter" idx="22"/>
          </p:nvPr>
        </p:nvSpPr>
        <p:spPr/>
        <p:txBody>
          <a:bodyPr/>
          <a:lstStyle/>
          <a:p>
            <a:fld id="{0BFAD789-2CA8-4CF1-AED5-E7EF7B82B93B}" type="slidenum">
              <a:rPr lang="en-US" smtClean="0"/>
              <a:pPr/>
              <a:t>‹#›</a:t>
            </a:fld>
            <a:endParaRPr lang="en-US" dirty="0"/>
          </a:p>
        </p:txBody>
      </p:sp>
    </p:spTree>
    <p:extLst>
      <p:ext uri="{BB962C8B-B14F-4D97-AF65-F5344CB8AC3E}">
        <p14:creationId xmlns:p14="http://schemas.microsoft.com/office/powerpoint/2010/main" val="1202436796"/>
      </p:ext>
    </p:extLst>
  </p:cSld>
  <p:clrMapOvr>
    <a:masterClrMapping/>
  </p:clrMapOvr>
  <p:hf hdr="0"/>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and Image" preserve="1" userDrawn="1">
  <p:cSld name="Content and Image">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7BB32D7-30F1-40C2-8B62-5C665068ED11}"/>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8" name="Picture Placeholder 7">
            <a:extLst>
              <a:ext uri="{FF2B5EF4-FFF2-40B4-BE49-F238E27FC236}">
                <a16:creationId xmlns:a16="http://schemas.microsoft.com/office/drawing/2014/main" id="{ECABA465-5676-4248-8114-5124831825F1}"/>
              </a:ext>
            </a:extLst>
          </p:cNvPr>
          <p:cNvSpPr>
            <a:spLocks noGrp="1"/>
          </p:cNvSpPr>
          <p:nvPr>
            <p:ph type="pic" sz="quarter" idx="17" hasCustomPrompt="1"/>
          </p:nvPr>
        </p:nvSpPr>
        <p:spPr bwMode="gray">
          <a:xfrm>
            <a:off x="7447443" y="1662735"/>
            <a:ext cx="4120670" cy="4321985"/>
          </a:xfrm>
          <a:solidFill>
            <a:schemeClr val="bg1">
              <a:lumMod val="65000"/>
            </a:schemeClr>
          </a:solidFill>
        </p:spPr>
        <p:txBody>
          <a:bodyPr lIns="72000"/>
          <a:lstStyle>
            <a:lvl1pPr marL="0" indent="0" algn="ctr">
              <a:buNone/>
              <a:defRPr>
                <a:solidFill>
                  <a:schemeClr val="bg1"/>
                </a:solidFill>
              </a:defRPr>
            </a:lvl1pPr>
          </a:lstStyle>
          <a:p>
            <a:r>
              <a:rPr lang="en-US"/>
              <a:t>Insert picture</a:t>
            </a:r>
            <a:endParaRPr lang="en-US" dirty="0"/>
          </a:p>
        </p:txBody>
      </p:sp>
      <p:sp>
        <p:nvSpPr>
          <p:cNvPr id="21" name="TextBox 20">
            <a:extLst>
              <a:ext uri="{FF2B5EF4-FFF2-40B4-BE49-F238E27FC236}">
                <a16:creationId xmlns:a16="http://schemas.microsoft.com/office/drawing/2014/main" id="{45DD859A-80FF-4681-B009-69E7109A9062}"/>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4" name="Content Placeholder 3">
            <a:extLst>
              <a:ext uri="{FF2B5EF4-FFF2-40B4-BE49-F238E27FC236}">
                <a16:creationId xmlns:a16="http://schemas.microsoft.com/office/drawing/2014/main" id="{12B72096-D230-4E2B-95F8-15BC44E147DE}"/>
              </a:ext>
            </a:extLst>
          </p:cNvPr>
          <p:cNvSpPr>
            <a:spLocks noGrp="1"/>
          </p:cNvSpPr>
          <p:nvPr>
            <p:ph sz="quarter" idx="21" hasCustomPrompt="1"/>
          </p:nvPr>
        </p:nvSpPr>
        <p:spPr>
          <a:xfrm>
            <a:off x="623889" y="1665287"/>
            <a:ext cx="6572249"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Title 4">
            <a:extLst>
              <a:ext uri="{FF2B5EF4-FFF2-40B4-BE49-F238E27FC236}">
                <a16:creationId xmlns:a16="http://schemas.microsoft.com/office/drawing/2014/main" id="{18B9F3A4-465F-4AE0-8818-C5337259E6D4}"/>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45090D46-621F-43EC-985D-0C80886844E7}"/>
              </a:ext>
            </a:extLst>
          </p:cNvPr>
          <p:cNvSpPr>
            <a:spLocks noGrp="1"/>
          </p:cNvSpPr>
          <p:nvPr>
            <p:ph type="ftr" sz="quarter" idx="22"/>
          </p:nvPr>
        </p:nvSpPr>
        <p:spPr/>
        <p:txBody>
          <a:bodyPr/>
          <a:lstStyle/>
          <a:p>
            <a:r>
              <a:rPr lang="en-US"/>
              <a:t>14.04.2022</a:t>
            </a:r>
            <a:endParaRPr lang="en-US" dirty="0"/>
          </a:p>
        </p:txBody>
      </p:sp>
      <p:sp>
        <p:nvSpPr>
          <p:cNvPr id="3" name="Slide Number Placeholder 2">
            <a:extLst>
              <a:ext uri="{FF2B5EF4-FFF2-40B4-BE49-F238E27FC236}">
                <a16:creationId xmlns:a16="http://schemas.microsoft.com/office/drawing/2014/main" id="{A8A8EF36-624B-4A56-89E7-34456CF41430}"/>
              </a:ext>
            </a:extLst>
          </p:cNvPr>
          <p:cNvSpPr>
            <a:spLocks noGrp="1"/>
          </p:cNvSpPr>
          <p:nvPr>
            <p:ph type="sldNum" sz="quarter" idx="23"/>
          </p:nvPr>
        </p:nvSpPr>
        <p:spPr/>
        <p:txBody>
          <a:bodyPr/>
          <a:lstStyle/>
          <a:p>
            <a:fld id="{76CFA894-A0A8-456E-9AE3-666A2C054FB7}" type="slidenum">
              <a:rPr lang="en-US" smtClean="0"/>
              <a:pPr/>
              <a:t>‹#›</a:t>
            </a:fld>
            <a:endParaRPr lang="en-US" dirty="0"/>
          </a:p>
        </p:txBody>
      </p:sp>
    </p:spTree>
    <p:extLst>
      <p:ext uri="{BB962C8B-B14F-4D97-AF65-F5344CB8AC3E}">
        <p14:creationId xmlns:p14="http://schemas.microsoft.com/office/powerpoint/2010/main" val="458445846"/>
      </p:ext>
    </p:extLst>
  </p:cSld>
  <p:clrMapOvr>
    <a:masterClrMapping/>
  </p:clrMapOvr>
  <p:hf hdr="0"/>
  <p:extLst>
    <p:ext uri="{DCECCB84-F9BA-43D5-87BE-67443E8EF086}">
      <p15:sldGuideLst xmlns:p15="http://schemas.microsoft.com/office/powerpoint/2012/main">
        <p15:guide id="1" pos="4533" userDrawn="1">
          <p15:clr>
            <a:srgbClr val="FBAE40"/>
          </p15:clr>
        </p15:guide>
        <p15:guide id="10" pos="469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and Image small" preserve="1" userDrawn="1">
  <p:cSld name="Content and Image small">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7BB32D7-30F1-40C2-8B62-5C665068ED11}"/>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8" name="Picture Placeholder 7">
            <a:extLst>
              <a:ext uri="{FF2B5EF4-FFF2-40B4-BE49-F238E27FC236}">
                <a16:creationId xmlns:a16="http://schemas.microsoft.com/office/drawing/2014/main" id="{ECABA465-5676-4248-8114-5124831825F1}"/>
              </a:ext>
            </a:extLst>
          </p:cNvPr>
          <p:cNvSpPr>
            <a:spLocks noGrp="1"/>
          </p:cNvSpPr>
          <p:nvPr>
            <p:ph type="pic" sz="quarter" idx="17" hasCustomPrompt="1"/>
          </p:nvPr>
        </p:nvSpPr>
        <p:spPr bwMode="gray">
          <a:xfrm>
            <a:off x="8759825" y="1662889"/>
            <a:ext cx="2824163" cy="4321985"/>
          </a:xfrm>
          <a:solidFill>
            <a:schemeClr val="bg1">
              <a:lumMod val="65000"/>
            </a:schemeClr>
          </a:solidFill>
        </p:spPr>
        <p:txBody>
          <a:bodyPr lIns="72000"/>
          <a:lstStyle>
            <a:lvl1pPr marL="0" indent="0" algn="ctr">
              <a:buNone/>
              <a:defRPr>
                <a:solidFill>
                  <a:schemeClr val="bg1"/>
                </a:solidFill>
              </a:defRPr>
            </a:lvl1pPr>
          </a:lstStyle>
          <a:p>
            <a:r>
              <a:rPr lang="en-US"/>
              <a:t>Insert picture</a:t>
            </a:r>
            <a:endParaRPr lang="en-US" dirty="0"/>
          </a:p>
        </p:txBody>
      </p:sp>
      <p:sp>
        <p:nvSpPr>
          <p:cNvPr id="21" name="TextBox 20">
            <a:extLst>
              <a:ext uri="{FF2B5EF4-FFF2-40B4-BE49-F238E27FC236}">
                <a16:creationId xmlns:a16="http://schemas.microsoft.com/office/drawing/2014/main" id="{45DD859A-80FF-4681-B009-69E7109A9062}"/>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4" name="Content Placeholder 3">
            <a:extLst>
              <a:ext uri="{FF2B5EF4-FFF2-40B4-BE49-F238E27FC236}">
                <a16:creationId xmlns:a16="http://schemas.microsoft.com/office/drawing/2014/main" id="{12B72096-D230-4E2B-95F8-15BC44E147DE}"/>
              </a:ext>
            </a:extLst>
          </p:cNvPr>
          <p:cNvSpPr>
            <a:spLocks noGrp="1"/>
          </p:cNvSpPr>
          <p:nvPr>
            <p:ph sz="quarter" idx="21" hasCustomPrompt="1"/>
          </p:nvPr>
        </p:nvSpPr>
        <p:spPr>
          <a:xfrm>
            <a:off x="623889" y="1665287"/>
            <a:ext cx="7885111" cy="4319587"/>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18B9F3A4-465F-4AE0-8818-C5337259E6D4}"/>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3D60FB97-7CB8-4851-AE99-5FA22E9741F8}"/>
              </a:ext>
            </a:extLst>
          </p:cNvPr>
          <p:cNvSpPr>
            <a:spLocks noGrp="1"/>
          </p:cNvSpPr>
          <p:nvPr>
            <p:ph type="ftr" sz="quarter" idx="22"/>
          </p:nvPr>
        </p:nvSpPr>
        <p:spPr/>
        <p:txBody>
          <a:bodyPr/>
          <a:lstStyle/>
          <a:p>
            <a:r>
              <a:rPr lang="en-US"/>
              <a:t>14.04.2022</a:t>
            </a:r>
            <a:endParaRPr lang="en-US" dirty="0"/>
          </a:p>
        </p:txBody>
      </p:sp>
      <p:sp>
        <p:nvSpPr>
          <p:cNvPr id="3" name="Slide Number Placeholder 2">
            <a:extLst>
              <a:ext uri="{FF2B5EF4-FFF2-40B4-BE49-F238E27FC236}">
                <a16:creationId xmlns:a16="http://schemas.microsoft.com/office/drawing/2014/main" id="{FFAF99ED-3D60-4938-815A-8069E83CD2D0}"/>
              </a:ext>
            </a:extLst>
          </p:cNvPr>
          <p:cNvSpPr>
            <a:spLocks noGrp="1"/>
          </p:cNvSpPr>
          <p:nvPr>
            <p:ph type="sldNum" sz="quarter" idx="23"/>
          </p:nvPr>
        </p:nvSpPr>
        <p:spPr/>
        <p:txBody>
          <a:bodyPr/>
          <a:lstStyle/>
          <a:p>
            <a:fld id="{496961A0-2254-4713-AF77-8FE912A89855}" type="slidenum">
              <a:rPr lang="en-US" smtClean="0"/>
              <a:pPr/>
              <a:t>‹#›</a:t>
            </a:fld>
            <a:endParaRPr lang="en-US" dirty="0"/>
          </a:p>
        </p:txBody>
      </p:sp>
    </p:spTree>
    <p:extLst>
      <p:ext uri="{BB962C8B-B14F-4D97-AF65-F5344CB8AC3E}">
        <p14:creationId xmlns:p14="http://schemas.microsoft.com/office/powerpoint/2010/main" val="2725719402"/>
      </p:ext>
    </p:extLst>
  </p:cSld>
  <p:clrMapOvr>
    <a:masterClrMapping/>
  </p:clrMapOvr>
  <p:hf hdr="0"/>
  <p:extLst>
    <p:ext uri="{DCECCB84-F9BA-43D5-87BE-67443E8EF086}">
      <p15:sldGuideLst xmlns:p15="http://schemas.microsoft.com/office/powerpoint/2012/main">
        <p15:guide id="1" pos="5360">
          <p15:clr>
            <a:srgbClr val="FBAE40"/>
          </p15:clr>
        </p15:guide>
        <p15:guide id="10" pos="551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with Title" preserve="1" userDrawn="1">
  <p:cSld name="Two Content with Title">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Text Placeholder 4">
            <a:extLst>
              <a:ext uri="{FF2B5EF4-FFF2-40B4-BE49-F238E27FC236}">
                <a16:creationId xmlns:a16="http://schemas.microsoft.com/office/drawing/2014/main" id="{08E8EC0B-BAE6-4703-ACCA-6D064D11DCC2}"/>
              </a:ext>
            </a:extLst>
          </p:cNvPr>
          <p:cNvSpPr>
            <a:spLocks noGrp="1"/>
          </p:cNvSpPr>
          <p:nvPr>
            <p:ph type="body" sz="quarter" idx="24" hasCustomPrompt="1"/>
          </p:nvPr>
        </p:nvSpPr>
        <p:spPr>
          <a:xfrm>
            <a:off x="623888" y="1665288"/>
            <a:ext cx="5299049"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4" name="Text Placeholder 4">
            <a:extLst>
              <a:ext uri="{FF2B5EF4-FFF2-40B4-BE49-F238E27FC236}">
                <a16:creationId xmlns:a16="http://schemas.microsoft.com/office/drawing/2014/main" id="{EDD68DA8-C87D-427F-90B5-8785845516AF}"/>
              </a:ext>
            </a:extLst>
          </p:cNvPr>
          <p:cNvSpPr>
            <a:spLocks noGrp="1"/>
          </p:cNvSpPr>
          <p:nvPr>
            <p:ph type="body" sz="quarter" idx="25" hasCustomPrompt="1"/>
          </p:nvPr>
        </p:nvSpPr>
        <p:spPr>
          <a:xfrm>
            <a:off x="6255053" y="1665288"/>
            <a:ext cx="5299049"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2485189"/>
            <a:ext cx="5299200" cy="3499685"/>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2485190"/>
            <a:ext cx="5313061"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772AC2AA-7F24-4A9B-9F60-9E2C74D47E0A}"/>
              </a:ext>
            </a:extLst>
          </p:cNvPr>
          <p:cNvSpPr>
            <a:spLocks noGrp="1"/>
          </p:cNvSpPr>
          <p:nvPr>
            <p:ph type="ftr" sz="quarter" idx="28"/>
          </p:nvPr>
        </p:nvSpPr>
        <p:spPr/>
        <p:txBody>
          <a:bodyPr/>
          <a:lstStyle/>
          <a:p>
            <a:r>
              <a:rPr lang="en-US"/>
              <a:t>14.04.2022</a:t>
            </a:r>
            <a:endParaRPr lang="en-US" dirty="0"/>
          </a:p>
        </p:txBody>
      </p:sp>
      <p:sp>
        <p:nvSpPr>
          <p:cNvPr id="3" name="Slide Number Placeholder 2">
            <a:extLst>
              <a:ext uri="{FF2B5EF4-FFF2-40B4-BE49-F238E27FC236}">
                <a16:creationId xmlns:a16="http://schemas.microsoft.com/office/drawing/2014/main" id="{3B6FC87A-07B8-457A-95FD-75B0EE998B0D}"/>
              </a:ext>
            </a:extLst>
          </p:cNvPr>
          <p:cNvSpPr>
            <a:spLocks noGrp="1"/>
          </p:cNvSpPr>
          <p:nvPr>
            <p:ph type="sldNum" sz="quarter" idx="29"/>
          </p:nvPr>
        </p:nvSpPr>
        <p:spPr/>
        <p:txBody>
          <a:bodyPr/>
          <a:lstStyle/>
          <a:p>
            <a:fld id="{38C2FBF9-36F3-47AF-98DB-E03A11BDBF51}" type="slidenum">
              <a:rPr lang="en-US" smtClean="0"/>
              <a:pPr/>
              <a:t>‹#›</a:t>
            </a:fld>
            <a:endParaRPr lang="en-US" dirty="0"/>
          </a:p>
        </p:txBody>
      </p:sp>
    </p:spTree>
    <p:extLst>
      <p:ext uri="{BB962C8B-B14F-4D97-AF65-F5344CB8AC3E}">
        <p14:creationId xmlns:p14="http://schemas.microsoft.com/office/powerpoint/2010/main" val="2461071279"/>
      </p:ext>
    </p:extLst>
  </p:cSld>
  <p:clrMapOvr>
    <a:masterClrMapping/>
  </p:clrMapOvr>
  <p:hf hdr="0"/>
  <p:extLst>
    <p:ext uri="{DCECCB84-F9BA-43D5-87BE-67443E8EF086}">
      <p15:sldGuideLst xmlns:p15="http://schemas.microsoft.com/office/powerpoint/2012/main">
        <p15:guide id="1" pos="3732" userDrawn="1">
          <p15:clr>
            <a:srgbClr val="FBAE40"/>
          </p15:clr>
        </p15:guide>
        <p15:guide id="10" pos="39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D71D12E-DC1B-4054-99C0-2DD8C7F5F7EF}"/>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0" y="5930900"/>
            <a:ext cx="12192000" cy="927100"/>
          </a:xfrm>
          <a:prstGeom prst="rect">
            <a:avLst/>
          </a:prstGeom>
        </p:spPr>
      </p:pic>
      <p:sp>
        <p:nvSpPr>
          <p:cNvPr id="2" name="Title Placeholder 1"/>
          <p:cNvSpPr>
            <a:spLocks noGrp="1"/>
          </p:cNvSpPr>
          <p:nvPr>
            <p:ph type="title"/>
          </p:nvPr>
        </p:nvSpPr>
        <p:spPr>
          <a:xfrm>
            <a:off x="623888" y="350069"/>
            <a:ext cx="8964613" cy="467239"/>
          </a:xfrm>
          <a:prstGeom prst="rect">
            <a:avLst/>
          </a:prstGeom>
        </p:spPr>
        <p:txBody>
          <a:bodyPr vert="horz" lIns="0" tIns="0" rIns="0" bIns="36000" rtlCol="0" anchor="t">
            <a:noAutofit/>
          </a:bodyPr>
          <a:lstStyle/>
          <a:p>
            <a:endParaRPr lang="en-US" dirty="0"/>
          </a:p>
        </p:txBody>
      </p:sp>
      <p:sp>
        <p:nvSpPr>
          <p:cNvPr id="3" name="Text Placeholder 2"/>
          <p:cNvSpPr>
            <a:spLocks noGrp="1"/>
          </p:cNvSpPr>
          <p:nvPr>
            <p:ph type="body" idx="1"/>
          </p:nvPr>
        </p:nvSpPr>
        <p:spPr>
          <a:xfrm>
            <a:off x="623888" y="1665287"/>
            <a:ext cx="10944225" cy="4319587"/>
          </a:xfrm>
          <a:prstGeom prst="rect">
            <a:avLst/>
          </a:prstGeom>
        </p:spPr>
        <p:txBody>
          <a:bodyPr vert="horz" lIns="0" tIns="72000" rIns="0" bIns="0" rtlCol="0">
            <a:noAutofit/>
          </a:body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endParaRPr lang="en-US" dirty="0"/>
          </a:p>
        </p:txBody>
      </p:sp>
      <p:sp>
        <p:nvSpPr>
          <p:cNvPr id="5" name="Footer Placeholder 4"/>
          <p:cNvSpPr>
            <a:spLocks noGrp="1"/>
          </p:cNvSpPr>
          <p:nvPr>
            <p:ph type="ftr" sz="quarter" idx="3"/>
          </p:nvPr>
        </p:nvSpPr>
        <p:spPr>
          <a:xfrm>
            <a:off x="5355771" y="6576681"/>
            <a:ext cx="5690848" cy="137325"/>
          </a:xfrm>
          <a:prstGeom prst="rect">
            <a:avLst/>
          </a:prstGeom>
        </p:spPr>
        <p:txBody>
          <a:bodyPr vert="horz" lIns="0" tIns="0" rIns="0" bIns="0" rtlCol="0" anchor="t"/>
          <a:lstStyle>
            <a:lvl1pPr algn="r">
              <a:defRPr sz="900">
                <a:solidFill>
                  <a:schemeClr val="tx1"/>
                </a:solidFill>
              </a:defRPr>
            </a:lvl1pPr>
          </a:lstStyle>
          <a:p>
            <a:r>
              <a:rPr lang="en-US"/>
              <a:t>14.04.2022</a:t>
            </a:r>
            <a:endParaRPr lang="en-US" dirty="0"/>
          </a:p>
        </p:txBody>
      </p:sp>
      <p:sp>
        <p:nvSpPr>
          <p:cNvPr id="6" name="Slide Number Placeholder 5"/>
          <p:cNvSpPr>
            <a:spLocks noGrp="1"/>
          </p:cNvSpPr>
          <p:nvPr>
            <p:ph type="sldNum" sz="quarter" idx="4"/>
          </p:nvPr>
        </p:nvSpPr>
        <p:spPr>
          <a:xfrm>
            <a:off x="11208544" y="6576681"/>
            <a:ext cx="359569" cy="137325"/>
          </a:xfrm>
          <a:prstGeom prst="rect">
            <a:avLst/>
          </a:prstGeom>
        </p:spPr>
        <p:txBody>
          <a:bodyPr vert="horz" lIns="0" tIns="0" rIns="0" bIns="0" rtlCol="0" anchor="t"/>
          <a:lstStyle>
            <a:lvl1pPr algn="r">
              <a:defRPr sz="900">
                <a:solidFill>
                  <a:schemeClr val="tx1"/>
                </a:solidFill>
              </a:defRPr>
            </a:lvl1pPr>
          </a:lstStyle>
          <a:p>
            <a:fld id="{A1F175FC-9032-4341-A730-277EC2FC2D2B}" type="slidenum">
              <a:rPr lang="en-US" smtClean="0"/>
              <a:pPr/>
              <a:t>‹#›</a:t>
            </a:fld>
            <a:endParaRPr lang="en-US" dirty="0"/>
          </a:p>
        </p:txBody>
      </p:sp>
      <p:pic>
        <p:nvPicPr>
          <p:cNvPr id="8" name="Picture 7">
            <a:extLst>
              <a:ext uri="{FF2B5EF4-FFF2-40B4-BE49-F238E27FC236}">
                <a16:creationId xmlns:a16="http://schemas.microsoft.com/office/drawing/2014/main" id="{C5E7DE6F-6D48-4F63-B372-0944B22F8B9E}"/>
              </a:ext>
            </a:extLst>
          </p:cNvPr>
          <p:cNvPicPr>
            <a:picLocks noChangeAspect="1"/>
          </p:cNvPicPr>
          <p:nvPr userDrawn="1">
            <p:custDataLst>
              <p:tags r:id="rId21"/>
            </p:custDataLst>
          </p:nvPr>
        </p:nvPicPr>
        <p:blipFill>
          <a:blip r:embed="rId24">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083679555"/>
      </p:ext>
    </p:extLst>
  </p:cSld>
  <p:clrMap bg1="lt1" tx1="dk1" bg2="lt2" tx2="dk2" accent1="accent1" accent2="accent2" accent3="accent3" accent4="accent4" accent5="accent5" accent6="accent6" hlink="hlink" folHlink="folHlink"/>
  <p:sldLayoutIdLst>
    <p:sldLayoutId id="2147483699" r:id="rId1"/>
    <p:sldLayoutId id="2147483806" r:id="rId2"/>
    <p:sldLayoutId id="2147483762" r:id="rId3"/>
    <p:sldLayoutId id="2147483809" r:id="rId4"/>
    <p:sldLayoutId id="2147483807" r:id="rId5"/>
    <p:sldLayoutId id="2147483792" r:id="rId6"/>
    <p:sldLayoutId id="2147483793" r:id="rId7"/>
    <p:sldLayoutId id="2147483811" r:id="rId8"/>
    <p:sldLayoutId id="2147483805" r:id="rId9"/>
    <p:sldLayoutId id="2147483794" r:id="rId10"/>
    <p:sldLayoutId id="2147483795" r:id="rId11"/>
    <p:sldLayoutId id="2147483796" r:id="rId12"/>
    <p:sldLayoutId id="2147483812" r:id="rId13"/>
    <p:sldLayoutId id="2147483810" r:id="rId14"/>
    <p:sldLayoutId id="2147483808" r:id="rId15"/>
    <p:sldLayoutId id="2147483797" r:id="rId16"/>
    <p:sldLayoutId id="2147483803" r:id="rId17"/>
    <p:sldLayoutId id="2147483804" r:id="rId18"/>
    <p:sldLayoutId id="2147483813" r:id="rId19"/>
  </p:sldLayoutIdLst>
  <p:hf hdr="0"/>
  <p:txStyles>
    <p:titleStyle>
      <a:lvl1pPr algn="l" defTabSz="914400" rtl="0" eaLnBrk="1" latinLnBrk="0" hangingPunct="1">
        <a:lnSpc>
          <a:spcPct val="100000"/>
        </a:lnSpc>
        <a:spcBef>
          <a:spcPts val="300"/>
        </a:spcBef>
        <a:spcAft>
          <a:spcPts val="600"/>
        </a:spcAft>
        <a:buNone/>
        <a:defRPr sz="2800" kern="1200">
          <a:solidFill>
            <a:schemeClr val="accent1"/>
          </a:solidFill>
          <a:latin typeface="+mj-lt"/>
          <a:ea typeface="+mj-ea"/>
          <a:cs typeface="+mj-cs"/>
        </a:defRPr>
      </a:lvl1pPr>
    </p:titleStyle>
    <p:bodyStyle>
      <a:lvl1pPr marL="21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080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29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51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72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94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pos="7287" userDrawn="1">
          <p15:clr>
            <a:srgbClr val="F26B43"/>
          </p15:clr>
        </p15:guide>
        <p15:guide id="3" orient="horz" pos="1049" userDrawn="1">
          <p15:clr>
            <a:srgbClr val="F26B43"/>
          </p15:clr>
        </p15:guide>
        <p15:guide id="4" orient="horz" pos="3770" userDrawn="1">
          <p15:clr>
            <a:srgbClr val="F26B43"/>
          </p15:clr>
        </p15:guide>
        <p15:guide id="5" orient="horz" pos="2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6.pn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21.jpg"/><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BCCE1838-4078-4D97-B4A8-BAFD037A2644}"/>
              </a:ext>
            </a:extLst>
          </p:cNvPr>
          <p:cNvSpPr>
            <a:spLocks noGrp="1"/>
          </p:cNvSpPr>
          <p:nvPr>
            <p:ph type="body" sz="quarter" idx="11"/>
          </p:nvPr>
        </p:nvSpPr>
        <p:spPr>
          <a:xfrm>
            <a:off x="623886" y="990621"/>
            <a:ext cx="8339137" cy="249299"/>
          </a:xfrm>
        </p:spPr>
        <p:txBody>
          <a:bodyPr/>
          <a:lstStyle/>
          <a:p>
            <a:r>
              <a:rPr lang="en-US" dirty="0"/>
              <a:t>Absorption Dehumidifiers</a:t>
            </a:r>
          </a:p>
        </p:txBody>
      </p:sp>
      <p:sp>
        <p:nvSpPr>
          <p:cNvPr id="18" name="Text Placeholder 17">
            <a:extLst>
              <a:ext uri="{FF2B5EF4-FFF2-40B4-BE49-F238E27FC236}">
                <a16:creationId xmlns:a16="http://schemas.microsoft.com/office/drawing/2014/main" id="{7E5D3B66-B84A-442D-81C9-89CDA9A68B98}"/>
              </a:ext>
            </a:extLst>
          </p:cNvPr>
          <p:cNvSpPr>
            <a:spLocks noGrp="1"/>
          </p:cNvSpPr>
          <p:nvPr>
            <p:ph type="body" sz="quarter" idx="14"/>
          </p:nvPr>
        </p:nvSpPr>
        <p:spPr>
          <a:xfrm>
            <a:off x="623886" y="1289899"/>
            <a:ext cx="8347982" cy="249299"/>
          </a:xfrm>
        </p:spPr>
        <p:txBody>
          <a:bodyPr/>
          <a:lstStyle/>
          <a:p>
            <a:endParaRPr lang="en-US" dirty="0"/>
          </a:p>
        </p:txBody>
      </p:sp>
      <p:sp>
        <p:nvSpPr>
          <p:cNvPr id="16" name="Title 15">
            <a:extLst>
              <a:ext uri="{FF2B5EF4-FFF2-40B4-BE49-F238E27FC236}">
                <a16:creationId xmlns:a16="http://schemas.microsoft.com/office/drawing/2014/main" id="{8A5C28A6-1B50-4360-83E0-3A936B7C461B}"/>
              </a:ext>
            </a:extLst>
          </p:cNvPr>
          <p:cNvSpPr>
            <a:spLocks noGrp="1"/>
          </p:cNvSpPr>
          <p:nvPr>
            <p:ph type="title"/>
          </p:nvPr>
        </p:nvSpPr>
        <p:spPr>
          <a:xfrm>
            <a:off x="623887" y="402671"/>
            <a:ext cx="8339137" cy="639025"/>
          </a:xfrm>
        </p:spPr>
        <p:txBody>
          <a:bodyPr vert="horz"/>
          <a:lstStyle/>
          <a:p>
            <a:r>
              <a:rPr lang="en-US" sz="4000" dirty="0"/>
              <a:t>Humidity and Beyond: DA Series </a:t>
            </a:r>
          </a:p>
        </p:txBody>
      </p:sp>
      <p:pic>
        <p:nvPicPr>
          <p:cNvPr id="14" name="Picture Placeholder 13">
            <a:extLst>
              <a:ext uri="{FF2B5EF4-FFF2-40B4-BE49-F238E27FC236}">
                <a16:creationId xmlns:a16="http://schemas.microsoft.com/office/drawing/2014/main" id="{A49146CD-1EC0-4058-919F-749DA482CEDB}"/>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2468"/>
          <a:stretch/>
        </p:blipFill>
        <p:spPr>
          <a:xfrm>
            <a:off x="0" y="2286000"/>
            <a:ext cx="12192000" cy="4572000"/>
          </a:xfrm>
        </p:spPr>
      </p:pic>
    </p:spTree>
    <p:extLst>
      <p:ext uri="{BB962C8B-B14F-4D97-AF65-F5344CB8AC3E}">
        <p14:creationId xmlns:p14="http://schemas.microsoft.com/office/powerpoint/2010/main" val="1053478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4D36D73-9CEE-4D89-A05C-F75CD0226AF4}"/>
              </a:ext>
            </a:extLst>
          </p:cNvPr>
          <p:cNvSpPr>
            <a:spLocks noGrp="1"/>
          </p:cNvSpPr>
          <p:nvPr>
            <p:ph type="subTitle" idx="15"/>
          </p:nvPr>
        </p:nvSpPr>
        <p:spPr/>
        <p:txBody>
          <a:bodyPr/>
          <a:lstStyle/>
          <a:p>
            <a:r>
              <a:rPr lang="en-US" dirty="0"/>
              <a:t>Museum and Archives Facilities</a:t>
            </a:r>
          </a:p>
        </p:txBody>
      </p:sp>
      <p:sp>
        <p:nvSpPr>
          <p:cNvPr id="4" name="Content Placeholder 3">
            <a:extLst>
              <a:ext uri="{FF2B5EF4-FFF2-40B4-BE49-F238E27FC236}">
                <a16:creationId xmlns:a16="http://schemas.microsoft.com/office/drawing/2014/main" id="{35D5195D-BC0D-4EE9-B010-94ACED19BCF2}"/>
              </a:ext>
            </a:extLst>
          </p:cNvPr>
          <p:cNvSpPr>
            <a:spLocks noGrp="1"/>
          </p:cNvSpPr>
          <p:nvPr>
            <p:ph sz="quarter" idx="21"/>
          </p:nvPr>
        </p:nvSpPr>
        <p:spPr>
          <a:xfrm>
            <a:off x="623887" y="1480114"/>
            <a:ext cx="4518268" cy="2981861"/>
          </a:xfrm>
        </p:spPr>
        <p:txBody>
          <a:bodyPr/>
          <a:lstStyle/>
          <a:p>
            <a:r>
              <a:rPr lang="en-US" sz="2000" dirty="0"/>
              <a:t>Material degradation (historical books, paintings, objects, etc.).</a:t>
            </a:r>
          </a:p>
          <a:p>
            <a:r>
              <a:rPr lang="en-US" sz="2000" dirty="0"/>
              <a:t>Decay of paper and painting through fading of dyes and colors</a:t>
            </a:r>
          </a:p>
          <a:p>
            <a:r>
              <a:rPr lang="en-US" sz="2000" dirty="0"/>
              <a:t>Corrosion of metals</a:t>
            </a:r>
          </a:p>
          <a:p>
            <a:r>
              <a:rPr lang="en-US" sz="2000" dirty="0"/>
              <a:t>High humidity levels expediate the process of organic corrosion </a:t>
            </a:r>
          </a:p>
          <a:p>
            <a:r>
              <a:rPr lang="en-US" sz="2000" dirty="0"/>
              <a:t>The goal is to controlling humidity levels in museum and archives</a:t>
            </a:r>
          </a:p>
          <a:p>
            <a:r>
              <a:rPr lang="en-US" sz="2000" dirty="0"/>
              <a:t>30%-50%RH depending on the application.</a:t>
            </a:r>
          </a:p>
          <a:p>
            <a:endParaRPr lang="en-US" sz="2000" dirty="0"/>
          </a:p>
          <a:p>
            <a:pPr marL="0" indent="0">
              <a:buNone/>
            </a:pPr>
            <a:endParaRPr lang="en-US" sz="2000" dirty="0"/>
          </a:p>
          <a:p>
            <a:endParaRPr lang="en-US" dirty="0"/>
          </a:p>
        </p:txBody>
      </p:sp>
      <p:sp>
        <p:nvSpPr>
          <p:cNvPr id="5" name="Title 4">
            <a:extLst>
              <a:ext uri="{FF2B5EF4-FFF2-40B4-BE49-F238E27FC236}">
                <a16:creationId xmlns:a16="http://schemas.microsoft.com/office/drawing/2014/main" id="{CDCADBEA-748C-4BD4-AC9D-C5189C60903B}"/>
              </a:ext>
            </a:extLst>
          </p:cNvPr>
          <p:cNvSpPr>
            <a:spLocks noGrp="1"/>
          </p:cNvSpPr>
          <p:nvPr>
            <p:ph type="title"/>
          </p:nvPr>
        </p:nvSpPr>
        <p:spPr/>
        <p:txBody>
          <a:bodyPr/>
          <a:lstStyle/>
          <a:p>
            <a:r>
              <a:rPr lang="en-US" dirty="0"/>
              <a:t>Applications</a:t>
            </a:r>
          </a:p>
        </p:txBody>
      </p:sp>
      <p:sp>
        <p:nvSpPr>
          <p:cNvPr id="6" name="Footer Placeholder 5">
            <a:extLst>
              <a:ext uri="{FF2B5EF4-FFF2-40B4-BE49-F238E27FC236}">
                <a16:creationId xmlns:a16="http://schemas.microsoft.com/office/drawing/2014/main" id="{600D6ADA-5291-456A-AD02-36169CF4A2B0}"/>
              </a:ext>
            </a:extLst>
          </p:cNvPr>
          <p:cNvSpPr>
            <a:spLocks noGrp="1"/>
          </p:cNvSpPr>
          <p:nvPr>
            <p:ph type="ftr" sz="quarter" idx="22"/>
          </p:nvPr>
        </p:nvSpPr>
        <p:spPr/>
        <p:txBody>
          <a:bodyPr/>
          <a:lstStyle/>
          <a:p>
            <a:r>
              <a:rPr lang="en-US"/>
              <a:t>14.04.2022</a:t>
            </a:r>
            <a:endParaRPr lang="en-US" dirty="0"/>
          </a:p>
        </p:txBody>
      </p:sp>
      <p:sp>
        <p:nvSpPr>
          <p:cNvPr id="7" name="Slide Number Placeholder 6">
            <a:extLst>
              <a:ext uri="{FF2B5EF4-FFF2-40B4-BE49-F238E27FC236}">
                <a16:creationId xmlns:a16="http://schemas.microsoft.com/office/drawing/2014/main" id="{81EE6A38-0118-4166-9E8E-A7D1493D893D}"/>
              </a:ext>
            </a:extLst>
          </p:cNvPr>
          <p:cNvSpPr>
            <a:spLocks noGrp="1"/>
          </p:cNvSpPr>
          <p:nvPr>
            <p:ph type="sldNum" sz="quarter" idx="23"/>
          </p:nvPr>
        </p:nvSpPr>
        <p:spPr/>
        <p:txBody>
          <a:bodyPr/>
          <a:lstStyle/>
          <a:p>
            <a:fld id="{76CFA894-A0A8-456E-9AE3-666A2C054FB7}" type="slidenum">
              <a:rPr lang="en-US" smtClean="0"/>
              <a:pPr/>
              <a:t>10</a:t>
            </a:fld>
            <a:endParaRPr lang="en-US" dirty="0"/>
          </a:p>
        </p:txBody>
      </p:sp>
      <p:pic>
        <p:nvPicPr>
          <p:cNvPr id="8" name="Picture 2" descr="Library and Archives | Canadian Museum of Nature">
            <a:extLst>
              <a:ext uri="{FF2B5EF4-FFF2-40B4-BE49-F238E27FC236}">
                <a16:creationId xmlns:a16="http://schemas.microsoft.com/office/drawing/2014/main" id="{693BA574-EF82-4326-95BB-397B5F94E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90" r="12735"/>
          <a:stretch/>
        </p:blipFill>
        <p:spPr bwMode="auto">
          <a:xfrm>
            <a:off x="5647354" y="1091409"/>
            <a:ext cx="4773554" cy="3137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9F83CC7-75B2-4433-B840-3F4E34634E0E}"/>
              </a:ext>
            </a:extLst>
          </p:cNvPr>
          <p:cNvPicPr>
            <a:picLocks noChangeAspect="1"/>
          </p:cNvPicPr>
          <p:nvPr/>
        </p:nvPicPr>
        <p:blipFill>
          <a:blip r:embed="rId3"/>
          <a:stretch>
            <a:fillRect/>
          </a:stretch>
        </p:blipFill>
        <p:spPr>
          <a:xfrm>
            <a:off x="5669374" y="4391130"/>
            <a:ext cx="4773554" cy="1758035"/>
          </a:xfrm>
          <a:prstGeom prst="rect">
            <a:avLst/>
          </a:prstGeom>
        </p:spPr>
      </p:pic>
    </p:spTree>
    <p:extLst>
      <p:ext uri="{BB962C8B-B14F-4D97-AF65-F5344CB8AC3E}">
        <p14:creationId xmlns:p14="http://schemas.microsoft.com/office/powerpoint/2010/main" val="2545429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25D804C-A4F9-4151-925D-3BC4118FDC9D}"/>
              </a:ext>
            </a:extLst>
          </p:cNvPr>
          <p:cNvSpPr>
            <a:spLocks noGrp="1"/>
          </p:cNvSpPr>
          <p:nvPr>
            <p:ph type="subTitle" idx="15"/>
          </p:nvPr>
        </p:nvSpPr>
        <p:spPr>
          <a:xfrm>
            <a:off x="623887" y="787751"/>
            <a:ext cx="8964613" cy="405683"/>
          </a:xfrm>
        </p:spPr>
        <p:txBody>
          <a:bodyPr>
            <a:normAutofit/>
          </a:bodyPr>
          <a:lstStyle/>
          <a:p>
            <a:r>
              <a:rPr lang="en-US" dirty="0"/>
              <a:t>Lithium-Ion Battery Plants</a:t>
            </a:r>
          </a:p>
        </p:txBody>
      </p:sp>
      <p:sp>
        <p:nvSpPr>
          <p:cNvPr id="18" name="Content Placeholder 2">
            <a:extLst>
              <a:ext uri="{FF2B5EF4-FFF2-40B4-BE49-F238E27FC236}">
                <a16:creationId xmlns:a16="http://schemas.microsoft.com/office/drawing/2014/main" id="{76772EB3-0C22-5866-FB9D-4B9A632F4495}"/>
              </a:ext>
            </a:extLst>
          </p:cNvPr>
          <p:cNvSpPr>
            <a:spLocks noGrp="1"/>
          </p:cNvSpPr>
          <p:nvPr>
            <p:ph sz="quarter" idx="26"/>
          </p:nvPr>
        </p:nvSpPr>
        <p:spPr>
          <a:xfrm>
            <a:off x="623886" y="1612805"/>
            <a:ext cx="5472113" cy="3928459"/>
          </a:xfrm>
        </p:spPr>
        <p:txBody>
          <a:bodyPr/>
          <a:lstStyle/>
          <a:p>
            <a:pPr>
              <a:lnSpc>
                <a:spcPct val="100000"/>
              </a:lnSpc>
            </a:pPr>
            <a:r>
              <a:rPr lang="en-US" sz="2000" dirty="0"/>
              <a:t>US Department of Energy (DOE) to invest $3 Billion</a:t>
            </a:r>
          </a:p>
          <a:p>
            <a:pPr>
              <a:lnSpc>
                <a:spcPct val="100000"/>
              </a:lnSpc>
            </a:pPr>
            <a:r>
              <a:rPr lang="en-US" sz="2000" dirty="0"/>
              <a:t>The goal is to close the gap in supply chain disruptions and accelerate battery production.</a:t>
            </a:r>
          </a:p>
          <a:p>
            <a:pPr>
              <a:lnSpc>
                <a:spcPct val="100000"/>
              </a:lnSpc>
            </a:pPr>
            <a:r>
              <a:rPr lang="en-US" sz="2000" dirty="0"/>
              <a:t> 800,000+ sq ft plant.</a:t>
            </a:r>
          </a:p>
          <a:p>
            <a:pPr>
              <a:lnSpc>
                <a:spcPct val="100000"/>
              </a:lnSpc>
            </a:pPr>
            <a:r>
              <a:rPr lang="en-US" sz="2000" dirty="0"/>
              <a:t>Extremely low humidity conditions.</a:t>
            </a:r>
          </a:p>
          <a:p>
            <a:pPr>
              <a:lnSpc>
                <a:spcPct val="100000"/>
              </a:lnSpc>
            </a:pPr>
            <a:r>
              <a:rPr lang="en-US" sz="2000" dirty="0"/>
              <a:t>Custom units available for up to 16,000cfm for special projects.</a:t>
            </a:r>
          </a:p>
          <a:p>
            <a:endParaRPr lang="en-US" sz="2000" dirty="0"/>
          </a:p>
          <a:p>
            <a:endParaRPr lang="en-US" dirty="0"/>
          </a:p>
        </p:txBody>
      </p:sp>
      <p:pic>
        <p:nvPicPr>
          <p:cNvPr id="13" name="Picture 12">
            <a:extLst>
              <a:ext uri="{FF2B5EF4-FFF2-40B4-BE49-F238E27FC236}">
                <a16:creationId xmlns:a16="http://schemas.microsoft.com/office/drawing/2014/main" id="{94CCCC1E-F8F6-40E8-AC75-4CF0A313061B}"/>
              </a:ext>
            </a:extLst>
          </p:cNvPr>
          <p:cNvPicPr>
            <a:picLocks noChangeAspect="1"/>
          </p:cNvPicPr>
          <p:nvPr/>
        </p:nvPicPr>
        <p:blipFill>
          <a:blip r:embed="rId3"/>
          <a:stretch>
            <a:fillRect/>
          </a:stretch>
        </p:blipFill>
        <p:spPr>
          <a:xfrm>
            <a:off x="6308211" y="1612805"/>
            <a:ext cx="5259902" cy="3928459"/>
          </a:xfrm>
          <a:prstGeom prst="rect">
            <a:avLst/>
          </a:prstGeom>
          <a:noFill/>
        </p:spPr>
      </p:pic>
      <p:sp>
        <p:nvSpPr>
          <p:cNvPr id="4" name="Title 3">
            <a:extLst>
              <a:ext uri="{FF2B5EF4-FFF2-40B4-BE49-F238E27FC236}">
                <a16:creationId xmlns:a16="http://schemas.microsoft.com/office/drawing/2014/main" id="{F8D9AAEE-DC6E-4F09-B18E-65C9F516724B}"/>
              </a:ext>
            </a:extLst>
          </p:cNvPr>
          <p:cNvSpPr>
            <a:spLocks noGrp="1"/>
          </p:cNvSpPr>
          <p:nvPr>
            <p:ph type="title"/>
          </p:nvPr>
        </p:nvSpPr>
        <p:spPr>
          <a:xfrm>
            <a:off x="623888" y="350069"/>
            <a:ext cx="8964613" cy="467239"/>
          </a:xfrm>
        </p:spPr>
        <p:txBody>
          <a:bodyPr anchor="t">
            <a:normAutofit/>
          </a:bodyPr>
          <a:lstStyle/>
          <a:p>
            <a:r>
              <a:rPr lang="en-US" dirty="0"/>
              <a:t>Application</a:t>
            </a:r>
          </a:p>
        </p:txBody>
      </p:sp>
      <p:sp>
        <p:nvSpPr>
          <p:cNvPr id="5" name="Footer Placeholder 4">
            <a:extLst>
              <a:ext uri="{FF2B5EF4-FFF2-40B4-BE49-F238E27FC236}">
                <a16:creationId xmlns:a16="http://schemas.microsoft.com/office/drawing/2014/main" id="{193D7263-1052-4A5E-AB57-2F062DF01094}"/>
              </a:ext>
            </a:extLst>
          </p:cNvPr>
          <p:cNvSpPr>
            <a:spLocks noGrp="1"/>
          </p:cNvSpPr>
          <p:nvPr>
            <p:ph type="ftr" sz="quarter" idx="28"/>
          </p:nvPr>
        </p:nvSpPr>
        <p:spPr>
          <a:xfrm>
            <a:off x="5355771" y="6576681"/>
            <a:ext cx="5690848" cy="137325"/>
          </a:xfrm>
        </p:spPr>
        <p:txBody>
          <a:bodyPr anchor="t">
            <a:normAutofit/>
          </a:bodyPr>
          <a:lstStyle/>
          <a:p>
            <a:pPr>
              <a:spcAft>
                <a:spcPts val="600"/>
              </a:spcAft>
            </a:pPr>
            <a:r>
              <a:rPr lang="en-US"/>
              <a:t>14.04.2022</a:t>
            </a:r>
          </a:p>
        </p:txBody>
      </p:sp>
      <p:sp>
        <p:nvSpPr>
          <p:cNvPr id="6" name="Slide Number Placeholder 5">
            <a:extLst>
              <a:ext uri="{FF2B5EF4-FFF2-40B4-BE49-F238E27FC236}">
                <a16:creationId xmlns:a16="http://schemas.microsoft.com/office/drawing/2014/main" id="{808EAD43-1141-44E7-BCD9-18E21AF5F46A}"/>
              </a:ext>
            </a:extLst>
          </p:cNvPr>
          <p:cNvSpPr>
            <a:spLocks noGrp="1"/>
          </p:cNvSpPr>
          <p:nvPr>
            <p:ph type="sldNum" sz="quarter" idx="29"/>
          </p:nvPr>
        </p:nvSpPr>
        <p:spPr>
          <a:xfrm>
            <a:off x="11208544" y="6576681"/>
            <a:ext cx="359569" cy="137325"/>
          </a:xfrm>
        </p:spPr>
        <p:txBody>
          <a:bodyPr anchor="t">
            <a:normAutofit/>
          </a:bodyPr>
          <a:lstStyle/>
          <a:p>
            <a:pPr>
              <a:spcAft>
                <a:spcPts val="600"/>
              </a:spcAft>
            </a:pPr>
            <a:fld id="{0BFAD789-2CA8-4CF1-AED5-E7EF7B82B93B}" type="slidenum">
              <a:rPr lang="en-US" smtClean="0"/>
              <a:pPr>
                <a:spcAft>
                  <a:spcPts val="600"/>
                </a:spcAft>
              </a:pPr>
              <a:t>11</a:t>
            </a:fld>
            <a:endParaRPr lang="en-US"/>
          </a:p>
        </p:txBody>
      </p:sp>
    </p:spTree>
    <p:extLst>
      <p:ext uri="{BB962C8B-B14F-4D97-AF65-F5344CB8AC3E}">
        <p14:creationId xmlns:p14="http://schemas.microsoft.com/office/powerpoint/2010/main" val="2152423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002846BA-B70F-40DE-A3C6-EE66B40C0471}"/>
              </a:ext>
            </a:extLst>
          </p:cNvPr>
          <p:cNvPicPr>
            <a:picLocks noGrp="1" noChangeAspect="1"/>
          </p:cNvPicPr>
          <p:nvPr>
            <p:ph type="pic" sz="quarter" idx="13"/>
            <p:custDataLst>
              <p:tags r:id="rId1"/>
            </p:custDataLst>
          </p:nvPr>
        </p:nvPicPr>
        <p:blipFill>
          <a:blip r:embed="rId4">
            <a:extLst>
              <a:ext uri="{28A0092B-C50C-407E-A947-70E740481C1C}">
                <a14:useLocalDpi xmlns:a14="http://schemas.microsoft.com/office/drawing/2010/main" val="0"/>
              </a:ext>
            </a:extLst>
          </a:blip>
          <a:srcRect l="2" r="2"/>
          <a:stretch>
            <a:fillRect/>
          </a:stretch>
        </p:blipFill>
        <p:spPr/>
      </p:pic>
      <p:sp>
        <p:nvSpPr>
          <p:cNvPr id="3" name="Title 2">
            <a:extLst>
              <a:ext uri="{FF2B5EF4-FFF2-40B4-BE49-F238E27FC236}">
                <a16:creationId xmlns:a16="http://schemas.microsoft.com/office/drawing/2014/main" id="{DE445BDC-2D2E-45C3-B13E-968A5EDFD8A3}"/>
              </a:ext>
            </a:extLst>
          </p:cNvPr>
          <p:cNvSpPr>
            <a:spLocks noGrp="1"/>
          </p:cNvSpPr>
          <p:nvPr>
            <p:ph type="title"/>
          </p:nvPr>
        </p:nvSpPr>
        <p:spPr/>
        <p:txBody>
          <a:bodyPr/>
          <a:lstStyle/>
          <a:p>
            <a:r>
              <a:rPr lang="en-US" dirty="0"/>
              <a:t>Sales Tools</a:t>
            </a:r>
          </a:p>
        </p:txBody>
      </p:sp>
      <p:sp>
        <p:nvSpPr>
          <p:cNvPr id="4" name="Subtitle 3">
            <a:extLst>
              <a:ext uri="{FF2B5EF4-FFF2-40B4-BE49-F238E27FC236}">
                <a16:creationId xmlns:a16="http://schemas.microsoft.com/office/drawing/2014/main" id="{A871C5D6-F9C9-48DF-8D44-4323058B7382}"/>
              </a:ext>
            </a:extLst>
          </p:cNvPr>
          <p:cNvSpPr>
            <a:spLocks noGrp="1"/>
          </p:cNvSpPr>
          <p:nvPr>
            <p:ph type="subTitle" idx="1"/>
          </p:nvPr>
        </p:nvSpPr>
        <p:spPr/>
        <p:txBody>
          <a:bodyPr/>
          <a:lstStyle/>
          <a:p>
            <a:endParaRPr lang="en-US"/>
          </a:p>
        </p:txBody>
      </p:sp>
      <p:sp>
        <p:nvSpPr>
          <p:cNvPr id="5" name="Footer Placeholder 4">
            <a:extLst>
              <a:ext uri="{FF2B5EF4-FFF2-40B4-BE49-F238E27FC236}">
                <a16:creationId xmlns:a16="http://schemas.microsoft.com/office/drawing/2014/main" id="{60BCC872-53CB-4567-BC3C-5966F94BC077}"/>
              </a:ext>
            </a:extLst>
          </p:cNvPr>
          <p:cNvSpPr>
            <a:spLocks noGrp="1"/>
          </p:cNvSpPr>
          <p:nvPr>
            <p:ph type="ftr" sz="quarter" idx="14"/>
          </p:nvPr>
        </p:nvSpPr>
        <p:spPr/>
        <p:txBody>
          <a:bodyPr/>
          <a:lstStyle/>
          <a:p>
            <a:r>
              <a:rPr lang="en-US"/>
              <a:t>14.04.2022</a:t>
            </a:r>
            <a:endParaRPr lang="en-US" dirty="0"/>
          </a:p>
        </p:txBody>
      </p:sp>
      <p:sp>
        <p:nvSpPr>
          <p:cNvPr id="6" name="Slide Number Placeholder 5">
            <a:extLst>
              <a:ext uri="{FF2B5EF4-FFF2-40B4-BE49-F238E27FC236}">
                <a16:creationId xmlns:a16="http://schemas.microsoft.com/office/drawing/2014/main" id="{4C9DF9BC-A2C9-4465-B9D6-F3B3C978F0C6}"/>
              </a:ext>
            </a:extLst>
          </p:cNvPr>
          <p:cNvSpPr>
            <a:spLocks noGrp="1"/>
          </p:cNvSpPr>
          <p:nvPr>
            <p:ph type="sldNum" sz="quarter" idx="15"/>
          </p:nvPr>
        </p:nvSpPr>
        <p:spPr/>
        <p:txBody>
          <a:bodyPr/>
          <a:lstStyle/>
          <a:p>
            <a:fld id="{CC5F4F0F-9EA2-44C0-A774-CA8D0F092CEE}" type="slidenum">
              <a:rPr lang="en-US" smtClean="0"/>
              <a:pPr/>
              <a:t>12</a:t>
            </a:fld>
            <a:endParaRPr lang="en-US" dirty="0"/>
          </a:p>
        </p:txBody>
      </p:sp>
      <p:pic>
        <p:nvPicPr>
          <p:cNvPr id="19" name="Picture 18">
            <a:extLst>
              <a:ext uri="{FF2B5EF4-FFF2-40B4-BE49-F238E27FC236}">
                <a16:creationId xmlns:a16="http://schemas.microsoft.com/office/drawing/2014/main" id="{2C844E56-BCD1-4896-BCB6-A1CA305F5348}"/>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1650742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02F81A3-2123-49D8-92ED-E3673B42556C}"/>
              </a:ext>
            </a:extLst>
          </p:cNvPr>
          <p:cNvSpPr>
            <a:spLocks noGrp="1"/>
          </p:cNvSpPr>
          <p:nvPr>
            <p:ph type="subTitle" idx="15"/>
          </p:nvPr>
        </p:nvSpPr>
        <p:spPr/>
        <p:txBody>
          <a:bodyPr/>
          <a:lstStyle/>
          <a:p>
            <a:r>
              <a:rPr lang="en-US" dirty="0"/>
              <a:t>HELP Software</a:t>
            </a:r>
          </a:p>
        </p:txBody>
      </p:sp>
      <p:pic>
        <p:nvPicPr>
          <p:cNvPr id="8" name="Content Placeholder 7">
            <a:extLst>
              <a:ext uri="{FF2B5EF4-FFF2-40B4-BE49-F238E27FC236}">
                <a16:creationId xmlns:a16="http://schemas.microsoft.com/office/drawing/2014/main" id="{B33D3391-B271-4593-95D6-D061D052222B}"/>
              </a:ext>
            </a:extLst>
          </p:cNvPr>
          <p:cNvPicPr>
            <a:picLocks noGrp="1" noChangeAspect="1"/>
          </p:cNvPicPr>
          <p:nvPr>
            <p:ph sz="quarter" idx="20"/>
          </p:nvPr>
        </p:nvPicPr>
        <p:blipFill>
          <a:blip r:embed="rId2"/>
          <a:stretch>
            <a:fillRect/>
          </a:stretch>
        </p:blipFill>
        <p:spPr>
          <a:xfrm>
            <a:off x="623887" y="1269206"/>
            <a:ext cx="5728011" cy="4319587"/>
          </a:xfrm>
        </p:spPr>
      </p:pic>
      <p:sp>
        <p:nvSpPr>
          <p:cNvPr id="4" name="Title 3">
            <a:extLst>
              <a:ext uri="{FF2B5EF4-FFF2-40B4-BE49-F238E27FC236}">
                <a16:creationId xmlns:a16="http://schemas.microsoft.com/office/drawing/2014/main" id="{A0D2B9BC-E36C-4901-BC81-E3B2BFF61872}"/>
              </a:ext>
            </a:extLst>
          </p:cNvPr>
          <p:cNvSpPr>
            <a:spLocks noGrp="1"/>
          </p:cNvSpPr>
          <p:nvPr>
            <p:ph type="title"/>
          </p:nvPr>
        </p:nvSpPr>
        <p:spPr/>
        <p:txBody>
          <a:bodyPr/>
          <a:lstStyle/>
          <a:p>
            <a:r>
              <a:rPr lang="en-US" dirty="0"/>
              <a:t>Sales Tools</a:t>
            </a:r>
          </a:p>
        </p:txBody>
      </p:sp>
      <p:sp>
        <p:nvSpPr>
          <p:cNvPr id="5" name="Footer Placeholder 4">
            <a:extLst>
              <a:ext uri="{FF2B5EF4-FFF2-40B4-BE49-F238E27FC236}">
                <a16:creationId xmlns:a16="http://schemas.microsoft.com/office/drawing/2014/main" id="{4C76EAD3-B7D5-4C63-805F-48910C92CF18}"/>
              </a:ext>
            </a:extLst>
          </p:cNvPr>
          <p:cNvSpPr>
            <a:spLocks noGrp="1"/>
          </p:cNvSpPr>
          <p:nvPr>
            <p:ph type="ftr" sz="quarter" idx="21"/>
          </p:nvPr>
        </p:nvSpPr>
        <p:spPr/>
        <p:txBody>
          <a:bodyPr/>
          <a:lstStyle/>
          <a:p>
            <a:r>
              <a:rPr lang="en-US"/>
              <a:t>14.04.2022</a:t>
            </a:r>
            <a:endParaRPr lang="en-US" dirty="0"/>
          </a:p>
        </p:txBody>
      </p:sp>
      <p:sp>
        <p:nvSpPr>
          <p:cNvPr id="6" name="Slide Number Placeholder 5">
            <a:extLst>
              <a:ext uri="{FF2B5EF4-FFF2-40B4-BE49-F238E27FC236}">
                <a16:creationId xmlns:a16="http://schemas.microsoft.com/office/drawing/2014/main" id="{CC2F4EEB-4DE5-4CE4-AD6B-00BCA0DFDBBA}"/>
              </a:ext>
            </a:extLst>
          </p:cNvPr>
          <p:cNvSpPr>
            <a:spLocks noGrp="1"/>
          </p:cNvSpPr>
          <p:nvPr>
            <p:ph type="sldNum" sz="quarter" idx="22"/>
          </p:nvPr>
        </p:nvSpPr>
        <p:spPr/>
        <p:txBody>
          <a:bodyPr/>
          <a:lstStyle/>
          <a:p>
            <a:fld id="{0BFAD789-2CA8-4CF1-AED5-E7EF7B82B93B}" type="slidenum">
              <a:rPr lang="en-US" smtClean="0"/>
              <a:pPr/>
              <a:t>13</a:t>
            </a:fld>
            <a:endParaRPr lang="en-US" dirty="0"/>
          </a:p>
        </p:txBody>
      </p:sp>
      <p:pic>
        <p:nvPicPr>
          <p:cNvPr id="10" name="Picture 9">
            <a:extLst>
              <a:ext uri="{FF2B5EF4-FFF2-40B4-BE49-F238E27FC236}">
                <a16:creationId xmlns:a16="http://schemas.microsoft.com/office/drawing/2014/main" id="{BB422595-F397-4A5F-A037-92824581D355}"/>
              </a:ext>
            </a:extLst>
          </p:cNvPr>
          <p:cNvPicPr>
            <a:picLocks noChangeAspect="1"/>
          </p:cNvPicPr>
          <p:nvPr/>
        </p:nvPicPr>
        <p:blipFill>
          <a:blip r:embed="rId3"/>
          <a:stretch>
            <a:fillRect/>
          </a:stretch>
        </p:blipFill>
        <p:spPr>
          <a:xfrm>
            <a:off x="7205348" y="939732"/>
            <a:ext cx="4362765" cy="4826068"/>
          </a:xfrm>
          <a:prstGeom prst="rect">
            <a:avLst/>
          </a:prstGeom>
        </p:spPr>
      </p:pic>
    </p:spTree>
    <p:extLst>
      <p:ext uri="{BB962C8B-B14F-4D97-AF65-F5344CB8AC3E}">
        <p14:creationId xmlns:p14="http://schemas.microsoft.com/office/powerpoint/2010/main" val="3878307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02F81A3-2123-49D8-92ED-E3673B42556C}"/>
              </a:ext>
            </a:extLst>
          </p:cNvPr>
          <p:cNvSpPr>
            <a:spLocks noGrp="1"/>
          </p:cNvSpPr>
          <p:nvPr>
            <p:ph type="subTitle" idx="15"/>
          </p:nvPr>
        </p:nvSpPr>
        <p:spPr/>
        <p:txBody>
          <a:bodyPr/>
          <a:lstStyle/>
          <a:p>
            <a:r>
              <a:rPr lang="en-US" dirty="0"/>
              <a:t>Cooling Coil </a:t>
            </a:r>
          </a:p>
        </p:txBody>
      </p:sp>
      <p:sp>
        <p:nvSpPr>
          <p:cNvPr id="4" name="Title 3">
            <a:extLst>
              <a:ext uri="{FF2B5EF4-FFF2-40B4-BE49-F238E27FC236}">
                <a16:creationId xmlns:a16="http://schemas.microsoft.com/office/drawing/2014/main" id="{A0D2B9BC-E36C-4901-BC81-E3B2BFF61872}"/>
              </a:ext>
            </a:extLst>
          </p:cNvPr>
          <p:cNvSpPr>
            <a:spLocks noGrp="1"/>
          </p:cNvSpPr>
          <p:nvPr>
            <p:ph type="title"/>
          </p:nvPr>
        </p:nvSpPr>
        <p:spPr/>
        <p:txBody>
          <a:bodyPr/>
          <a:lstStyle/>
          <a:p>
            <a:r>
              <a:rPr lang="en-US" dirty="0"/>
              <a:t>Sales Tools</a:t>
            </a:r>
          </a:p>
        </p:txBody>
      </p:sp>
      <p:sp>
        <p:nvSpPr>
          <p:cNvPr id="5" name="Footer Placeholder 4">
            <a:extLst>
              <a:ext uri="{FF2B5EF4-FFF2-40B4-BE49-F238E27FC236}">
                <a16:creationId xmlns:a16="http://schemas.microsoft.com/office/drawing/2014/main" id="{4C76EAD3-B7D5-4C63-805F-48910C92CF18}"/>
              </a:ext>
            </a:extLst>
          </p:cNvPr>
          <p:cNvSpPr>
            <a:spLocks noGrp="1"/>
          </p:cNvSpPr>
          <p:nvPr>
            <p:ph type="ftr" sz="quarter" idx="21"/>
          </p:nvPr>
        </p:nvSpPr>
        <p:spPr/>
        <p:txBody>
          <a:bodyPr/>
          <a:lstStyle/>
          <a:p>
            <a:r>
              <a:rPr lang="en-US"/>
              <a:t>14.04.2022</a:t>
            </a:r>
            <a:endParaRPr lang="en-US" dirty="0"/>
          </a:p>
        </p:txBody>
      </p:sp>
      <p:sp>
        <p:nvSpPr>
          <p:cNvPr id="6" name="Slide Number Placeholder 5">
            <a:extLst>
              <a:ext uri="{FF2B5EF4-FFF2-40B4-BE49-F238E27FC236}">
                <a16:creationId xmlns:a16="http://schemas.microsoft.com/office/drawing/2014/main" id="{CC2F4EEB-4DE5-4CE4-AD6B-00BCA0DFDBBA}"/>
              </a:ext>
            </a:extLst>
          </p:cNvPr>
          <p:cNvSpPr>
            <a:spLocks noGrp="1"/>
          </p:cNvSpPr>
          <p:nvPr>
            <p:ph type="sldNum" sz="quarter" idx="22"/>
          </p:nvPr>
        </p:nvSpPr>
        <p:spPr/>
        <p:txBody>
          <a:bodyPr/>
          <a:lstStyle/>
          <a:p>
            <a:fld id="{0BFAD789-2CA8-4CF1-AED5-E7EF7B82B93B}" type="slidenum">
              <a:rPr lang="en-US" smtClean="0"/>
              <a:pPr/>
              <a:t>14</a:t>
            </a:fld>
            <a:endParaRPr lang="en-US" dirty="0"/>
          </a:p>
        </p:txBody>
      </p:sp>
      <p:sp>
        <p:nvSpPr>
          <p:cNvPr id="11" name="Content Placeholder 2">
            <a:extLst>
              <a:ext uri="{FF2B5EF4-FFF2-40B4-BE49-F238E27FC236}">
                <a16:creationId xmlns:a16="http://schemas.microsoft.com/office/drawing/2014/main" id="{9768B2FA-B0E6-4515-BEFE-46236BBF153B}"/>
              </a:ext>
            </a:extLst>
          </p:cNvPr>
          <p:cNvSpPr txBox="1">
            <a:spLocks/>
          </p:cNvSpPr>
          <p:nvPr/>
        </p:nvSpPr>
        <p:spPr>
          <a:xfrm>
            <a:off x="623887" y="1631116"/>
            <a:ext cx="5472113" cy="3928459"/>
          </a:xfrm>
          <a:prstGeom prst="rect">
            <a:avLst/>
          </a:prstGeom>
        </p:spPr>
        <p:txBody>
          <a:bodyPr/>
          <a:lstStyle>
            <a:lvl1pPr marL="21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080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29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51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72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94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a:lstStyle>
          <a:p>
            <a:pPr marL="0" indent="0">
              <a:lnSpc>
                <a:spcPct val="100000"/>
              </a:lnSpc>
              <a:buNone/>
            </a:pPr>
            <a:r>
              <a:rPr lang="en-US" sz="2000" b="1" dirty="0"/>
              <a:t>Pre-Cooling Coils</a:t>
            </a:r>
          </a:p>
          <a:p>
            <a:pPr>
              <a:lnSpc>
                <a:spcPct val="100000"/>
              </a:lnSpc>
            </a:pPr>
            <a:r>
              <a:rPr lang="en-US" sz="2000" dirty="0"/>
              <a:t>Precooling (sensible) or Precooling/dehumidification (latent)</a:t>
            </a:r>
          </a:p>
          <a:p>
            <a:pPr>
              <a:lnSpc>
                <a:spcPct val="100000"/>
              </a:lnSpc>
            </a:pPr>
            <a:r>
              <a:rPr lang="en-US" sz="2000" dirty="0"/>
              <a:t>Used to adjust total performance</a:t>
            </a:r>
          </a:p>
          <a:p>
            <a:pPr>
              <a:lnSpc>
                <a:spcPct val="100000"/>
              </a:lnSpc>
            </a:pPr>
            <a:endParaRPr lang="en-US" sz="2000" dirty="0"/>
          </a:p>
          <a:p>
            <a:pPr marL="0" indent="0">
              <a:lnSpc>
                <a:spcPct val="100000"/>
              </a:lnSpc>
              <a:buNone/>
            </a:pPr>
            <a:r>
              <a:rPr lang="en-US" sz="2000" b="1" dirty="0"/>
              <a:t>Post-Cooling Coils</a:t>
            </a:r>
          </a:p>
          <a:p>
            <a:pPr>
              <a:lnSpc>
                <a:spcPct val="100000"/>
              </a:lnSpc>
            </a:pPr>
            <a:r>
              <a:rPr lang="en-US" sz="2000" dirty="0"/>
              <a:t>Used to trim temperature (sensible only!)</a:t>
            </a:r>
          </a:p>
          <a:p>
            <a:pPr>
              <a:lnSpc>
                <a:spcPct val="100000"/>
              </a:lnSpc>
            </a:pPr>
            <a:endParaRPr lang="en-US" sz="2000" dirty="0"/>
          </a:p>
          <a:p>
            <a:pPr marL="0" indent="0">
              <a:lnSpc>
                <a:spcPct val="100000"/>
              </a:lnSpc>
              <a:buNone/>
            </a:pPr>
            <a:r>
              <a:rPr lang="en-US" sz="2000" dirty="0">
                <a:solidFill>
                  <a:srgbClr val="016AB3"/>
                </a:solidFill>
              </a:rPr>
              <a:t>Available in Help!</a:t>
            </a:r>
          </a:p>
          <a:p>
            <a:pPr>
              <a:lnSpc>
                <a:spcPct val="100000"/>
              </a:lnSpc>
            </a:pPr>
            <a:endParaRPr lang="en-US" sz="2000" dirty="0"/>
          </a:p>
          <a:p>
            <a:endParaRPr lang="en-US" sz="2000" dirty="0"/>
          </a:p>
          <a:p>
            <a:endParaRPr lang="en-US" dirty="0"/>
          </a:p>
        </p:txBody>
      </p:sp>
      <p:pic>
        <p:nvPicPr>
          <p:cNvPr id="3074" name="Picture 2">
            <a:extLst>
              <a:ext uri="{FF2B5EF4-FFF2-40B4-BE49-F238E27FC236}">
                <a16:creationId xmlns:a16="http://schemas.microsoft.com/office/drawing/2014/main" id="{AE406B64-8EF8-4A4B-9DCF-CBE982367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919" y="3679474"/>
            <a:ext cx="461962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a:extLst>
              <a:ext uri="{FF2B5EF4-FFF2-40B4-BE49-F238E27FC236}">
                <a16:creationId xmlns:a16="http://schemas.microsoft.com/office/drawing/2014/main" id="{A525E685-3204-4726-8CFC-642604CA9D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1031" y="942303"/>
            <a:ext cx="2500410" cy="253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750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4E2FD36-552D-44E1-A617-EC24E544D073}"/>
              </a:ext>
            </a:extLst>
          </p:cNvPr>
          <p:cNvSpPr>
            <a:spLocks noGrp="1"/>
          </p:cNvSpPr>
          <p:nvPr>
            <p:ph type="subTitle" idx="15"/>
          </p:nvPr>
        </p:nvSpPr>
        <p:spPr>
          <a:xfrm>
            <a:off x="623887" y="787751"/>
            <a:ext cx="8964613" cy="405683"/>
          </a:xfrm>
        </p:spPr>
        <p:txBody>
          <a:bodyPr>
            <a:normAutofit/>
          </a:bodyPr>
          <a:lstStyle/>
          <a:p>
            <a:r>
              <a:rPr lang="en-US" dirty="0"/>
              <a:t>Additional Support</a:t>
            </a:r>
          </a:p>
        </p:txBody>
      </p:sp>
      <p:sp>
        <p:nvSpPr>
          <p:cNvPr id="4" name="Title 3">
            <a:extLst>
              <a:ext uri="{FF2B5EF4-FFF2-40B4-BE49-F238E27FC236}">
                <a16:creationId xmlns:a16="http://schemas.microsoft.com/office/drawing/2014/main" id="{F3C8598F-3542-42F9-AE95-111FAAF28E7B}"/>
              </a:ext>
            </a:extLst>
          </p:cNvPr>
          <p:cNvSpPr>
            <a:spLocks noGrp="1"/>
          </p:cNvSpPr>
          <p:nvPr>
            <p:ph type="title"/>
          </p:nvPr>
        </p:nvSpPr>
        <p:spPr>
          <a:xfrm>
            <a:off x="623888" y="350069"/>
            <a:ext cx="8964613" cy="467239"/>
          </a:xfrm>
        </p:spPr>
        <p:txBody>
          <a:bodyPr anchor="t">
            <a:normAutofit/>
          </a:bodyPr>
          <a:lstStyle/>
          <a:p>
            <a:r>
              <a:rPr lang="en-US" dirty="0"/>
              <a:t>Sales Tools</a:t>
            </a:r>
          </a:p>
        </p:txBody>
      </p:sp>
      <p:sp>
        <p:nvSpPr>
          <p:cNvPr id="5" name="Footer Placeholder 4">
            <a:extLst>
              <a:ext uri="{FF2B5EF4-FFF2-40B4-BE49-F238E27FC236}">
                <a16:creationId xmlns:a16="http://schemas.microsoft.com/office/drawing/2014/main" id="{FBB4AA5B-A634-4B35-8F41-F79CD70979DE}"/>
              </a:ext>
            </a:extLst>
          </p:cNvPr>
          <p:cNvSpPr>
            <a:spLocks noGrp="1"/>
          </p:cNvSpPr>
          <p:nvPr>
            <p:ph type="ftr" sz="quarter" idx="21"/>
          </p:nvPr>
        </p:nvSpPr>
        <p:spPr>
          <a:xfrm>
            <a:off x="5355771" y="6576681"/>
            <a:ext cx="5690848" cy="137325"/>
          </a:xfrm>
        </p:spPr>
        <p:txBody>
          <a:bodyPr anchor="t">
            <a:normAutofit/>
          </a:bodyPr>
          <a:lstStyle/>
          <a:p>
            <a:pPr>
              <a:spcAft>
                <a:spcPts val="600"/>
              </a:spcAft>
            </a:pPr>
            <a:r>
              <a:rPr lang="en-US"/>
              <a:t>14.04.2022</a:t>
            </a:r>
          </a:p>
        </p:txBody>
      </p:sp>
      <p:sp>
        <p:nvSpPr>
          <p:cNvPr id="6" name="Slide Number Placeholder 5">
            <a:extLst>
              <a:ext uri="{FF2B5EF4-FFF2-40B4-BE49-F238E27FC236}">
                <a16:creationId xmlns:a16="http://schemas.microsoft.com/office/drawing/2014/main" id="{05D1A8BC-7A87-4F5C-9C19-5C0137F248F5}"/>
              </a:ext>
            </a:extLst>
          </p:cNvPr>
          <p:cNvSpPr>
            <a:spLocks noGrp="1"/>
          </p:cNvSpPr>
          <p:nvPr>
            <p:ph type="sldNum" sz="quarter" idx="22"/>
          </p:nvPr>
        </p:nvSpPr>
        <p:spPr>
          <a:xfrm>
            <a:off x="11208544" y="6576681"/>
            <a:ext cx="359569" cy="137325"/>
          </a:xfrm>
        </p:spPr>
        <p:txBody>
          <a:bodyPr anchor="t">
            <a:normAutofit/>
          </a:bodyPr>
          <a:lstStyle/>
          <a:p>
            <a:pPr>
              <a:spcAft>
                <a:spcPts val="600"/>
              </a:spcAft>
            </a:pPr>
            <a:fld id="{0BFAD789-2CA8-4CF1-AED5-E7EF7B82B93B}" type="slidenum">
              <a:rPr lang="en-US" smtClean="0"/>
              <a:pPr>
                <a:spcAft>
                  <a:spcPts val="600"/>
                </a:spcAft>
              </a:pPr>
              <a:t>15</a:t>
            </a:fld>
            <a:endParaRPr lang="en-US"/>
          </a:p>
        </p:txBody>
      </p:sp>
      <p:graphicFrame>
        <p:nvGraphicFramePr>
          <p:cNvPr id="9" name="Content Placeholder 2">
            <a:extLst>
              <a:ext uri="{FF2B5EF4-FFF2-40B4-BE49-F238E27FC236}">
                <a16:creationId xmlns:a16="http://schemas.microsoft.com/office/drawing/2014/main" id="{33C656D8-1917-F686-50B5-CF257BAFFA87}"/>
              </a:ext>
            </a:extLst>
          </p:cNvPr>
          <p:cNvGraphicFramePr>
            <a:graphicFrameLocks noGrp="1"/>
          </p:cNvGraphicFramePr>
          <p:nvPr>
            <p:ph sz="quarter" idx="20"/>
            <p:extLst>
              <p:ext uri="{D42A27DB-BD31-4B8C-83A1-F6EECF244321}">
                <p14:modId xmlns:p14="http://schemas.microsoft.com/office/powerpoint/2010/main" val="3572954855"/>
              </p:ext>
            </p:extLst>
          </p:nvPr>
        </p:nvGraphicFramePr>
        <p:xfrm>
          <a:off x="623888" y="1193434"/>
          <a:ext cx="10944225"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2602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9983C58-4798-4D63-A841-7F885C7ABDF7}"/>
              </a:ext>
            </a:extLst>
          </p:cNvPr>
          <p:cNvSpPr>
            <a:spLocks noGrp="1"/>
          </p:cNvSpPr>
          <p:nvPr>
            <p:ph type="subTitle" idx="15"/>
          </p:nvPr>
        </p:nvSpPr>
        <p:spPr>
          <a:xfrm>
            <a:off x="623887" y="787751"/>
            <a:ext cx="8964613" cy="405683"/>
          </a:xfrm>
        </p:spPr>
        <p:txBody>
          <a:bodyPr>
            <a:normAutofit/>
          </a:bodyPr>
          <a:lstStyle/>
          <a:p>
            <a:r>
              <a:rPr lang="en-US" dirty="0"/>
              <a:t>Technical Manuals</a:t>
            </a:r>
          </a:p>
        </p:txBody>
      </p:sp>
      <p:pic>
        <p:nvPicPr>
          <p:cNvPr id="15" name="Picture 14">
            <a:extLst>
              <a:ext uri="{FF2B5EF4-FFF2-40B4-BE49-F238E27FC236}">
                <a16:creationId xmlns:a16="http://schemas.microsoft.com/office/drawing/2014/main" id="{7816EF40-DCE7-4C28-956E-ECE97653423B}"/>
              </a:ext>
            </a:extLst>
          </p:cNvPr>
          <p:cNvPicPr>
            <a:picLocks noChangeAspect="1"/>
          </p:cNvPicPr>
          <p:nvPr/>
        </p:nvPicPr>
        <p:blipFill rotWithShape="1">
          <a:blip r:embed="rId2"/>
          <a:srcRect r="-4" b="2817"/>
          <a:stretch/>
        </p:blipFill>
        <p:spPr>
          <a:xfrm>
            <a:off x="623887" y="1349138"/>
            <a:ext cx="3455987" cy="4354347"/>
          </a:xfrm>
          <a:prstGeom prst="rect">
            <a:avLst/>
          </a:prstGeom>
          <a:noFill/>
        </p:spPr>
      </p:pic>
      <p:pic>
        <p:nvPicPr>
          <p:cNvPr id="8" name="Picture 7">
            <a:extLst>
              <a:ext uri="{FF2B5EF4-FFF2-40B4-BE49-F238E27FC236}">
                <a16:creationId xmlns:a16="http://schemas.microsoft.com/office/drawing/2014/main" id="{A5C5BCE6-C93E-4153-8502-30CF868D3351}"/>
              </a:ext>
            </a:extLst>
          </p:cNvPr>
          <p:cNvPicPr>
            <a:picLocks noChangeAspect="1"/>
          </p:cNvPicPr>
          <p:nvPr/>
        </p:nvPicPr>
        <p:blipFill rotWithShape="1">
          <a:blip r:embed="rId3"/>
          <a:srcRect t="2822" r="-4" b="-4"/>
          <a:stretch/>
        </p:blipFill>
        <p:spPr>
          <a:xfrm>
            <a:off x="4367985" y="1349137"/>
            <a:ext cx="3455987" cy="4354347"/>
          </a:xfrm>
          <a:prstGeom prst="rect">
            <a:avLst/>
          </a:prstGeom>
          <a:noFill/>
        </p:spPr>
      </p:pic>
      <p:pic>
        <p:nvPicPr>
          <p:cNvPr id="10" name="Content Placeholder 9">
            <a:extLst>
              <a:ext uri="{FF2B5EF4-FFF2-40B4-BE49-F238E27FC236}">
                <a16:creationId xmlns:a16="http://schemas.microsoft.com/office/drawing/2014/main" id="{D7D302AD-D6AB-4EF1-8698-D3E54DC0CFF0}"/>
              </a:ext>
            </a:extLst>
          </p:cNvPr>
          <p:cNvPicPr>
            <a:picLocks noGrp="1" noChangeAspect="1"/>
          </p:cNvPicPr>
          <p:nvPr>
            <p:ph sz="quarter" idx="39"/>
          </p:nvPr>
        </p:nvPicPr>
        <p:blipFill rotWithShape="1">
          <a:blip r:embed="rId4"/>
          <a:srcRect t="2509" r="1" b="1"/>
          <a:stretch/>
        </p:blipFill>
        <p:spPr>
          <a:xfrm>
            <a:off x="8112083" y="1349138"/>
            <a:ext cx="3455988" cy="4319586"/>
          </a:xfrm>
          <a:noFill/>
        </p:spPr>
      </p:pic>
      <p:sp>
        <p:nvSpPr>
          <p:cNvPr id="4" name="Title 3">
            <a:extLst>
              <a:ext uri="{FF2B5EF4-FFF2-40B4-BE49-F238E27FC236}">
                <a16:creationId xmlns:a16="http://schemas.microsoft.com/office/drawing/2014/main" id="{ED76F56A-507C-454C-BAD5-91154909E8F0}"/>
              </a:ext>
            </a:extLst>
          </p:cNvPr>
          <p:cNvSpPr>
            <a:spLocks noGrp="1"/>
          </p:cNvSpPr>
          <p:nvPr>
            <p:ph type="title"/>
          </p:nvPr>
        </p:nvSpPr>
        <p:spPr>
          <a:xfrm>
            <a:off x="623888" y="350069"/>
            <a:ext cx="8964613" cy="467239"/>
          </a:xfrm>
        </p:spPr>
        <p:txBody>
          <a:bodyPr anchor="t">
            <a:normAutofit/>
          </a:bodyPr>
          <a:lstStyle/>
          <a:p>
            <a:r>
              <a:rPr lang="en-US" dirty="0"/>
              <a:t>Sales Tools</a:t>
            </a:r>
          </a:p>
        </p:txBody>
      </p:sp>
      <p:sp>
        <p:nvSpPr>
          <p:cNvPr id="5" name="Footer Placeholder 4">
            <a:extLst>
              <a:ext uri="{FF2B5EF4-FFF2-40B4-BE49-F238E27FC236}">
                <a16:creationId xmlns:a16="http://schemas.microsoft.com/office/drawing/2014/main" id="{8C40BF9A-3B67-4870-A56E-A4ECD82C4D50}"/>
              </a:ext>
            </a:extLst>
          </p:cNvPr>
          <p:cNvSpPr>
            <a:spLocks noGrp="1"/>
          </p:cNvSpPr>
          <p:nvPr>
            <p:ph type="ftr" sz="quarter" idx="40"/>
          </p:nvPr>
        </p:nvSpPr>
        <p:spPr>
          <a:xfrm>
            <a:off x="5355771" y="6576681"/>
            <a:ext cx="5690848" cy="137325"/>
          </a:xfrm>
        </p:spPr>
        <p:txBody>
          <a:bodyPr anchor="t">
            <a:normAutofit/>
          </a:bodyPr>
          <a:lstStyle/>
          <a:p>
            <a:pPr>
              <a:spcAft>
                <a:spcPts val="600"/>
              </a:spcAft>
            </a:pPr>
            <a:r>
              <a:rPr lang="en-US"/>
              <a:t>14.04.2022</a:t>
            </a:r>
          </a:p>
        </p:txBody>
      </p:sp>
      <p:sp>
        <p:nvSpPr>
          <p:cNvPr id="6" name="Slide Number Placeholder 5">
            <a:extLst>
              <a:ext uri="{FF2B5EF4-FFF2-40B4-BE49-F238E27FC236}">
                <a16:creationId xmlns:a16="http://schemas.microsoft.com/office/drawing/2014/main" id="{4CFFF4B4-845E-4A0D-80E5-BCA060693FE3}"/>
              </a:ext>
            </a:extLst>
          </p:cNvPr>
          <p:cNvSpPr>
            <a:spLocks noGrp="1"/>
          </p:cNvSpPr>
          <p:nvPr>
            <p:ph type="sldNum" sz="quarter" idx="41"/>
          </p:nvPr>
        </p:nvSpPr>
        <p:spPr>
          <a:xfrm>
            <a:off x="11208544" y="6576681"/>
            <a:ext cx="359569" cy="137325"/>
          </a:xfrm>
        </p:spPr>
        <p:txBody>
          <a:bodyPr anchor="t">
            <a:normAutofit/>
          </a:bodyPr>
          <a:lstStyle/>
          <a:p>
            <a:pPr>
              <a:spcAft>
                <a:spcPts val="600"/>
              </a:spcAft>
            </a:pPr>
            <a:fld id="{0BFAD789-2CA8-4CF1-AED5-E7EF7B82B93B}" type="slidenum">
              <a:rPr lang="en-US" smtClean="0"/>
              <a:pPr>
                <a:spcAft>
                  <a:spcPts val="600"/>
                </a:spcAft>
              </a:pPr>
              <a:t>16</a:t>
            </a:fld>
            <a:endParaRPr lang="en-US"/>
          </a:p>
        </p:txBody>
      </p:sp>
      <p:sp>
        <p:nvSpPr>
          <p:cNvPr id="16" name="TextBox 15">
            <a:extLst>
              <a:ext uri="{FF2B5EF4-FFF2-40B4-BE49-F238E27FC236}">
                <a16:creationId xmlns:a16="http://schemas.microsoft.com/office/drawing/2014/main" id="{1E01F63C-562A-4787-A798-702E1480AFB5}"/>
              </a:ext>
            </a:extLst>
          </p:cNvPr>
          <p:cNvSpPr txBox="1"/>
          <p:nvPr/>
        </p:nvSpPr>
        <p:spPr>
          <a:xfrm>
            <a:off x="1433891" y="5703484"/>
            <a:ext cx="2114551" cy="369332"/>
          </a:xfrm>
          <a:prstGeom prst="rect">
            <a:avLst/>
          </a:prstGeom>
          <a:noFill/>
        </p:spPr>
        <p:txBody>
          <a:bodyPr wrap="square" rtlCol="0">
            <a:spAutoFit/>
          </a:bodyPr>
          <a:lstStyle/>
          <a:p>
            <a:r>
              <a:rPr lang="en-US" dirty="0"/>
              <a:t>Technical Brochures</a:t>
            </a:r>
          </a:p>
        </p:txBody>
      </p:sp>
      <p:sp>
        <p:nvSpPr>
          <p:cNvPr id="25" name="TextBox 24">
            <a:extLst>
              <a:ext uri="{FF2B5EF4-FFF2-40B4-BE49-F238E27FC236}">
                <a16:creationId xmlns:a16="http://schemas.microsoft.com/office/drawing/2014/main" id="{BB984BCF-3F5A-4D59-9883-CD72AB44ED52}"/>
              </a:ext>
            </a:extLst>
          </p:cNvPr>
          <p:cNvSpPr txBox="1"/>
          <p:nvPr/>
        </p:nvSpPr>
        <p:spPr>
          <a:xfrm>
            <a:off x="5131560" y="5668724"/>
            <a:ext cx="2114551" cy="369332"/>
          </a:xfrm>
          <a:prstGeom prst="rect">
            <a:avLst/>
          </a:prstGeom>
          <a:noFill/>
        </p:spPr>
        <p:txBody>
          <a:bodyPr wrap="square" rtlCol="0">
            <a:spAutoFit/>
          </a:bodyPr>
          <a:lstStyle/>
          <a:p>
            <a:r>
              <a:rPr lang="en-US" dirty="0"/>
              <a:t>Installation Manuals</a:t>
            </a:r>
          </a:p>
        </p:txBody>
      </p:sp>
      <p:sp>
        <p:nvSpPr>
          <p:cNvPr id="26" name="TextBox 25">
            <a:extLst>
              <a:ext uri="{FF2B5EF4-FFF2-40B4-BE49-F238E27FC236}">
                <a16:creationId xmlns:a16="http://schemas.microsoft.com/office/drawing/2014/main" id="{1A0EFF64-2407-4B25-A658-5CDD015096F8}"/>
              </a:ext>
            </a:extLst>
          </p:cNvPr>
          <p:cNvSpPr txBox="1"/>
          <p:nvPr/>
        </p:nvSpPr>
        <p:spPr>
          <a:xfrm>
            <a:off x="8782801" y="5639762"/>
            <a:ext cx="2332874" cy="369332"/>
          </a:xfrm>
          <a:prstGeom prst="rect">
            <a:avLst/>
          </a:prstGeom>
          <a:noFill/>
        </p:spPr>
        <p:txBody>
          <a:bodyPr wrap="square" rtlCol="0">
            <a:spAutoFit/>
          </a:bodyPr>
          <a:lstStyle/>
          <a:p>
            <a:r>
              <a:rPr lang="en-US" dirty="0"/>
              <a:t>Technical Data Sheets</a:t>
            </a:r>
          </a:p>
        </p:txBody>
      </p:sp>
    </p:spTree>
    <p:extLst>
      <p:ext uri="{BB962C8B-B14F-4D97-AF65-F5344CB8AC3E}">
        <p14:creationId xmlns:p14="http://schemas.microsoft.com/office/powerpoint/2010/main" val="241658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DB3C5E3-A6F1-47A7-AC1F-C5318C111BD3}"/>
              </a:ext>
            </a:extLst>
          </p:cNvPr>
          <p:cNvSpPr>
            <a:spLocks noGrp="1"/>
          </p:cNvSpPr>
          <p:nvPr>
            <p:ph type="subTitle" idx="15"/>
          </p:nvPr>
        </p:nvSpPr>
        <p:spPr/>
        <p:txBody>
          <a:bodyPr/>
          <a:lstStyle/>
          <a:p>
            <a:r>
              <a:rPr lang="en-US" dirty="0"/>
              <a:t>Application Brochures</a:t>
            </a:r>
          </a:p>
        </p:txBody>
      </p:sp>
      <p:pic>
        <p:nvPicPr>
          <p:cNvPr id="8" name="Content Placeholder 7">
            <a:extLst>
              <a:ext uri="{FF2B5EF4-FFF2-40B4-BE49-F238E27FC236}">
                <a16:creationId xmlns:a16="http://schemas.microsoft.com/office/drawing/2014/main" id="{36287105-4A86-47F4-954B-BFB386B0C97D}"/>
              </a:ext>
            </a:extLst>
          </p:cNvPr>
          <p:cNvPicPr>
            <a:picLocks noGrp="1" noChangeAspect="1"/>
          </p:cNvPicPr>
          <p:nvPr>
            <p:ph sz="quarter" idx="20"/>
          </p:nvPr>
        </p:nvPicPr>
        <p:blipFill>
          <a:blip r:embed="rId2"/>
          <a:stretch>
            <a:fillRect/>
          </a:stretch>
        </p:blipFill>
        <p:spPr>
          <a:xfrm>
            <a:off x="623887" y="1438785"/>
            <a:ext cx="3344500" cy="4319587"/>
          </a:xfrm>
        </p:spPr>
      </p:pic>
      <p:sp>
        <p:nvSpPr>
          <p:cNvPr id="4" name="Title 3">
            <a:extLst>
              <a:ext uri="{FF2B5EF4-FFF2-40B4-BE49-F238E27FC236}">
                <a16:creationId xmlns:a16="http://schemas.microsoft.com/office/drawing/2014/main" id="{5AE7D0D5-04CA-412E-8B34-FDDCF305D8E8}"/>
              </a:ext>
            </a:extLst>
          </p:cNvPr>
          <p:cNvSpPr>
            <a:spLocks noGrp="1"/>
          </p:cNvSpPr>
          <p:nvPr>
            <p:ph type="title"/>
          </p:nvPr>
        </p:nvSpPr>
        <p:spPr/>
        <p:txBody>
          <a:bodyPr/>
          <a:lstStyle/>
          <a:p>
            <a:r>
              <a:rPr lang="en-US" dirty="0"/>
              <a:t>Sales Tools</a:t>
            </a:r>
          </a:p>
        </p:txBody>
      </p:sp>
      <p:sp>
        <p:nvSpPr>
          <p:cNvPr id="5" name="Footer Placeholder 4">
            <a:extLst>
              <a:ext uri="{FF2B5EF4-FFF2-40B4-BE49-F238E27FC236}">
                <a16:creationId xmlns:a16="http://schemas.microsoft.com/office/drawing/2014/main" id="{2E805C2B-14A5-4590-B3FD-B1A40FEEA781}"/>
              </a:ext>
            </a:extLst>
          </p:cNvPr>
          <p:cNvSpPr>
            <a:spLocks noGrp="1"/>
          </p:cNvSpPr>
          <p:nvPr>
            <p:ph type="ftr" sz="quarter" idx="21"/>
          </p:nvPr>
        </p:nvSpPr>
        <p:spPr/>
        <p:txBody>
          <a:bodyPr/>
          <a:lstStyle/>
          <a:p>
            <a:r>
              <a:rPr lang="en-US"/>
              <a:t>14.04.2022</a:t>
            </a:r>
            <a:endParaRPr lang="en-US" dirty="0"/>
          </a:p>
        </p:txBody>
      </p:sp>
      <p:sp>
        <p:nvSpPr>
          <p:cNvPr id="6" name="Slide Number Placeholder 5">
            <a:extLst>
              <a:ext uri="{FF2B5EF4-FFF2-40B4-BE49-F238E27FC236}">
                <a16:creationId xmlns:a16="http://schemas.microsoft.com/office/drawing/2014/main" id="{05CC19D1-648A-4A8E-B8E2-18961C45ED0E}"/>
              </a:ext>
            </a:extLst>
          </p:cNvPr>
          <p:cNvSpPr>
            <a:spLocks noGrp="1"/>
          </p:cNvSpPr>
          <p:nvPr>
            <p:ph type="sldNum" sz="quarter" idx="22"/>
          </p:nvPr>
        </p:nvSpPr>
        <p:spPr/>
        <p:txBody>
          <a:bodyPr/>
          <a:lstStyle/>
          <a:p>
            <a:fld id="{0BFAD789-2CA8-4CF1-AED5-E7EF7B82B93B}" type="slidenum">
              <a:rPr lang="en-US" smtClean="0"/>
              <a:pPr/>
              <a:t>17</a:t>
            </a:fld>
            <a:endParaRPr lang="en-US" dirty="0"/>
          </a:p>
        </p:txBody>
      </p:sp>
      <p:pic>
        <p:nvPicPr>
          <p:cNvPr id="10" name="Picture 9">
            <a:extLst>
              <a:ext uri="{FF2B5EF4-FFF2-40B4-BE49-F238E27FC236}">
                <a16:creationId xmlns:a16="http://schemas.microsoft.com/office/drawing/2014/main" id="{43B572BE-512B-449C-88EC-73B8D06EDDC0}"/>
              </a:ext>
            </a:extLst>
          </p:cNvPr>
          <p:cNvPicPr>
            <a:picLocks noChangeAspect="1"/>
          </p:cNvPicPr>
          <p:nvPr/>
        </p:nvPicPr>
        <p:blipFill>
          <a:blip r:embed="rId3"/>
          <a:stretch>
            <a:fillRect/>
          </a:stretch>
        </p:blipFill>
        <p:spPr>
          <a:xfrm>
            <a:off x="4298349" y="1451743"/>
            <a:ext cx="3344500" cy="4325679"/>
          </a:xfrm>
          <a:prstGeom prst="rect">
            <a:avLst/>
          </a:prstGeom>
        </p:spPr>
      </p:pic>
      <p:pic>
        <p:nvPicPr>
          <p:cNvPr id="12" name="Picture 11">
            <a:extLst>
              <a:ext uri="{FF2B5EF4-FFF2-40B4-BE49-F238E27FC236}">
                <a16:creationId xmlns:a16="http://schemas.microsoft.com/office/drawing/2014/main" id="{AEC5E161-BD16-4987-BE27-55DE776BA966}"/>
              </a:ext>
            </a:extLst>
          </p:cNvPr>
          <p:cNvPicPr>
            <a:picLocks noChangeAspect="1"/>
          </p:cNvPicPr>
          <p:nvPr/>
        </p:nvPicPr>
        <p:blipFill>
          <a:blip r:embed="rId4"/>
          <a:stretch>
            <a:fillRect/>
          </a:stretch>
        </p:blipFill>
        <p:spPr>
          <a:xfrm>
            <a:off x="8315066" y="1438785"/>
            <a:ext cx="3354973" cy="4319587"/>
          </a:xfrm>
          <a:prstGeom prst="rect">
            <a:avLst/>
          </a:prstGeom>
        </p:spPr>
      </p:pic>
    </p:spTree>
    <p:extLst>
      <p:ext uri="{BB962C8B-B14F-4D97-AF65-F5344CB8AC3E}">
        <p14:creationId xmlns:p14="http://schemas.microsoft.com/office/powerpoint/2010/main" val="2833235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CF8188E6-A39A-4349-A9CD-A0B1A4FB3FEF}"/>
              </a:ext>
            </a:extLst>
          </p:cNvPr>
          <p:cNvSpPr>
            <a:spLocks noGrp="1"/>
          </p:cNvSpPr>
          <p:nvPr>
            <p:ph type="subTitle" idx="15"/>
          </p:nvPr>
        </p:nvSpPr>
        <p:spPr/>
        <p:txBody>
          <a:bodyPr/>
          <a:lstStyle/>
          <a:p>
            <a:endParaRPr lang="en-US"/>
          </a:p>
        </p:txBody>
      </p:sp>
      <p:sp>
        <p:nvSpPr>
          <p:cNvPr id="10" name="Content Placeholder 9">
            <a:extLst>
              <a:ext uri="{FF2B5EF4-FFF2-40B4-BE49-F238E27FC236}">
                <a16:creationId xmlns:a16="http://schemas.microsoft.com/office/drawing/2014/main" id="{15B37885-2006-4CA5-A47B-E3BEF85D3F5A}"/>
              </a:ext>
            </a:extLst>
          </p:cNvPr>
          <p:cNvSpPr>
            <a:spLocks noGrp="1"/>
          </p:cNvSpPr>
          <p:nvPr>
            <p:ph sz="quarter" idx="21"/>
          </p:nvPr>
        </p:nvSpPr>
        <p:spPr>
          <a:xfrm>
            <a:off x="623887" y="1665288"/>
            <a:ext cx="6138652" cy="3810780"/>
          </a:xfrm>
        </p:spPr>
        <p:txBody>
          <a:bodyPr/>
          <a:lstStyle/>
          <a:p>
            <a:r>
              <a:rPr lang="en-US" sz="2000" dirty="0"/>
              <a:t>Premium quality product</a:t>
            </a:r>
          </a:p>
          <a:p>
            <a:r>
              <a:rPr lang="en-US" sz="2000" dirty="0"/>
              <a:t>Strong Condair name</a:t>
            </a:r>
          </a:p>
          <a:p>
            <a:r>
              <a:rPr lang="en-US" sz="2000" dirty="0"/>
              <a:t>UL Certified</a:t>
            </a:r>
          </a:p>
          <a:p>
            <a:r>
              <a:rPr lang="en-US" sz="2000" dirty="0"/>
              <a:t>Call regional managers for custom applications.</a:t>
            </a:r>
          </a:p>
          <a:p>
            <a:r>
              <a:rPr lang="en-US" sz="2000" dirty="0"/>
              <a:t>Product selection through HELP software and strong application support.</a:t>
            </a:r>
          </a:p>
          <a:p>
            <a:endParaRPr lang="en-US" sz="2000" dirty="0"/>
          </a:p>
          <a:p>
            <a:pPr marL="0" indent="0">
              <a:buNone/>
            </a:pPr>
            <a:r>
              <a:rPr lang="en-US" sz="2000" b="1" dirty="0">
                <a:solidFill>
                  <a:schemeClr val="accent1"/>
                </a:solidFill>
              </a:rPr>
              <a:t>LET'S GET OUT THERE AND SELL DEHUMIDIFICATION!</a:t>
            </a:r>
          </a:p>
          <a:p>
            <a:endParaRPr lang="en-US" dirty="0"/>
          </a:p>
          <a:p>
            <a:endParaRPr lang="en-US" dirty="0"/>
          </a:p>
          <a:p>
            <a:endParaRPr lang="en-US" dirty="0"/>
          </a:p>
        </p:txBody>
      </p:sp>
      <p:sp>
        <p:nvSpPr>
          <p:cNvPr id="5" name="Title 4">
            <a:extLst>
              <a:ext uri="{FF2B5EF4-FFF2-40B4-BE49-F238E27FC236}">
                <a16:creationId xmlns:a16="http://schemas.microsoft.com/office/drawing/2014/main" id="{5DAE0481-5018-49D4-B892-207F679E0B70}"/>
              </a:ext>
            </a:extLst>
          </p:cNvPr>
          <p:cNvSpPr>
            <a:spLocks noGrp="1"/>
          </p:cNvSpPr>
          <p:nvPr>
            <p:ph type="title"/>
          </p:nvPr>
        </p:nvSpPr>
        <p:spPr/>
        <p:txBody>
          <a:bodyPr/>
          <a:lstStyle/>
          <a:p>
            <a:r>
              <a:rPr lang="en-US" dirty="0"/>
              <a:t>Summary</a:t>
            </a:r>
          </a:p>
        </p:txBody>
      </p:sp>
      <p:sp>
        <p:nvSpPr>
          <p:cNvPr id="7" name="Slide Number Placeholder 6">
            <a:extLst>
              <a:ext uri="{FF2B5EF4-FFF2-40B4-BE49-F238E27FC236}">
                <a16:creationId xmlns:a16="http://schemas.microsoft.com/office/drawing/2014/main" id="{2AD7C276-BE73-411D-B76C-D29126184A38}"/>
              </a:ext>
            </a:extLst>
          </p:cNvPr>
          <p:cNvSpPr>
            <a:spLocks noGrp="1"/>
          </p:cNvSpPr>
          <p:nvPr>
            <p:ph type="sldNum" sz="quarter" idx="23"/>
          </p:nvPr>
        </p:nvSpPr>
        <p:spPr/>
        <p:txBody>
          <a:bodyPr/>
          <a:lstStyle/>
          <a:p>
            <a:fld id="{32632D3D-10DA-47FA-ACBE-8A3D054025F3}" type="slidenum">
              <a:rPr lang="en-US" smtClean="0"/>
              <a:pPr/>
              <a:t>18</a:t>
            </a:fld>
            <a:endParaRPr lang="en-US" dirty="0"/>
          </a:p>
        </p:txBody>
      </p:sp>
      <p:sp>
        <p:nvSpPr>
          <p:cNvPr id="13" name="Footer Placeholder 12">
            <a:extLst>
              <a:ext uri="{FF2B5EF4-FFF2-40B4-BE49-F238E27FC236}">
                <a16:creationId xmlns:a16="http://schemas.microsoft.com/office/drawing/2014/main" id="{968592F7-C3C2-4ABC-AA95-F98608D87F37}"/>
              </a:ext>
            </a:extLst>
          </p:cNvPr>
          <p:cNvSpPr>
            <a:spLocks noGrp="1"/>
          </p:cNvSpPr>
          <p:nvPr>
            <p:ph type="ftr" sz="quarter" idx="22"/>
          </p:nvPr>
        </p:nvSpPr>
        <p:spPr/>
        <p:txBody>
          <a:bodyPr/>
          <a:lstStyle/>
          <a:p>
            <a:r>
              <a:rPr lang="en-US"/>
              <a:t>14.04.2022</a:t>
            </a:r>
            <a:endParaRPr lang="en-US" dirty="0"/>
          </a:p>
        </p:txBody>
      </p:sp>
      <p:pic>
        <p:nvPicPr>
          <p:cNvPr id="17" name="Picture 16">
            <a:extLst>
              <a:ext uri="{FF2B5EF4-FFF2-40B4-BE49-F238E27FC236}">
                <a16:creationId xmlns:a16="http://schemas.microsoft.com/office/drawing/2014/main" id="{EF763801-0B62-4C87-BC23-B2DD2EFBE64C}"/>
              </a:ext>
            </a:extLst>
          </p:cNvPr>
          <p:cNvPicPr>
            <a:picLocks noChangeAspect="1"/>
          </p:cNvPicPr>
          <p:nvPr/>
        </p:nvPicPr>
        <p:blipFill>
          <a:blip r:embed="rId2"/>
          <a:stretch>
            <a:fillRect/>
          </a:stretch>
        </p:blipFill>
        <p:spPr>
          <a:xfrm>
            <a:off x="7571027" y="1665287"/>
            <a:ext cx="4034945" cy="3810781"/>
          </a:xfrm>
          <a:prstGeom prst="rect">
            <a:avLst/>
          </a:prstGeom>
        </p:spPr>
      </p:pic>
      <p:pic>
        <p:nvPicPr>
          <p:cNvPr id="8" name="Picture 7">
            <a:extLst>
              <a:ext uri="{FF2B5EF4-FFF2-40B4-BE49-F238E27FC236}">
                <a16:creationId xmlns:a16="http://schemas.microsoft.com/office/drawing/2014/main" id="{8C647FE1-959F-44C2-B273-0D7A2D2DDBC9}"/>
              </a:ext>
            </a:extLst>
          </p:cNvPr>
          <p:cNvPicPr>
            <a:picLocks noChangeAspect="1"/>
          </p:cNvPicPr>
          <p:nvPr/>
        </p:nvPicPr>
        <p:blipFill>
          <a:blip r:embed="rId3"/>
          <a:stretch>
            <a:fillRect/>
          </a:stretch>
        </p:blipFill>
        <p:spPr>
          <a:xfrm>
            <a:off x="6360459" y="1464109"/>
            <a:ext cx="1351392" cy="1289259"/>
          </a:xfrm>
          <a:prstGeom prst="rect">
            <a:avLst/>
          </a:prstGeom>
        </p:spPr>
      </p:pic>
    </p:spTree>
    <p:extLst>
      <p:ext uri="{BB962C8B-B14F-4D97-AF65-F5344CB8AC3E}">
        <p14:creationId xmlns:p14="http://schemas.microsoft.com/office/powerpoint/2010/main" val="37782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6" end="6"/>
                                            </p:txEl>
                                          </p:spTgt>
                                        </p:tgtEl>
                                        <p:attrNameLst>
                                          <p:attrName>style.visibility</p:attrName>
                                        </p:attrNameLst>
                                      </p:cBhvr>
                                      <p:to>
                                        <p:strVal val="visible"/>
                                      </p:to>
                                    </p:set>
                                    <p:anim calcmode="lin" valueType="num">
                                      <p:cBhvr additive="base">
                                        <p:cTn id="7"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F9B4E4-A037-4C02-9092-7A6B6D9ED3A5}"/>
              </a:ext>
            </a:extLst>
          </p:cNvPr>
          <p:cNvSpPr>
            <a:spLocks noGrp="1"/>
          </p:cNvSpPr>
          <p:nvPr>
            <p:ph type="body" sz="quarter" idx="14"/>
          </p:nvPr>
        </p:nvSpPr>
        <p:spPr>
          <a:xfrm>
            <a:off x="623888" y="4685094"/>
            <a:ext cx="4845094" cy="271985"/>
          </a:xfrm>
        </p:spPr>
        <p:txBody>
          <a:bodyPr/>
          <a:lstStyle/>
          <a:p>
            <a:r>
              <a:rPr lang="en-US" dirty="0"/>
              <a:t>Technical Product Manager</a:t>
            </a:r>
          </a:p>
        </p:txBody>
      </p:sp>
      <p:sp>
        <p:nvSpPr>
          <p:cNvPr id="3" name="Text Placeholder 2">
            <a:extLst>
              <a:ext uri="{FF2B5EF4-FFF2-40B4-BE49-F238E27FC236}">
                <a16:creationId xmlns:a16="http://schemas.microsoft.com/office/drawing/2014/main" id="{28A0CCDC-4D4C-4364-8438-F233477F87E5}"/>
              </a:ext>
            </a:extLst>
          </p:cNvPr>
          <p:cNvSpPr>
            <a:spLocks noGrp="1"/>
          </p:cNvSpPr>
          <p:nvPr>
            <p:ph type="body" sz="quarter" idx="15"/>
          </p:nvPr>
        </p:nvSpPr>
        <p:spPr/>
        <p:txBody>
          <a:bodyPr/>
          <a:lstStyle/>
          <a:p>
            <a:r>
              <a:rPr lang="en-US" dirty="0"/>
              <a:t>Ashutosh Upadhyaya</a:t>
            </a:r>
          </a:p>
        </p:txBody>
      </p:sp>
      <p:sp>
        <p:nvSpPr>
          <p:cNvPr id="5" name="Title 4">
            <a:extLst>
              <a:ext uri="{FF2B5EF4-FFF2-40B4-BE49-F238E27FC236}">
                <a16:creationId xmlns:a16="http://schemas.microsoft.com/office/drawing/2014/main" id="{4EE85A11-C4A5-4319-9633-1B941196F337}"/>
              </a:ext>
            </a:extLst>
          </p:cNvPr>
          <p:cNvSpPr>
            <a:spLocks noGrp="1"/>
          </p:cNvSpPr>
          <p:nvPr>
            <p:ph type="title"/>
          </p:nvPr>
        </p:nvSpPr>
        <p:spPr/>
        <p:txBody>
          <a:bodyPr vert="horz"/>
          <a:lstStyle/>
          <a:p>
            <a:r>
              <a:rPr lang="en-US" dirty="0"/>
              <a:t>Thank you!</a:t>
            </a:r>
          </a:p>
        </p:txBody>
      </p:sp>
      <p:sp>
        <p:nvSpPr>
          <p:cNvPr id="6" name="Slide Number Placeholder 5">
            <a:extLst>
              <a:ext uri="{FF2B5EF4-FFF2-40B4-BE49-F238E27FC236}">
                <a16:creationId xmlns:a16="http://schemas.microsoft.com/office/drawing/2014/main" id="{55ACC3C3-B27A-4EFC-9B92-CF38B93B91BF}"/>
              </a:ext>
            </a:extLst>
          </p:cNvPr>
          <p:cNvSpPr>
            <a:spLocks noGrp="1"/>
          </p:cNvSpPr>
          <p:nvPr>
            <p:ph type="sldNum" sz="quarter" idx="18"/>
          </p:nvPr>
        </p:nvSpPr>
        <p:spPr/>
        <p:txBody>
          <a:bodyPr/>
          <a:lstStyle/>
          <a:p>
            <a:fld id="{E6BA6AE8-7FA8-482C-877E-DC340E4B1286}" type="slidenum">
              <a:rPr lang="en-US" smtClean="0"/>
              <a:t>19</a:t>
            </a:fld>
            <a:endParaRPr lang="en-US" dirty="0"/>
          </a:p>
        </p:txBody>
      </p:sp>
    </p:spTree>
    <p:extLst>
      <p:ext uri="{BB962C8B-B14F-4D97-AF65-F5344CB8AC3E}">
        <p14:creationId xmlns:p14="http://schemas.microsoft.com/office/powerpoint/2010/main" val="543640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ubtitle 1">
            <a:extLst>
              <a:ext uri="{FF2B5EF4-FFF2-40B4-BE49-F238E27FC236}">
                <a16:creationId xmlns:a16="http://schemas.microsoft.com/office/drawing/2014/main" id="{768339B0-DCB0-5D3C-624E-C90D0C244B71}"/>
              </a:ext>
            </a:extLst>
          </p:cNvPr>
          <p:cNvSpPr>
            <a:spLocks noGrp="1"/>
          </p:cNvSpPr>
          <p:nvPr>
            <p:ph type="subTitle" idx="15"/>
          </p:nvPr>
        </p:nvSpPr>
        <p:spPr>
          <a:xfrm>
            <a:off x="623887" y="787751"/>
            <a:ext cx="8964613" cy="405683"/>
          </a:xfrm>
        </p:spPr>
        <p:txBody>
          <a:bodyPr/>
          <a:lstStyle/>
          <a:p>
            <a:endParaRPr lang="en-US"/>
          </a:p>
        </p:txBody>
      </p:sp>
      <p:sp>
        <p:nvSpPr>
          <p:cNvPr id="18" name="Text Placeholder 17">
            <a:extLst>
              <a:ext uri="{FF2B5EF4-FFF2-40B4-BE49-F238E27FC236}">
                <a16:creationId xmlns:a16="http://schemas.microsoft.com/office/drawing/2014/main" id="{BDC1F3D2-883F-46A8-AA5E-A0E5A01CBCBA}"/>
              </a:ext>
            </a:extLst>
          </p:cNvPr>
          <p:cNvSpPr>
            <a:spLocks noGrp="1"/>
          </p:cNvSpPr>
          <p:nvPr>
            <p:ph sz="quarter" idx="26"/>
          </p:nvPr>
        </p:nvSpPr>
        <p:spPr>
          <a:xfrm>
            <a:off x="623887" y="1665289"/>
            <a:ext cx="5299200" cy="4319586"/>
          </a:xfrm>
        </p:spPr>
        <p:txBody>
          <a:bodyPr>
            <a:normAutofit/>
          </a:bodyPr>
          <a:lstStyle/>
          <a:p>
            <a:r>
              <a:rPr lang="en-US" sz="2400" dirty="0"/>
              <a:t>Dehumidification Types</a:t>
            </a:r>
          </a:p>
          <a:p>
            <a:r>
              <a:rPr lang="en-US" sz="2400" dirty="0"/>
              <a:t>DA Product Overview</a:t>
            </a:r>
          </a:p>
          <a:p>
            <a:r>
              <a:rPr lang="en-US" sz="2400" dirty="0"/>
              <a:t>Applications</a:t>
            </a:r>
          </a:p>
          <a:p>
            <a:r>
              <a:rPr lang="en-US" sz="2400" dirty="0"/>
              <a:t>Sales Tools</a:t>
            </a:r>
          </a:p>
          <a:p>
            <a:endParaRPr lang="en-US" dirty="0"/>
          </a:p>
          <a:p>
            <a:endParaRPr lang="en-US" dirty="0"/>
          </a:p>
          <a:p>
            <a:endParaRPr lang="en-US" dirty="0"/>
          </a:p>
          <a:p>
            <a:endParaRPr lang="en-US" dirty="0"/>
          </a:p>
          <a:p>
            <a:endParaRPr lang="en-US" dirty="0"/>
          </a:p>
        </p:txBody>
      </p:sp>
      <p:pic>
        <p:nvPicPr>
          <p:cNvPr id="7" name="Picture Placeholder 7">
            <a:extLst>
              <a:ext uri="{FF2B5EF4-FFF2-40B4-BE49-F238E27FC236}">
                <a16:creationId xmlns:a16="http://schemas.microsoft.com/office/drawing/2014/main" id="{3B1628F2-90B1-460D-913C-DA512F5E156E}"/>
              </a:ext>
            </a:extLst>
          </p:cNvPr>
          <p:cNvPicPr>
            <a:picLocks noChangeAspect="1"/>
          </p:cNvPicPr>
          <p:nvPr/>
        </p:nvPicPr>
        <p:blipFill rotWithShape="1">
          <a:blip r:embed="rId2">
            <a:extLst>
              <a:ext uri="{28A0092B-C50C-407E-A947-70E740481C1C}">
                <a14:useLocalDpi xmlns:a14="http://schemas.microsoft.com/office/drawing/2010/main" val="0"/>
              </a:ext>
            </a:extLst>
          </a:blip>
          <a:srcRect t="7157" r="3" b="3267"/>
          <a:stretch/>
        </p:blipFill>
        <p:spPr>
          <a:xfrm>
            <a:off x="6089279" y="1537201"/>
            <a:ext cx="5299049" cy="4319586"/>
          </a:xfrm>
          <a:prstGeom prst="rect">
            <a:avLst/>
          </a:prstGeom>
          <a:noFill/>
        </p:spPr>
      </p:pic>
      <p:sp>
        <p:nvSpPr>
          <p:cNvPr id="11" name="Title 10">
            <a:extLst>
              <a:ext uri="{FF2B5EF4-FFF2-40B4-BE49-F238E27FC236}">
                <a16:creationId xmlns:a16="http://schemas.microsoft.com/office/drawing/2014/main" id="{9A6301BD-F8EE-44E4-8251-E57B7F28F836}"/>
              </a:ext>
            </a:extLst>
          </p:cNvPr>
          <p:cNvSpPr>
            <a:spLocks noGrp="1"/>
          </p:cNvSpPr>
          <p:nvPr>
            <p:ph type="title"/>
          </p:nvPr>
        </p:nvSpPr>
        <p:spPr>
          <a:xfrm>
            <a:off x="623888" y="350069"/>
            <a:ext cx="8964613" cy="467239"/>
          </a:xfrm>
        </p:spPr>
        <p:txBody>
          <a:bodyPr anchor="t">
            <a:normAutofit/>
          </a:bodyPr>
          <a:lstStyle/>
          <a:p>
            <a:r>
              <a:rPr lang="en-US" dirty="0"/>
              <a:t>Agenda</a:t>
            </a:r>
          </a:p>
        </p:txBody>
      </p:sp>
      <p:sp>
        <p:nvSpPr>
          <p:cNvPr id="5" name="Footer Placeholder 4">
            <a:extLst>
              <a:ext uri="{FF2B5EF4-FFF2-40B4-BE49-F238E27FC236}">
                <a16:creationId xmlns:a16="http://schemas.microsoft.com/office/drawing/2014/main" id="{F4A25486-DD3F-4A5B-9F1C-1D95DD5CBB0B}"/>
              </a:ext>
            </a:extLst>
          </p:cNvPr>
          <p:cNvSpPr>
            <a:spLocks noGrp="1"/>
          </p:cNvSpPr>
          <p:nvPr>
            <p:ph type="ftr" sz="quarter" idx="28"/>
          </p:nvPr>
        </p:nvSpPr>
        <p:spPr>
          <a:xfrm>
            <a:off x="5355771" y="6576681"/>
            <a:ext cx="5690848" cy="137325"/>
          </a:xfrm>
        </p:spPr>
        <p:txBody>
          <a:bodyPr anchor="t">
            <a:normAutofit/>
          </a:bodyPr>
          <a:lstStyle/>
          <a:p>
            <a:pPr>
              <a:spcAft>
                <a:spcPts val="600"/>
              </a:spcAft>
            </a:pPr>
            <a:r>
              <a:rPr lang="en-US"/>
              <a:t>14.04.2022</a:t>
            </a:r>
          </a:p>
        </p:txBody>
      </p:sp>
      <p:sp>
        <p:nvSpPr>
          <p:cNvPr id="4" name="Slide Number Placeholder 3">
            <a:extLst>
              <a:ext uri="{FF2B5EF4-FFF2-40B4-BE49-F238E27FC236}">
                <a16:creationId xmlns:a16="http://schemas.microsoft.com/office/drawing/2014/main" id="{762E5671-F7F5-46DD-B787-829D5B6D0D14}"/>
              </a:ext>
            </a:extLst>
          </p:cNvPr>
          <p:cNvSpPr>
            <a:spLocks noGrp="1"/>
          </p:cNvSpPr>
          <p:nvPr>
            <p:ph type="sldNum" sz="quarter" idx="29"/>
          </p:nvPr>
        </p:nvSpPr>
        <p:spPr>
          <a:xfrm>
            <a:off x="11208544" y="6576681"/>
            <a:ext cx="359569" cy="137325"/>
          </a:xfrm>
        </p:spPr>
        <p:txBody>
          <a:bodyPr anchor="t">
            <a:normAutofit/>
          </a:bodyPr>
          <a:lstStyle/>
          <a:p>
            <a:pPr>
              <a:spcAft>
                <a:spcPts val="600"/>
              </a:spcAft>
            </a:pPr>
            <a:fld id="{859B2F9F-C4A2-44E1-97E2-C4EB5C3AB343}" type="slidenum">
              <a:rPr lang="en-US" smtClean="0"/>
              <a:pPr>
                <a:spcAft>
                  <a:spcPts val="600"/>
                </a:spcAft>
              </a:pPr>
              <a:t>2</a:t>
            </a:fld>
            <a:endParaRPr lang="en-US"/>
          </a:p>
        </p:txBody>
      </p:sp>
    </p:spTree>
    <p:extLst>
      <p:ext uri="{BB962C8B-B14F-4D97-AF65-F5344CB8AC3E}">
        <p14:creationId xmlns:p14="http://schemas.microsoft.com/office/powerpoint/2010/main" val="263160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ubtitle 1">
            <a:extLst>
              <a:ext uri="{FF2B5EF4-FFF2-40B4-BE49-F238E27FC236}">
                <a16:creationId xmlns:a16="http://schemas.microsoft.com/office/drawing/2014/main" id="{9C45104F-0866-A298-369F-1C1ABE64EA59}"/>
              </a:ext>
            </a:extLst>
          </p:cNvPr>
          <p:cNvSpPr>
            <a:spLocks noGrp="1"/>
          </p:cNvSpPr>
          <p:nvPr>
            <p:ph type="subTitle" idx="15"/>
          </p:nvPr>
        </p:nvSpPr>
        <p:spPr>
          <a:xfrm>
            <a:off x="623887" y="787751"/>
            <a:ext cx="8964613" cy="405683"/>
          </a:xfrm>
        </p:spPr>
        <p:txBody>
          <a:bodyPr/>
          <a:lstStyle/>
          <a:p>
            <a:r>
              <a:rPr lang="en-US" dirty="0"/>
              <a:t>Condensing Vs Absorption</a:t>
            </a:r>
          </a:p>
        </p:txBody>
      </p:sp>
      <p:sp>
        <p:nvSpPr>
          <p:cNvPr id="19" name="Text Placeholder 3">
            <a:extLst>
              <a:ext uri="{FF2B5EF4-FFF2-40B4-BE49-F238E27FC236}">
                <a16:creationId xmlns:a16="http://schemas.microsoft.com/office/drawing/2014/main" id="{97E93BCF-6256-164C-51DD-C80C055A31D5}"/>
              </a:ext>
            </a:extLst>
          </p:cNvPr>
          <p:cNvSpPr>
            <a:spLocks noGrp="1"/>
          </p:cNvSpPr>
          <p:nvPr>
            <p:ph type="body" sz="quarter" idx="24"/>
          </p:nvPr>
        </p:nvSpPr>
        <p:spPr>
          <a:xfrm>
            <a:off x="623961" y="1559634"/>
            <a:ext cx="4028053" cy="316965"/>
          </a:xfrm>
        </p:spPr>
        <p:txBody>
          <a:bodyPr anchor="b">
            <a:normAutofit fontScale="85000" lnSpcReduction="10000"/>
          </a:bodyPr>
          <a:lstStyle/>
          <a:p>
            <a:r>
              <a:rPr lang="en-US" dirty="0">
                <a:latin typeface="+mj-lt"/>
              </a:rPr>
              <a:t>Condensation Dehumidifiers</a:t>
            </a:r>
          </a:p>
        </p:txBody>
      </p:sp>
      <p:sp>
        <p:nvSpPr>
          <p:cNvPr id="17" name="Text Placeholder 2">
            <a:extLst>
              <a:ext uri="{FF2B5EF4-FFF2-40B4-BE49-F238E27FC236}">
                <a16:creationId xmlns:a16="http://schemas.microsoft.com/office/drawing/2014/main" id="{9761653C-7F8C-EBD8-4C9D-783E79F47850}"/>
              </a:ext>
            </a:extLst>
          </p:cNvPr>
          <p:cNvSpPr>
            <a:spLocks noGrp="1"/>
          </p:cNvSpPr>
          <p:nvPr>
            <p:ph type="body" sz="quarter" idx="25"/>
          </p:nvPr>
        </p:nvSpPr>
        <p:spPr>
          <a:xfrm>
            <a:off x="5355771" y="1561773"/>
            <a:ext cx="5299049" cy="316965"/>
          </a:xfrm>
        </p:spPr>
        <p:txBody>
          <a:bodyPr anchor="b">
            <a:normAutofit fontScale="85000" lnSpcReduction="10000"/>
          </a:bodyPr>
          <a:lstStyle/>
          <a:p>
            <a:r>
              <a:rPr lang="en-US" dirty="0">
                <a:latin typeface="+mj-lt"/>
              </a:rPr>
              <a:t>Absorption Dehumidifier </a:t>
            </a:r>
          </a:p>
        </p:txBody>
      </p:sp>
      <p:pic>
        <p:nvPicPr>
          <p:cNvPr id="14" name="Content Placeholder 6">
            <a:extLst>
              <a:ext uri="{FF2B5EF4-FFF2-40B4-BE49-F238E27FC236}">
                <a16:creationId xmlns:a16="http://schemas.microsoft.com/office/drawing/2014/main" id="{7F6BB45A-6967-450A-BC4F-263DE8A300E8}"/>
              </a:ext>
            </a:extLst>
          </p:cNvPr>
          <p:cNvPicPr>
            <a:picLocks noChangeAspect="1"/>
          </p:cNvPicPr>
          <p:nvPr/>
        </p:nvPicPr>
        <p:blipFill>
          <a:blip r:embed="rId3"/>
          <a:stretch>
            <a:fillRect/>
          </a:stretch>
        </p:blipFill>
        <p:spPr>
          <a:xfrm>
            <a:off x="638201" y="1935760"/>
            <a:ext cx="4013813" cy="3499685"/>
          </a:xfrm>
          <a:prstGeom prst="rect">
            <a:avLst/>
          </a:prstGeom>
          <a:noFill/>
        </p:spPr>
      </p:pic>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a:xfrm>
            <a:off x="623888" y="350069"/>
            <a:ext cx="8964613" cy="467239"/>
          </a:xfrm>
        </p:spPr>
        <p:txBody>
          <a:bodyPr anchor="t">
            <a:normAutofit/>
          </a:bodyPr>
          <a:lstStyle/>
          <a:p>
            <a:r>
              <a:rPr lang="en-US" dirty="0"/>
              <a:t>Dehumidification Types</a:t>
            </a:r>
          </a:p>
        </p:txBody>
      </p:sp>
      <p:sp>
        <p:nvSpPr>
          <p:cNvPr id="8" name="Footer Placeholder 7">
            <a:extLst>
              <a:ext uri="{FF2B5EF4-FFF2-40B4-BE49-F238E27FC236}">
                <a16:creationId xmlns:a16="http://schemas.microsoft.com/office/drawing/2014/main" id="{A9681D72-C455-4710-80DA-ADD2D688C9B7}"/>
              </a:ext>
            </a:extLst>
          </p:cNvPr>
          <p:cNvSpPr>
            <a:spLocks noGrp="1"/>
          </p:cNvSpPr>
          <p:nvPr>
            <p:ph type="ftr" sz="quarter" idx="28"/>
          </p:nvPr>
        </p:nvSpPr>
        <p:spPr>
          <a:xfrm>
            <a:off x="5355771" y="6576681"/>
            <a:ext cx="5690848" cy="137325"/>
          </a:xfrm>
        </p:spPr>
        <p:txBody>
          <a:bodyPr anchor="t">
            <a:normAutofit/>
          </a:bodyPr>
          <a:lstStyle/>
          <a:p>
            <a:pPr>
              <a:spcAft>
                <a:spcPts val="600"/>
              </a:spcAft>
            </a:pPr>
            <a:r>
              <a:rPr lang="en-US"/>
              <a:t>14.04.2022</a:t>
            </a:r>
          </a:p>
        </p:txBody>
      </p:sp>
      <p:sp>
        <p:nvSpPr>
          <p:cNvPr id="3" name="Slide Number Placeholder 2">
            <a:extLst>
              <a:ext uri="{FF2B5EF4-FFF2-40B4-BE49-F238E27FC236}">
                <a16:creationId xmlns:a16="http://schemas.microsoft.com/office/drawing/2014/main" id="{CA08F851-AB77-46C1-B20F-3B9C3F1802C1}"/>
              </a:ext>
            </a:extLst>
          </p:cNvPr>
          <p:cNvSpPr>
            <a:spLocks noGrp="1"/>
          </p:cNvSpPr>
          <p:nvPr>
            <p:ph type="sldNum" sz="quarter" idx="29"/>
          </p:nvPr>
        </p:nvSpPr>
        <p:spPr>
          <a:xfrm>
            <a:off x="11208544" y="6576681"/>
            <a:ext cx="359569" cy="137325"/>
          </a:xfrm>
        </p:spPr>
        <p:txBody>
          <a:bodyPr anchor="t">
            <a:normAutofit/>
          </a:bodyPr>
          <a:lstStyle/>
          <a:p>
            <a:pPr>
              <a:spcAft>
                <a:spcPts val="600"/>
              </a:spcAft>
            </a:pPr>
            <a:fld id="{323A160C-93C0-43ED-BF63-99985BDAD38F}" type="slidenum">
              <a:rPr lang="en-US" smtClean="0"/>
              <a:pPr>
                <a:spcAft>
                  <a:spcPts val="600"/>
                </a:spcAft>
              </a:pPr>
              <a:t>3</a:t>
            </a:fld>
            <a:endParaRPr lang="en-US"/>
          </a:p>
        </p:txBody>
      </p:sp>
      <p:pic>
        <p:nvPicPr>
          <p:cNvPr id="18" name="Content Placeholder 17">
            <a:extLst>
              <a:ext uri="{FF2B5EF4-FFF2-40B4-BE49-F238E27FC236}">
                <a16:creationId xmlns:a16="http://schemas.microsoft.com/office/drawing/2014/main" id="{4A852463-DF3B-446E-BEBF-B4EF182276EC}"/>
              </a:ext>
            </a:extLst>
          </p:cNvPr>
          <p:cNvPicPr>
            <a:picLocks noGrp="1" noChangeAspect="1"/>
          </p:cNvPicPr>
          <p:nvPr>
            <p:ph sz="quarter" idx="27"/>
          </p:nvPr>
        </p:nvPicPr>
        <p:blipFill>
          <a:blip r:embed="rId4"/>
          <a:stretch>
            <a:fillRect/>
          </a:stretch>
        </p:blipFill>
        <p:spPr>
          <a:xfrm>
            <a:off x="5355771" y="2067868"/>
            <a:ext cx="5719429" cy="3198210"/>
          </a:xfrm>
          <a:prstGeom prst="rect">
            <a:avLst/>
          </a:prstGeom>
        </p:spPr>
      </p:pic>
    </p:spTree>
    <p:extLst>
      <p:ext uri="{BB962C8B-B14F-4D97-AF65-F5344CB8AC3E}">
        <p14:creationId xmlns:p14="http://schemas.microsoft.com/office/powerpoint/2010/main" val="3256454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BF285E5-316B-402B-ABC9-8B6A02DF9CAA}"/>
              </a:ext>
            </a:extLst>
          </p:cNvPr>
          <p:cNvSpPr>
            <a:spLocks noGrp="1"/>
          </p:cNvSpPr>
          <p:nvPr>
            <p:ph type="subTitle" idx="15"/>
          </p:nvPr>
        </p:nvSpPr>
        <p:spPr>
          <a:xfrm>
            <a:off x="623888" y="729028"/>
            <a:ext cx="8964613" cy="405683"/>
          </a:xfrm>
        </p:spPr>
        <p:txBody>
          <a:bodyPr/>
          <a:lstStyle/>
          <a:p>
            <a:r>
              <a:rPr lang="en-US" dirty="0"/>
              <a:t>Which dehumidifier to Use?</a:t>
            </a:r>
          </a:p>
        </p:txBody>
      </p:sp>
      <p:sp>
        <p:nvSpPr>
          <p:cNvPr id="7" name="Title 6">
            <a:extLst>
              <a:ext uri="{FF2B5EF4-FFF2-40B4-BE49-F238E27FC236}">
                <a16:creationId xmlns:a16="http://schemas.microsoft.com/office/drawing/2014/main" id="{13E519C6-212F-444C-A14E-B67D05A57DF7}"/>
              </a:ext>
            </a:extLst>
          </p:cNvPr>
          <p:cNvSpPr>
            <a:spLocks noGrp="1"/>
          </p:cNvSpPr>
          <p:nvPr>
            <p:ph type="title"/>
          </p:nvPr>
        </p:nvSpPr>
        <p:spPr/>
        <p:txBody>
          <a:bodyPr/>
          <a:lstStyle/>
          <a:p>
            <a:r>
              <a:rPr lang="en-US" dirty="0"/>
              <a:t>Dehumidification Types</a:t>
            </a:r>
          </a:p>
        </p:txBody>
      </p:sp>
      <p:sp>
        <p:nvSpPr>
          <p:cNvPr id="8" name="Footer Placeholder 7">
            <a:extLst>
              <a:ext uri="{FF2B5EF4-FFF2-40B4-BE49-F238E27FC236}">
                <a16:creationId xmlns:a16="http://schemas.microsoft.com/office/drawing/2014/main" id="{8D5BACD2-75FB-4923-868B-11C3EABB07BE}"/>
              </a:ext>
            </a:extLst>
          </p:cNvPr>
          <p:cNvSpPr>
            <a:spLocks noGrp="1"/>
          </p:cNvSpPr>
          <p:nvPr>
            <p:ph type="ftr" sz="quarter" idx="28"/>
          </p:nvPr>
        </p:nvSpPr>
        <p:spPr/>
        <p:txBody>
          <a:bodyPr/>
          <a:lstStyle/>
          <a:p>
            <a:r>
              <a:rPr lang="en-US"/>
              <a:t>14.04.2022</a:t>
            </a:r>
            <a:endParaRPr lang="en-US" dirty="0"/>
          </a:p>
        </p:txBody>
      </p:sp>
      <p:sp>
        <p:nvSpPr>
          <p:cNvPr id="9" name="Slide Number Placeholder 8">
            <a:extLst>
              <a:ext uri="{FF2B5EF4-FFF2-40B4-BE49-F238E27FC236}">
                <a16:creationId xmlns:a16="http://schemas.microsoft.com/office/drawing/2014/main" id="{1A217999-AE3A-4E6F-B350-9A95A6A78EF0}"/>
              </a:ext>
            </a:extLst>
          </p:cNvPr>
          <p:cNvSpPr>
            <a:spLocks noGrp="1"/>
          </p:cNvSpPr>
          <p:nvPr>
            <p:ph type="sldNum" sz="quarter" idx="29"/>
          </p:nvPr>
        </p:nvSpPr>
        <p:spPr/>
        <p:txBody>
          <a:bodyPr/>
          <a:lstStyle/>
          <a:p>
            <a:fld id="{38C2FBF9-36F3-47AF-98DB-E03A11BDBF51}" type="slidenum">
              <a:rPr lang="en-US" smtClean="0"/>
              <a:pPr/>
              <a:t>4</a:t>
            </a:fld>
            <a:endParaRPr lang="en-US" dirty="0"/>
          </a:p>
        </p:txBody>
      </p:sp>
      <p:pic>
        <p:nvPicPr>
          <p:cNvPr id="11" name="Content Placeholder 14">
            <a:extLst>
              <a:ext uri="{FF2B5EF4-FFF2-40B4-BE49-F238E27FC236}">
                <a16:creationId xmlns:a16="http://schemas.microsoft.com/office/drawing/2014/main" id="{7807DFE6-198F-4C36-8D7A-C1A2B901C06C}"/>
              </a:ext>
            </a:extLst>
          </p:cNvPr>
          <p:cNvPicPr>
            <a:picLocks noChangeAspect="1"/>
          </p:cNvPicPr>
          <p:nvPr/>
        </p:nvPicPr>
        <p:blipFill rotWithShape="1">
          <a:blip r:embed="rId3"/>
          <a:srcRect t="4040"/>
          <a:stretch/>
        </p:blipFill>
        <p:spPr>
          <a:xfrm>
            <a:off x="2048413" y="1100030"/>
            <a:ext cx="7326479" cy="5159248"/>
          </a:xfrm>
          <a:prstGeom prst="rect">
            <a:avLst/>
          </a:prstGeom>
        </p:spPr>
      </p:pic>
      <p:sp>
        <p:nvSpPr>
          <p:cNvPr id="14" name="Rectangle 13">
            <a:extLst>
              <a:ext uri="{FF2B5EF4-FFF2-40B4-BE49-F238E27FC236}">
                <a16:creationId xmlns:a16="http://schemas.microsoft.com/office/drawing/2014/main" id="{F679B86D-2A35-481C-B6CF-295E5337BBD1}"/>
              </a:ext>
            </a:extLst>
          </p:cNvPr>
          <p:cNvSpPr/>
          <p:nvPr/>
        </p:nvSpPr>
        <p:spPr>
          <a:xfrm>
            <a:off x="1607735" y="1433167"/>
            <a:ext cx="3204595" cy="1229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6AB3"/>
                </a:solidFill>
              </a:rPr>
              <a:t>Starting Absolute Humidity:</a:t>
            </a:r>
          </a:p>
          <a:p>
            <a:r>
              <a:rPr lang="en-US" dirty="0">
                <a:solidFill>
                  <a:srgbClr val="006AB3"/>
                </a:solidFill>
              </a:rPr>
              <a:t>&gt; 70 gr/</a:t>
            </a:r>
            <a:r>
              <a:rPr lang="en-US" dirty="0" err="1">
                <a:solidFill>
                  <a:srgbClr val="006AB3"/>
                </a:solidFill>
              </a:rPr>
              <a:t>lb</a:t>
            </a:r>
            <a:r>
              <a:rPr lang="en-US" dirty="0">
                <a:solidFill>
                  <a:srgbClr val="006AB3"/>
                </a:solidFill>
              </a:rPr>
              <a:t>: Condensation</a:t>
            </a:r>
          </a:p>
          <a:p>
            <a:r>
              <a:rPr lang="en-US" dirty="0">
                <a:solidFill>
                  <a:srgbClr val="006AB3"/>
                </a:solidFill>
              </a:rPr>
              <a:t>&lt; 63 gr/</a:t>
            </a:r>
            <a:r>
              <a:rPr lang="en-US" dirty="0" err="1">
                <a:solidFill>
                  <a:srgbClr val="006AB3"/>
                </a:solidFill>
              </a:rPr>
              <a:t>lb</a:t>
            </a:r>
            <a:r>
              <a:rPr lang="en-US" dirty="0">
                <a:solidFill>
                  <a:srgbClr val="006AB3"/>
                </a:solidFill>
              </a:rPr>
              <a:t>: Absorption</a:t>
            </a:r>
          </a:p>
        </p:txBody>
      </p:sp>
    </p:spTree>
    <p:extLst>
      <p:ext uri="{BB962C8B-B14F-4D97-AF65-F5344CB8AC3E}">
        <p14:creationId xmlns:p14="http://schemas.microsoft.com/office/powerpoint/2010/main" val="3061367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F3FAA7E-9B32-4DFD-95A5-E0801DBB4699}"/>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l="1" r="1"/>
          <a:stretch/>
        </p:blipFill>
        <p:spPr/>
      </p:pic>
      <p:grpSp>
        <p:nvGrpSpPr>
          <p:cNvPr id="26" name="Graphic 3">
            <a:extLst>
              <a:ext uri="{FF2B5EF4-FFF2-40B4-BE49-F238E27FC236}">
                <a16:creationId xmlns:a16="http://schemas.microsoft.com/office/drawing/2014/main" id="{7EA1292D-D245-4657-8D34-AD96D1B2B449}"/>
              </a:ext>
            </a:extLst>
          </p:cNvPr>
          <p:cNvGrpSpPr>
            <a:grpSpLocks/>
          </p:cNvGrpSpPr>
          <p:nvPr>
            <p:custDataLst>
              <p:tags r:id="rId1"/>
            </p:custDataLst>
          </p:nvPr>
        </p:nvGrpSpPr>
        <p:grpSpPr bwMode="gray">
          <a:xfrm>
            <a:off x="9848382" y="421200"/>
            <a:ext cx="1722787" cy="330356"/>
            <a:chOff x="9848382" y="421200"/>
            <a:chExt cx="1722787" cy="330356"/>
          </a:xfrm>
          <a:solidFill>
            <a:srgbClr val="FFFFFF"/>
          </a:solidFill>
        </p:grpSpPr>
        <p:sp>
          <p:nvSpPr>
            <p:cNvPr id="27" name="Freeform: Shape 26">
              <a:extLst>
                <a:ext uri="{FF2B5EF4-FFF2-40B4-BE49-F238E27FC236}">
                  <a16:creationId xmlns:a16="http://schemas.microsoft.com/office/drawing/2014/main" id="{528FC660-9E09-464B-9612-206A45851FC0}"/>
                </a:ext>
              </a:extLst>
            </p:cNvPr>
            <p:cNvSpPr/>
            <p:nvPr/>
          </p:nvSpPr>
          <p:spPr bwMode="gray">
            <a:xfrm>
              <a:off x="9848382" y="567675"/>
              <a:ext cx="388341" cy="102400"/>
            </a:xfrm>
            <a:custGeom>
              <a:avLst/>
              <a:gdLst>
                <a:gd name="connsiteX0" fmla="*/ 120113 w 388341"/>
                <a:gd name="connsiteY0" fmla="*/ 19453 h 102400"/>
                <a:gd name="connsiteX1" fmla="*/ 274639 w 388341"/>
                <a:gd name="connsiteY1" fmla="*/ 50013 h 102400"/>
                <a:gd name="connsiteX2" fmla="*/ 388341 w 388341"/>
                <a:gd name="connsiteY2" fmla="*/ 0 h 102400"/>
                <a:gd name="connsiteX3" fmla="*/ 336316 w 388341"/>
                <a:gd name="connsiteY3" fmla="*/ 71457 h 102400"/>
                <a:gd name="connsiteX4" fmla="*/ 238218 w 388341"/>
                <a:gd name="connsiteY4" fmla="*/ 102400 h 102400"/>
                <a:gd name="connsiteX5" fmla="*/ 94893 w 388341"/>
                <a:gd name="connsiteY5" fmla="*/ 70269 h 102400"/>
                <a:gd name="connsiteX6" fmla="*/ 0 w 388341"/>
                <a:gd name="connsiteY6" fmla="*/ 101492 h 102400"/>
                <a:gd name="connsiteX7" fmla="*/ 120113 w 388341"/>
                <a:gd name="connsiteY7" fmla="*/ 19314 h 1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341" h="102400">
                  <a:moveTo>
                    <a:pt x="120113" y="19453"/>
                  </a:moveTo>
                  <a:cubicBezTo>
                    <a:pt x="190173" y="19453"/>
                    <a:pt x="197605" y="50013"/>
                    <a:pt x="274639" y="50013"/>
                  </a:cubicBezTo>
                  <a:cubicBezTo>
                    <a:pt x="346707" y="50013"/>
                    <a:pt x="382353" y="8103"/>
                    <a:pt x="388341" y="0"/>
                  </a:cubicBezTo>
                  <a:cubicBezTo>
                    <a:pt x="377253" y="27733"/>
                    <a:pt x="359373" y="52291"/>
                    <a:pt x="336316" y="71457"/>
                  </a:cubicBezTo>
                  <a:cubicBezTo>
                    <a:pt x="309475" y="92901"/>
                    <a:pt x="275062" y="102400"/>
                    <a:pt x="238218" y="102400"/>
                  </a:cubicBezTo>
                  <a:cubicBezTo>
                    <a:pt x="185770" y="102400"/>
                    <a:pt x="150933" y="70269"/>
                    <a:pt x="94893" y="70269"/>
                  </a:cubicBezTo>
                  <a:cubicBezTo>
                    <a:pt x="48433" y="70269"/>
                    <a:pt x="15217" y="87313"/>
                    <a:pt x="0" y="101492"/>
                  </a:cubicBezTo>
                  <a:cubicBezTo>
                    <a:pt x="7221" y="79245"/>
                    <a:pt x="35646" y="19314"/>
                    <a:pt x="120113" y="19314"/>
                  </a:cubicBezTo>
                </a:path>
              </a:pathLst>
            </a:custGeom>
            <a:solidFill>
              <a:srgbClr val="FFFFFF"/>
            </a:solidFill>
            <a:ln w="3506"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59C315C7-305C-4E29-9850-ECF326A0A927}"/>
                </a:ext>
              </a:extLst>
            </p:cNvPr>
            <p:cNvSpPr/>
            <p:nvPr/>
          </p:nvSpPr>
          <p:spPr bwMode="gray">
            <a:xfrm>
              <a:off x="9891213" y="493844"/>
              <a:ext cx="388376" cy="102400"/>
            </a:xfrm>
            <a:custGeom>
              <a:avLst/>
              <a:gdLst>
                <a:gd name="connsiteX0" fmla="*/ 120113 w 388376"/>
                <a:gd name="connsiteY0" fmla="*/ 19453 h 102400"/>
                <a:gd name="connsiteX1" fmla="*/ 274674 w 388376"/>
                <a:gd name="connsiteY1" fmla="*/ 50013 h 102400"/>
                <a:gd name="connsiteX2" fmla="*/ 388376 w 388376"/>
                <a:gd name="connsiteY2" fmla="*/ 0 h 102400"/>
                <a:gd name="connsiteX3" fmla="*/ 336316 w 388376"/>
                <a:gd name="connsiteY3" fmla="*/ 71457 h 102400"/>
                <a:gd name="connsiteX4" fmla="*/ 238253 w 388376"/>
                <a:gd name="connsiteY4" fmla="*/ 102400 h 102400"/>
                <a:gd name="connsiteX5" fmla="*/ 94893 w 388376"/>
                <a:gd name="connsiteY5" fmla="*/ 70269 h 102400"/>
                <a:gd name="connsiteX6" fmla="*/ 0 w 388376"/>
                <a:gd name="connsiteY6" fmla="*/ 101702 h 102400"/>
                <a:gd name="connsiteX7" fmla="*/ 120113 w 388376"/>
                <a:gd name="connsiteY7" fmla="*/ 19558 h 1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376" h="102400">
                  <a:moveTo>
                    <a:pt x="120113" y="19453"/>
                  </a:moveTo>
                  <a:cubicBezTo>
                    <a:pt x="190208" y="19453"/>
                    <a:pt x="197781" y="50013"/>
                    <a:pt x="274674" y="50013"/>
                  </a:cubicBezTo>
                  <a:cubicBezTo>
                    <a:pt x="346742" y="50013"/>
                    <a:pt x="382353" y="8103"/>
                    <a:pt x="388376" y="0"/>
                  </a:cubicBezTo>
                  <a:cubicBezTo>
                    <a:pt x="377263" y="27728"/>
                    <a:pt x="359373" y="52283"/>
                    <a:pt x="336316" y="71457"/>
                  </a:cubicBezTo>
                  <a:cubicBezTo>
                    <a:pt x="309405" y="92901"/>
                    <a:pt x="275062" y="102400"/>
                    <a:pt x="238253" y="102400"/>
                  </a:cubicBezTo>
                  <a:cubicBezTo>
                    <a:pt x="185770" y="102400"/>
                    <a:pt x="150933" y="70269"/>
                    <a:pt x="94893" y="70269"/>
                  </a:cubicBezTo>
                  <a:cubicBezTo>
                    <a:pt x="48468" y="70269"/>
                    <a:pt x="15217" y="87313"/>
                    <a:pt x="0" y="101702"/>
                  </a:cubicBezTo>
                  <a:cubicBezTo>
                    <a:pt x="7221" y="79489"/>
                    <a:pt x="35646" y="19558"/>
                    <a:pt x="120113" y="19558"/>
                  </a:cubicBezTo>
                </a:path>
              </a:pathLst>
            </a:custGeom>
            <a:solidFill>
              <a:srgbClr val="FFFFFF"/>
            </a:solidFill>
            <a:ln w="3506"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99A12C71-E63B-48F9-B5A7-6D383A45BF68}"/>
                </a:ext>
              </a:extLst>
            </p:cNvPr>
            <p:cNvSpPr/>
            <p:nvPr/>
          </p:nvSpPr>
          <p:spPr bwMode="gray">
            <a:xfrm>
              <a:off x="9932073" y="421200"/>
              <a:ext cx="388341" cy="102400"/>
            </a:xfrm>
            <a:custGeom>
              <a:avLst/>
              <a:gdLst>
                <a:gd name="connsiteX0" fmla="*/ 120113 w 388341"/>
                <a:gd name="connsiteY0" fmla="*/ 19418 h 102400"/>
                <a:gd name="connsiteX1" fmla="*/ 274639 w 388341"/>
                <a:gd name="connsiteY1" fmla="*/ 50013 h 102400"/>
                <a:gd name="connsiteX2" fmla="*/ 388341 w 388341"/>
                <a:gd name="connsiteY2" fmla="*/ 0 h 102400"/>
                <a:gd name="connsiteX3" fmla="*/ 336281 w 388341"/>
                <a:gd name="connsiteY3" fmla="*/ 71457 h 102400"/>
                <a:gd name="connsiteX4" fmla="*/ 238218 w 388341"/>
                <a:gd name="connsiteY4" fmla="*/ 102400 h 102400"/>
                <a:gd name="connsiteX5" fmla="*/ 94857 w 388341"/>
                <a:gd name="connsiteY5" fmla="*/ 70234 h 102400"/>
                <a:gd name="connsiteX6" fmla="*/ 0 w 388341"/>
                <a:gd name="connsiteY6" fmla="*/ 101667 h 102400"/>
                <a:gd name="connsiteX7" fmla="*/ 120113 w 388341"/>
                <a:gd name="connsiteY7" fmla="*/ 19488 h 1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341" h="102400">
                  <a:moveTo>
                    <a:pt x="120113" y="19418"/>
                  </a:moveTo>
                  <a:cubicBezTo>
                    <a:pt x="190173" y="19418"/>
                    <a:pt x="197605" y="50013"/>
                    <a:pt x="274639" y="50013"/>
                  </a:cubicBezTo>
                  <a:cubicBezTo>
                    <a:pt x="346707" y="50013"/>
                    <a:pt x="382353" y="8103"/>
                    <a:pt x="388341" y="0"/>
                  </a:cubicBezTo>
                  <a:cubicBezTo>
                    <a:pt x="377242" y="27735"/>
                    <a:pt x="359348" y="52293"/>
                    <a:pt x="336281" y="71457"/>
                  </a:cubicBezTo>
                  <a:cubicBezTo>
                    <a:pt x="309475" y="92901"/>
                    <a:pt x="275027" y="102400"/>
                    <a:pt x="238218" y="102400"/>
                  </a:cubicBezTo>
                  <a:cubicBezTo>
                    <a:pt x="185770" y="102400"/>
                    <a:pt x="150933" y="70234"/>
                    <a:pt x="94857" y="70234"/>
                  </a:cubicBezTo>
                  <a:cubicBezTo>
                    <a:pt x="48433" y="70234"/>
                    <a:pt x="15217" y="87313"/>
                    <a:pt x="0" y="101667"/>
                  </a:cubicBezTo>
                  <a:cubicBezTo>
                    <a:pt x="7045" y="79454"/>
                    <a:pt x="35611" y="19488"/>
                    <a:pt x="120113" y="19488"/>
                  </a:cubicBezTo>
                </a:path>
              </a:pathLst>
            </a:custGeom>
            <a:solidFill>
              <a:srgbClr val="FFFFFF"/>
            </a:solidFill>
            <a:ln w="3506"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2D8A8043-4DEC-49DF-9797-9A4B974DAC7F}"/>
                </a:ext>
              </a:extLst>
            </p:cNvPr>
            <p:cNvSpPr/>
            <p:nvPr/>
          </p:nvSpPr>
          <p:spPr bwMode="gray">
            <a:xfrm>
              <a:off x="10257540" y="526385"/>
              <a:ext cx="184149" cy="225076"/>
            </a:xfrm>
            <a:custGeom>
              <a:avLst/>
              <a:gdLst>
                <a:gd name="connsiteX0" fmla="*/ 154421 w 184149"/>
                <a:gd name="connsiteY0" fmla="*/ 198103 h 225076"/>
                <a:gd name="connsiteX1" fmla="*/ 140014 w 184149"/>
                <a:gd name="connsiteY1" fmla="*/ 216334 h 225076"/>
                <a:gd name="connsiteX2" fmla="*/ 91582 w 184149"/>
                <a:gd name="connsiteY2" fmla="*/ 225066 h 225076"/>
                <a:gd name="connsiteX3" fmla="*/ 0 w 184149"/>
                <a:gd name="connsiteY3" fmla="*/ 133387 h 225076"/>
                <a:gd name="connsiteX4" fmla="*/ 122085 w 184149"/>
                <a:gd name="connsiteY4" fmla="*/ 9 h 225076"/>
                <a:gd name="connsiteX5" fmla="*/ 172948 w 184149"/>
                <a:gd name="connsiteY5" fmla="*/ 12302 h 225076"/>
                <a:gd name="connsiteX6" fmla="*/ 184149 w 184149"/>
                <a:gd name="connsiteY6" fmla="*/ 26272 h 225076"/>
                <a:gd name="connsiteX7" fmla="*/ 181754 w 184149"/>
                <a:gd name="connsiteY7" fmla="*/ 33013 h 225076"/>
                <a:gd name="connsiteX8" fmla="*/ 166538 w 184149"/>
                <a:gd name="connsiteY8" fmla="*/ 56028 h 225076"/>
                <a:gd name="connsiteX9" fmla="*/ 155336 w 184149"/>
                <a:gd name="connsiteY9" fmla="*/ 63013 h 225076"/>
                <a:gd name="connsiteX10" fmla="*/ 141247 w 184149"/>
                <a:gd name="connsiteY10" fmla="*/ 58648 h 225076"/>
                <a:gd name="connsiteX11" fmla="*/ 121627 w 184149"/>
                <a:gd name="connsiteY11" fmla="*/ 55155 h 225076"/>
                <a:gd name="connsiteX12" fmla="*/ 67982 w 184149"/>
                <a:gd name="connsiteY12" fmla="*/ 129825 h 225076"/>
                <a:gd name="connsiteX13" fmla="*/ 105601 w 184149"/>
                <a:gd name="connsiteY13" fmla="*/ 169500 h 225076"/>
                <a:gd name="connsiteX14" fmla="*/ 126735 w 184149"/>
                <a:gd name="connsiteY14" fmla="*/ 166007 h 225076"/>
                <a:gd name="connsiteX15" fmla="*/ 146742 w 184149"/>
                <a:gd name="connsiteY15" fmla="*/ 172364 h 22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149" h="225076">
                  <a:moveTo>
                    <a:pt x="154421" y="198103"/>
                  </a:moveTo>
                  <a:cubicBezTo>
                    <a:pt x="157943" y="209978"/>
                    <a:pt x="145615" y="213959"/>
                    <a:pt x="140014" y="216334"/>
                  </a:cubicBezTo>
                  <a:cubicBezTo>
                    <a:pt x="124590" y="222318"/>
                    <a:pt x="108144" y="225284"/>
                    <a:pt x="91582" y="225066"/>
                  </a:cubicBezTo>
                  <a:cubicBezTo>
                    <a:pt x="27087" y="225066"/>
                    <a:pt x="0" y="182597"/>
                    <a:pt x="0" y="133387"/>
                  </a:cubicBezTo>
                  <a:cubicBezTo>
                    <a:pt x="0" y="66296"/>
                    <a:pt x="49630" y="9"/>
                    <a:pt x="122085" y="9"/>
                  </a:cubicBezTo>
                  <a:cubicBezTo>
                    <a:pt x="139813" y="-217"/>
                    <a:pt x="157312" y="4012"/>
                    <a:pt x="172948" y="12302"/>
                  </a:cubicBezTo>
                  <a:cubicBezTo>
                    <a:pt x="179746" y="15795"/>
                    <a:pt x="184149" y="20649"/>
                    <a:pt x="184149" y="26272"/>
                  </a:cubicBezTo>
                  <a:cubicBezTo>
                    <a:pt x="184079" y="28711"/>
                    <a:pt x="183241" y="31067"/>
                    <a:pt x="181754" y="33013"/>
                  </a:cubicBezTo>
                  <a:lnTo>
                    <a:pt x="166538" y="56028"/>
                  </a:lnTo>
                  <a:cubicBezTo>
                    <a:pt x="164357" y="60197"/>
                    <a:pt x="160071" y="62870"/>
                    <a:pt x="155336" y="63013"/>
                  </a:cubicBezTo>
                  <a:cubicBezTo>
                    <a:pt x="150123" y="63013"/>
                    <a:pt x="147693" y="60638"/>
                    <a:pt x="141247" y="58648"/>
                  </a:cubicBezTo>
                  <a:cubicBezTo>
                    <a:pt x="134991" y="56260"/>
                    <a:pt x="128330" y="55075"/>
                    <a:pt x="121627" y="55155"/>
                  </a:cubicBezTo>
                  <a:cubicBezTo>
                    <a:pt x="96407" y="55155"/>
                    <a:pt x="67982" y="81768"/>
                    <a:pt x="67982" y="129825"/>
                  </a:cubicBezTo>
                  <a:cubicBezTo>
                    <a:pt x="67982" y="158778"/>
                    <a:pt x="83586" y="169500"/>
                    <a:pt x="105601" y="169500"/>
                  </a:cubicBezTo>
                  <a:cubicBezTo>
                    <a:pt x="112783" y="169391"/>
                    <a:pt x="119905" y="168214"/>
                    <a:pt x="126735" y="166007"/>
                  </a:cubicBezTo>
                  <a:cubicBezTo>
                    <a:pt x="132335" y="164401"/>
                    <a:pt x="143149" y="160070"/>
                    <a:pt x="146742" y="172364"/>
                  </a:cubicBezTo>
                  <a:close/>
                </a:path>
              </a:pathLst>
            </a:custGeom>
            <a:solidFill>
              <a:srgbClr val="FFFFFF"/>
            </a:solidFill>
            <a:ln w="3506"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70936F6B-2C60-43D6-86A5-D98671200FB4}"/>
                </a:ext>
              </a:extLst>
            </p:cNvPr>
            <p:cNvSpPr/>
            <p:nvPr/>
          </p:nvSpPr>
          <p:spPr bwMode="gray">
            <a:xfrm>
              <a:off x="10430870" y="526394"/>
              <a:ext cx="216259" cy="225057"/>
            </a:xfrm>
            <a:custGeom>
              <a:avLst/>
              <a:gdLst>
                <a:gd name="connsiteX0" fmla="*/ 96941 w 216259"/>
                <a:gd name="connsiteY0" fmla="*/ 170295 h 225057"/>
                <a:gd name="connsiteX1" fmla="*/ 67706 w 216259"/>
                <a:gd name="connsiteY1" fmla="*/ 131004 h 225057"/>
                <a:gd name="connsiteX2" fmla="*/ 118956 w 216259"/>
                <a:gd name="connsiteY2" fmla="*/ 54762 h 225057"/>
                <a:gd name="connsiteX3" fmla="*/ 148192 w 216259"/>
                <a:gd name="connsiteY3" fmla="*/ 94472 h 225057"/>
                <a:gd name="connsiteX4" fmla="*/ 96941 w 216259"/>
                <a:gd name="connsiteY4" fmla="*/ 170295 h 225057"/>
                <a:gd name="connsiteX5" fmla="*/ 124557 w 216259"/>
                <a:gd name="connsiteY5" fmla="*/ 0 h 225057"/>
                <a:gd name="connsiteX6" fmla="*/ 41 w 216259"/>
                <a:gd name="connsiteY6" fmla="*/ 134985 h 225057"/>
                <a:gd name="connsiteX7" fmla="*/ 91341 w 216259"/>
                <a:gd name="connsiteY7" fmla="*/ 225057 h 225057"/>
                <a:gd name="connsiteX8" fmla="*/ 216244 w 216259"/>
                <a:gd name="connsiteY8" fmla="*/ 89303 h 225057"/>
                <a:gd name="connsiteX9" fmla="*/ 124662 w 216259"/>
                <a:gd name="connsiteY9" fmla="*/ 0 h 22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59" h="225057">
                  <a:moveTo>
                    <a:pt x="96941" y="170295"/>
                  </a:moveTo>
                  <a:cubicBezTo>
                    <a:pt x="76124" y="170295"/>
                    <a:pt x="67318" y="154404"/>
                    <a:pt x="67706" y="131004"/>
                  </a:cubicBezTo>
                  <a:cubicBezTo>
                    <a:pt x="68516" y="89094"/>
                    <a:pt x="90531" y="54762"/>
                    <a:pt x="118956" y="54762"/>
                  </a:cubicBezTo>
                  <a:cubicBezTo>
                    <a:pt x="139773" y="54762"/>
                    <a:pt x="148579" y="70653"/>
                    <a:pt x="148192" y="94472"/>
                  </a:cubicBezTo>
                  <a:cubicBezTo>
                    <a:pt x="147382" y="138129"/>
                    <a:pt x="125367" y="170295"/>
                    <a:pt x="96941" y="170295"/>
                  </a:cubicBezTo>
                  <a:moveTo>
                    <a:pt x="124557" y="0"/>
                  </a:moveTo>
                  <a:cubicBezTo>
                    <a:pt x="48086" y="0"/>
                    <a:pt x="1661" y="63110"/>
                    <a:pt x="41" y="134985"/>
                  </a:cubicBezTo>
                  <a:cubicBezTo>
                    <a:pt x="-1297" y="185382"/>
                    <a:pt x="30087" y="225057"/>
                    <a:pt x="91341" y="225057"/>
                  </a:cubicBezTo>
                  <a:cubicBezTo>
                    <a:pt x="171404" y="225057"/>
                    <a:pt x="214624" y="161179"/>
                    <a:pt x="216244" y="89303"/>
                  </a:cubicBezTo>
                  <a:cubicBezTo>
                    <a:pt x="217054" y="39291"/>
                    <a:pt x="185423" y="0"/>
                    <a:pt x="124662" y="0"/>
                  </a:cubicBezTo>
                </a:path>
              </a:pathLst>
            </a:custGeom>
            <a:solidFill>
              <a:srgbClr val="FFFFFF"/>
            </a:solidFill>
            <a:ln w="3506"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8C10108A-97A2-4658-9886-2C491674C446}"/>
                </a:ext>
              </a:extLst>
            </p:cNvPr>
            <p:cNvSpPr/>
            <p:nvPr/>
          </p:nvSpPr>
          <p:spPr bwMode="gray">
            <a:xfrm>
              <a:off x="10653528" y="526394"/>
              <a:ext cx="219821" cy="219923"/>
            </a:xfrm>
            <a:custGeom>
              <a:avLst/>
              <a:gdLst>
                <a:gd name="connsiteX0" fmla="*/ 67274 w 219821"/>
                <a:gd name="connsiteY0" fmla="*/ 202845 h 219923"/>
                <a:gd name="connsiteX1" fmla="*/ 49662 w 219821"/>
                <a:gd name="connsiteY1" fmla="*/ 219923 h 219923"/>
                <a:gd name="connsiteX2" fmla="*/ 12043 w 219821"/>
                <a:gd name="connsiteY2" fmla="*/ 219923 h 219923"/>
                <a:gd name="connsiteX3" fmla="*/ 419 w 219821"/>
                <a:gd name="connsiteY3" fmla="*/ 204835 h 219923"/>
                <a:gd name="connsiteX4" fmla="*/ 30852 w 219821"/>
                <a:gd name="connsiteY4" fmla="*/ 46450 h 219923"/>
                <a:gd name="connsiteX5" fmla="*/ 53677 w 219821"/>
                <a:gd name="connsiteY5" fmla="*/ 17847 h 219923"/>
                <a:gd name="connsiteX6" fmla="*/ 138214 w 219821"/>
                <a:gd name="connsiteY6" fmla="*/ 0 h 219923"/>
                <a:gd name="connsiteX7" fmla="*/ 217503 w 219821"/>
                <a:gd name="connsiteY7" fmla="*/ 98838 h 219923"/>
                <a:gd name="connsiteX8" fmla="*/ 198728 w 219821"/>
                <a:gd name="connsiteY8" fmla="*/ 202845 h 219923"/>
                <a:gd name="connsiteX9" fmla="*/ 181116 w 219821"/>
                <a:gd name="connsiteY9" fmla="*/ 219923 h 219923"/>
                <a:gd name="connsiteX10" fmla="*/ 143321 w 219821"/>
                <a:gd name="connsiteY10" fmla="*/ 219923 h 219923"/>
                <a:gd name="connsiteX11" fmla="*/ 131698 w 219821"/>
                <a:gd name="connsiteY11" fmla="*/ 204835 h 219923"/>
                <a:gd name="connsiteX12" fmla="*/ 151317 w 219821"/>
                <a:gd name="connsiteY12" fmla="*/ 93669 h 219923"/>
                <a:gd name="connsiteX13" fmla="*/ 152550 w 219821"/>
                <a:gd name="connsiteY13" fmla="*/ 82179 h 219923"/>
                <a:gd name="connsiteX14" fmla="*/ 128528 w 219821"/>
                <a:gd name="connsiteY14" fmla="*/ 56753 h 219923"/>
                <a:gd name="connsiteX15" fmla="*/ 109295 w 219821"/>
                <a:gd name="connsiteY15" fmla="*/ 58360 h 219923"/>
                <a:gd name="connsiteX16" fmla="*/ 90486 w 219821"/>
                <a:gd name="connsiteY16" fmla="*/ 75403 h 21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821" h="219923">
                  <a:moveTo>
                    <a:pt x="67274" y="202845"/>
                  </a:moveTo>
                  <a:cubicBezTo>
                    <a:pt x="65266" y="213567"/>
                    <a:pt x="60053" y="219923"/>
                    <a:pt x="49662" y="219923"/>
                  </a:cubicBezTo>
                  <a:lnTo>
                    <a:pt x="12043" y="219923"/>
                  </a:lnTo>
                  <a:cubicBezTo>
                    <a:pt x="3624" y="219923"/>
                    <a:pt x="-1554" y="214754"/>
                    <a:pt x="419" y="204835"/>
                  </a:cubicBezTo>
                  <a:lnTo>
                    <a:pt x="30852" y="46450"/>
                  </a:lnTo>
                  <a:cubicBezTo>
                    <a:pt x="34375" y="28569"/>
                    <a:pt x="43251" y="23016"/>
                    <a:pt x="53677" y="17847"/>
                  </a:cubicBezTo>
                  <a:cubicBezTo>
                    <a:pt x="75692" y="6741"/>
                    <a:pt x="109331" y="0"/>
                    <a:pt x="138214" y="0"/>
                  </a:cubicBezTo>
                  <a:cubicBezTo>
                    <a:pt x="205879" y="0"/>
                    <a:pt x="227506" y="43656"/>
                    <a:pt x="217503" y="98838"/>
                  </a:cubicBezTo>
                  <a:lnTo>
                    <a:pt x="198728" y="202845"/>
                  </a:lnTo>
                  <a:cubicBezTo>
                    <a:pt x="196721" y="213567"/>
                    <a:pt x="191684" y="219923"/>
                    <a:pt x="181116" y="219923"/>
                  </a:cubicBezTo>
                  <a:lnTo>
                    <a:pt x="143321" y="219923"/>
                  </a:lnTo>
                  <a:cubicBezTo>
                    <a:pt x="134903" y="219923"/>
                    <a:pt x="130113" y="214754"/>
                    <a:pt x="131698" y="204835"/>
                  </a:cubicBezTo>
                  <a:lnTo>
                    <a:pt x="151317" y="93669"/>
                  </a:lnTo>
                  <a:cubicBezTo>
                    <a:pt x="152067" y="89882"/>
                    <a:pt x="152480" y="86037"/>
                    <a:pt x="152550" y="82179"/>
                  </a:cubicBezTo>
                  <a:cubicBezTo>
                    <a:pt x="152550" y="67091"/>
                    <a:pt x="145717" y="56753"/>
                    <a:pt x="128528" y="56753"/>
                  </a:cubicBezTo>
                  <a:cubicBezTo>
                    <a:pt x="122085" y="56802"/>
                    <a:pt x="115657" y="57339"/>
                    <a:pt x="109295" y="58360"/>
                  </a:cubicBezTo>
                  <a:cubicBezTo>
                    <a:pt x="96474" y="60316"/>
                    <a:pt x="92881" y="64297"/>
                    <a:pt x="90486" y="75403"/>
                  </a:cubicBezTo>
                  <a:close/>
                </a:path>
              </a:pathLst>
            </a:custGeom>
            <a:solidFill>
              <a:srgbClr val="FFFFFF"/>
            </a:solidFill>
            <a:ln w="3506"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39D172D4-267D-4705-8045-FD164D5EFDB9}"/>
                </a:ext>
              </a:extLst>
            </p:cNvPr>
            <p:cNvSpPr/>
            <p:nvPr/>
          </p:nvSpPr>
          <p:spPr bwMode="gray">
            <a:xfrm>
              <a:off x="10892552" y="434264"/>
              <a:ext cx="240374" cy="317187"/>
            </a:xfrm>
            <a:custGeom>
              <a:avLst/>
              <a:gdLst>
                <a:gd name="connsiteX0" fmla="*/ 135823 w 240374"/>
                <a:gd name="connsiteY0" fmla="*/ 227919 h 317187"/>
                <a:gd name="connsiteX1" fmla="*/ 97393 w 240374"/>
                <a:gd name="connsiteY1" fmla="*/ 262844 h 317187"/>
                <a:gd name="connsiteX2" fmla="*/ 66150 w 240374"/>
                <a:gd name="connsiteY2" fmla="*/ 223972 h 317187"/>
                <a:gd name="connsiteX3" fmla="*/ 123001 w 240374"/>
                <a:gd name="connsiteY3" fmla="*/ 146543 h 317187"/>
                <a:gd name="connsiteX4" fmla="*/ 149912 w 240374"/>
                <a:gd name="connsiteY4" fmla="*/ 151293 h 317187"/>
                <a:gd name="connsiteX5" fmla="*/ 228179 w 240374"/>
                <a:gd name="connsiteY5" fmla="*/ 33 h 317187"/>
                <a:gd name="connsiteX6" fmla="*/ 190560 w 240374"/>
                <a:gd name="connsiteY6" fmla="*/ 5202 h 317187"/>
                <a:gd name="connsiteX7" fmla="*/ 172948 w 240374"/>
                <a:gd name="connsiteY7" fmla="*/ 20674 h 317187"/>
                <a:gd name="connsiteX8" fmla="*/ 159352 w 240374"/>
                <a:gd name="connsiteY8" fmla="*/ 98487 h 317187"/>
                <a:gd name="connsiteX9" fmla="*/ 124903 w 240374"/>
                <a:gd name="connsiteY9" fmla="*/ 92933 h 317187"/>
                <a:gd name="connsiteX10" fmla="*/ 0 w 240374"/>
                <a:gd name="connsiteY10" fmla="*/ 230259 h 317187"/>
                <a:gd name="connsiteX11" fmla="*/ 90490 w 240374"/>
                <a:gd name="connsiteY11" fmla="*/ 317187 h 317187"/>
                <a:gd name="connsiteX12" fmla="*/ 201374 w 240374"/>
                <a:gd name="connsiteY12" fmla="*/ 231446 h 317187"/>
                <a:gd name="connsiteX13" fmla="*/ 240120 w 240374"/>
                <a:gd name="connsiteY13" fmla="*/ 12746 h 317187"/>
                <a:gd name="connsiteX14" fmla="*/ 228073 w 240374"/>
                <a:gd name="connsiteY14" fmla="*/ 33 h 3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374" h="317187">
                  <a:moveTo>
                    <a:pt x="135823" y="227919"/>
                  </a:moveTo>
                  <a:cubicBezTo>
                    <a:pt x="131032" y="254916"/>
                    <a:pt x="113808" y="263263"/>
                    <a:pt x="97393" y="262844"/>
                  </a:cubicBezTo>
                  <a:cubicBezTo>
                    <a:pt x="80979" y="262425"/>
                    <a:pt x="66150" y="250166"/>
                    <a:pt x="66150" y="223972"/>
                  </a:cubicBezTo>
                  <a:cubicBezTo>
                    <a:pt x="66150" y="193378"/>
                    <a:pt x="80240" y="146543"/>
                    <a:pt x="123001" y="146543"/>
                  </a:cubicBezTo>
                  <a:cubicBezTo>
                    <a:pt x="132212" y="146179"/>
                    <a:pt x="141395" y="147800"/>
                    <a:pt x="149912" y="151293"/>
                  </a:cubicBezTo>
                  <a:close/>
                  <a:moveTo>
                    <a:pt x="228179" y="33"/>
                  </a:moveTo>
                  <a:cubicBezTo>
                    <a:pt x="215541" y="951"/>
                    <a:pt x="202973" y="2678"/>
                    <a:pt x="190560" y="5202"/>
                  </a:cubicBezTo>
                  <a:cubicBezTo>
                    <a:pt x="184149" y="6354"/>
                    <a:pt x="175343" y="7961"/>
                    <a:pt x="172948" y="20674"/>
                  </a:cubicBezTo>
                  <a:lnTo>
                    <a:pt x="159352" y="98487"/>
                  </a:lnTo>
                  <a:cubicBezTo>
                    <a:pt x="148193" y="95025"/>
                    <a:pt x="136594" y="93155"/>
                    <a:pt x="124903" y="92933"/>
                  </a:cubicBezTo>
                  <a:cubicBezTo>
                    <a:pt x="49243" y="92933"/>
                    <a:pt x="0" y="155624"/>
                    <a:pt x="0" y="230259"/>
                  </a:cubicBezTo>
                  <a:cubicBezTo>
                    <a:pt x="0" y="289003"/>
                    <a:pt x="44030" y="317187"/>
                    <a:pt x="90490" y="317187"/>
                  </a:cubicBezTo>
                  <a:cubicBezTo>
                    <a:pt x="152519" y="317187"/>
                    <a:pt x="191370" y="288619"/>
                    <a:pt x="201374" y="231446"/>
                  </a:cubicBezTo>
                  <a:lnTo>
                    <a:pt x="240120" y="12746"/>
                  </a:lnTo>
                  <a:cubicBezTo>
                    <a:pt x="241705" y="3176"/>
                    <a:pt x="235682" y="-386"/>
                    <a:pt x="228073" y="33"/>
                  </a:cubicBezTo>
                </a:path>
              </a:pathLst>
            </a:custGeom>
            <a:solidFill>
              <a:srgbClr val="FFFFFF"/>
            </a:solidFill>
            <a:ln w="3506"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445F4316-9177-4BE9-91F2-6BE02F89BB94}"/>
                </a:ext>
              </a:extLst>
            </p:cNvPr>
            <p:cNvSpPr/>
            <p:nvPr/>
          </p:nvSpPr>
          <p:spPr bwMode="gray">
            <a:xfrm>
              <a:off x="11114249" y="526568"/>
              <a:ext cx="197077" cy="224987"/>
            </a:xfrm>
            <a:custGeom>
              <a:avLst/>
              <a:gdLst>
                <a:gd name="connsiteX0" fmla="*/ 125468 w 197077"/>
                <a:gd name="connsiteY0" fmla="*/ 146092 h 224987"/>
                <a:gd name="connsiteX1" fmla="*/ 84256 w 197077"/>
                <a:gd name="connsiteY1" fmla="*/ 174241 h 224987"/>
                <a:gd name="connsiteX2" fmla="*/ 59600 w 197077"/>
                <a:gd name="connsiteY2" fmla="*/ 154019 h 224987"/>
                <a:gd name="connsiteX3" fmla="*/ 101868 w 197077"/>
                <a:gd name="connsiteY3" fmla="*/ 127407 h 224987"/>
                <a:gd name="connsiteX4" fmla="*/ 128286 w 197077"/>
                <a:gd name="connsiteY4" fmla="*/ 129816 h 224987"/>
                <a:gd name="connsiteX5" fmla="*/ 111378 w 197077"/>
                <a:gd name="connsiteY5" fmla="*/ 0 h 224987"/>
                <a:gd name="connsiteX6" fmla="*/ 42093 w 197077"/>
                <a:gd name="connsiteY6" fmla="*/ 13970 h 224987"/>
                <a:gd name="connsiteX7" fmla="*/ 32900 w 197077"/>
                <a:gd name="connsiteY7" fmla="*/ 34227 h 224987"/>
                <a:gd name="connsiteX8" fmla="*/ 42093 w 197077"/>
                <a:gd name="connsiteY8" fmla="*/ 55182 h 224987"/>
                <a:gd name="connsiteX9" fmla="*/ 60903 w 197077"/>
                <a:gd name="connsiteY9" fmla="*/ 61154 h 224987"/>
                <a:gd name="connsiteX10" fmla="*/ 101340 w 197077"/>
                <a:gd name="connsiteY10" fmla="*/ 51654 h 224987"/>
                <a:gd name="connsiteX11" fmla="*/ 136563 w 197077"/>
                <a:gd name="connsiteY11" fmla="*/ 82214 h 224987"/>
                <a:gd name="connsiteX12" fmla="*/ 135824 w 197077"/>
                <a:gd name="connsiteY12" fmla="*/ 86719 h 224987"/>
                <a:gd name="connsiteX13" fmla="*/ 102995 w 197077"/>
                <a:gd name="connsiteY13" fmla="*/ 84344 h 224987"/>
                <a:gd name="connsiteX14" fmla="*/ 107 w 197077"/>
                <a:gd name="connsiteY14" fmla="*/ 164672 h 224987"/>
                <a:gd name="connsiteX15" fmla="*/ 76965 w 197077"/>
                <a:gd name="connsiteY15" fmla="*/ 224987 h 224987"/>
                <a:gd name="connsiteX16" fmla="*/ 185066 w 197077"/>
                <a:gd name="connsiteY16" fmla="*/ 148781 h 224987"/>
                <a:gd name="connsiteX17" fmla="*/ 195070 w 197077"/>
                <a:gd name="connsiteY17" fmla="*/ 93599 h 224987"/>
                <a:gd name="connsiteX18" fmla="*/ 197078 w 197077"/>
                <a:gd name="connsiteY18" fmla="*/ 72644 h 224987"/>
                <a:gd name="connsiteX19" fmla="*/ 111414 w 197077"/>
                <a:gd name="connsiteY19" fmla="*/ 0 h 2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7077" h="224987">
                  <a:moveTo>
                    <a:pt x="125468" y="146092"/>
                  </a:moveTo>
                  <a:cubicBezTo>
                    <a:pt x="122685" y="165126"/>
                    <a:pt x="105848" y="174241"/>
                    <a:pt x="84256" y="174241"/>
                  </a:cubicBezTo>
                  <a:cubicBezTo>
                    <a:pt x="68617" y="174241"/>
                    <a:pt x="59600" y="166732"/>
                    <a:pt x="59600" y="154019"/>
                  </a:cubicBezTo>
                  <a:cubicBezTo>
                    <a:pt x="59600" y="133064"/>
                    <a:pt x="81227" y="127407"/>
                    <a:pt x="101868" y="127407"/>
                  </a:cubicBezTo>
                  <a:cubicBezTo>
                    <a:pt x="110727" y="127491"/>
                    <a:pt x="119561" y="128297"/>
                    <a:pt x="128286" y="129816"/>
                  </a:cubicBezTo>
                  <a:close/>
                  <a:moveTo>
                    <a:pt x="111378" y="0"/>
                  </a:moveTo>
                  <a:cubicBezTo>
                    <a:pt x="84151" y="0"/>
                    <a:pt x="64918" y="5134"/>
                    <a:pt x="42093" y="13970"/>
                  </a:cubicBezTo>
                  <a:cubicBezTo>
                    <a:pt x="35683" y="16345"/>
                    <a:pt x="27300" y="21514"/>
                    <a:pt x="32900" y="34227"/>
                  </a:cubicBezTo>
                  <a:lnTo>
                    <a:pt x="42093" y="55182"/>
                  </a:lnTo>
                  <a:cubicBezTo>
                    <a:pt x="47307" y="66707"/>
                    <a:pt x="56183" y="63144"/>
                    <a:pt x="60903" y="61154"/>
                  </a:cubicBezTo>
                  <a:cubicBezTo>
                    <a:pt x="72527" y="56788"/>
                    <a:pt x="87743" y="51654"/>
                    <a:pt x="101340" y="51654"/>
                  </a:cubicBezTo>
                  <a:cubicBezTo>
                    <a:pt x="126983" y="51654"/>
                    <a:pt x="139769" y="62132"/>
                    <a:pt x="136563" y="82214"/>
                  </a:cubicBezTo>
                  <a:lnTo>
                    <a:pt x="135824" y="86719"/>
                  </a:lnTo>
                  <a:cubicBezTo>
                    <a:pt x="124954" y="85129"/>
                    <a:pt x="113982" y="84336"/>
                    <a:pt x="102995" y="84344"/>
                  </a:cubicBezTo>
                  <a:cubicBezTo>
                    <a:pt x="49350" y="84344"/>
                    <a:pt x="-2676" y="104181"/>
                    <a:pt x="107" y="164672"/>
                  </a:cubicBezTo>
                  <a:cubicBezTo>
                    <a:pt x="1692" y="203578"/>
                    <a:pt x="37726" y="224987"/>
                    <a:pt x="76965" y="224987"/>
                  </a:cubicBezTo>
                  <a:cubicBezTo>
                    <a:pt x="139029" y="224987"/>
                    <a:pt x="176261" y="198793"/>
                    <a:pt x="185066" y="148781"/>
                  </a:cubicBezTo>
                  <a:lnTo>
                    <a:pt x="195070" y="93599"/>
                  </a:lnTo>
                  <a:cubicBezTo>
                    <a:pt x="196310" y="86679"/>
                    <a:pt x="196983" y="79671"/>
                    <a:pt x="197078" y="72644"/>
                  </a:cubicBezTo>
                  <a:cubicBezTo>
                    <a:pt x="197078" y="26997"/>
                    <a:pt x="165376" y="0"/>
                    <a:pt x="111414" y="0"/>
                  </a:cubicBezTo>
                </a:path>
              </a:pathLst>
            </a:custGeom>
            <a:solidFill>
              <a:srgbClr val="FFFFFF"/>
            </a:solidFill>
            <a:ln w="3506"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DF7EA41F-E79A-4D86-9ECA-B4218920F31F}"/>
                </a:ext>
              </a:extLst>
            </p:cNvPr>
            <p:cNvSpPr/>
            <p:nvPr/>
          </p:nvSpPr>
          <p:spPr bwMode="gray">
            <a:xfrm>
              <a:off x="11317014" y="528322"/>
              <a:ext cx="101367" cy="217995"/>
            </a:xfrm>
            <a:custGeom>
              <a:avLst/>
              <a:gdLst>
                <a:gd name="connsiteX0" fmla="*/ 32742 w 101367"/>
                <a:gd name="connsiteY0" fmla="*/ 20703 h 217995"/>
                <a:gd name="connsiteX1" fmla="*/ 50354 w 101367"/>
                <a:gd name="connsiteY1" fmla="*/ 5197 h 217995"/>
                <a:gd name="connsiteX2" fmla="*/ 89100 w 101367"/>
                <a:gd name="connsiteY2" fmla="*/ 28 h 217995"/>
                <a:gd name="connsiteX3" fmla="*/ 101111 w 101367"/>
                <a:gd name="connsiteY3" fmla="*/ 12741 h 217995"/>
                <a:gd name="connsiteX4" fmla="*/ 67966 w 101367"/>
                <a:gd name="connsiteY4" fmla="*/ 200917 h 217995"/>
                <a:gd name="connsiteX5" fmla="*/ 50354 w 101367"/>
                <a:gd name="connsiteY5" fmla="*/ 217995 h 217995"/>
                <a:gd name="connsiteX6" fmla="*/ 11925 w 101367"/>
                <a:gd name="connsiteY6" fmla="*/ 217995 h 217995"/>
                <a:gd name="connsiteX7" fmla="*/ 301 w 101367"/>
                <a:gd name="connsiteY7" fmla="*/ 202907 h 21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67" h="217995">
                  <a:moveTo>
                    <a:pt x="32742" y="20703"/>
                  </a:moveTo>
                  <a:cubicBezTo>
                    <a:pt x="35137" y="7991"/>
                    <a:pt x="43943" y="6384"/>
                    <a:pt x="50354" y="5197"/>
                  </a:cubicBezTo>
                  <a:cubicBezTo>
                    <a:pt x="63154" y="2704"/>
                    <a:pt x="76092" y="978"/>
                    <a:pt x="89100" y="28"/>
                  </a:cubicBezTo>
                  <a:cubicBezTo>
                    <a:pt x="96708" y="-356"/>
                    <a:pt x="102696" y="3206"/>
                    <a:pt x="101111" y="12741"/>
                  </a:cubicBezTo>
                  <a:lnTo>
                    <a:pt x="67966" y="200917"/>
                  </a:lnTo>
                  <a:cubicBezTo>
                    <a:pt x="65993" y="211639"/>
                    <a:pt x="60921" y="217995"/>
                    <a:pt x="50354" y="217995"/>
                  </a:cubicBezTo>
                  <a:lnTo>
                    <a:pt x="11925" y="217995"/>
                  </a:lnTo>
                  <a:cubicBezTo>
                    <a:pt x="3506" y="217995"/>
                    <a:pt x="-1284" y="212826"/>
                    <a:pt x="301" y="202907"/>
                  </a:cubicBezTo>
                  <a:close/>
                </a:path>
              </a:pathLst>
            </a:custGeom>
            <a:solidFill>
              <a:srgbClr val="FFFFFF"/>
            </a:solidFill>
            <a:ln w="3506"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4254B04D-F370-4CD3-9788-7A482E21F676}"/>
                </a:ext>
              </a:extLst>
            </p:cNvPr>
            <p:cNvSpPr/>
            <p:nvPr/>
          </p:nvSpPr>
          <p:spPr bwMode="gray">
            <a:xfrm>
              <a:off x="11354598" y="433493"/>
              <a:ext cx="78368" cy="72259"/>
            </a:xfrm>
            <a:custGeom>
              <a:avLst/>
              <a:gdLst>
                <a:gd name="connsiteX0" fmla="*/ 43626 w 78368"/>
                <a:gd name="connsiteY0" fmla="*/ 0 h 72259"/>
                <a:gd name="connsiteX1" fmla="*/ 78039 w 78368"/>
                <a:gd name="connsiteY1" fmla="*/ 38103 h 72259"/>
                <a:gd name="connsiteX2" fmla="*/ 36018 w 78368"/>
                <a:gd name="connsiteY2" fmla="*/ 72260 h 72259"/>
                <a:gd name="connsiteX3" fmla="*/ 371 w 78368"/>
                <a:gd name="connsiteY3" fmla="*/ 34157 h 72259"/>
                <a:gd name="connsiteX4" fmla="*/ 43626 w 78368"/>
                <a:gd name="connsiteY4" fmla="*/ 0 h 7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68" h="72259">
                  <a:moveTo>
                    <a:pt x="43626" y="0"/>
                  </a:moveTo>
                  <a:cubicBezTo>
                    <a:pt x="65641" y="0"/>
                    <a:pt x="80822" y="16275"/>
                    <a:pt x="78039" y="38103"/>
                  </a:cubicBezTo>
                  <a:cubicBezTo>
                    <a:pt x="74834" y="57172"/>
                    <a:pt x="59618" y="72260"/>
                    <a:pt x="36018" y="72260"/>
                  </a:cubicBezTo>
                  <a:cubicBezTo>
                    <a:pt x="13968" y="72260"/>
                    <a:pt x="-2728" y="57172"/>
                    <a:pt x="371" y="34157"/>
                  </a:cubicBezTo>
                  <a:cubicBezTo>
                    <a:pt x="3189" y="16275"/>
                    <a:pt x="20378" y="0"/>
                    <a:pt x="43626" y="0"/>
                  </a:cubicBezTo>
                </a:path>
              </a:pathLst>
            </a:custGeom>
            <a:solidFill>
              <a:srgbClr val="FFFFFF"/>
            </a:solidFill>
            <a:ln w="3506"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FDC382B7-3A5A-4CA0-8CF2-EE223DBA6A16}"/>
                </a:ext>
              </a:extLst>
            </p:cNvPr>
            <p:cNvSpPr/>
            <p:nvPr/>
          </p:nvSpPr>
          <p:spPr bwMode="gray">
            <a:xfrm>
              <a:off x="11415524" y="527448"/>
              <a:ext cx="155645" cy="218868"/>
            </a:xfrm>
            <a:custGeom>
              <a:avLst/>
              <a:gdLst>
                <a:gd name="connsiteX0" fmla="*/ 24334 w 155645"/>
                <a:gd name="connsiteY0" fmla="*/ 67608 h 218868"/>
                <a:gd name="connsiteX1" fmla="*/ 110808 w 155645"/>
                <a:gd name="connsiteY1" fmla="*/ 133 h 218868"/>
                <a:gd name="connsiteX2" fmla="*/ 143637 w 155645"/>
                <a:gd name="connsiteY2" fmla="*/ 1705 h 218868"/>
                <a:gd name="connsiteX3" fmla="*/ 155260 w 155645"/>
                <a:gd name="connsiteY3" fmla="*/ 16792 h 218868"/>
                <a:gd name="connsiteX4" fmla="*/ 150047 w 155645"/>
                <a:gd name="connsiteY4" fmla="*/ 45012 h 218868"/>
                <a:gd name="connsiteX5" fmla="*/ 132436 w 155645"/>
                <a:gd name="connsiteY5" fmla="*/ 54896 h 218868"/>
                <a:gd name="connsiteX6" fmla="*/ 124475 w 155645"/>
                <a:gd name="connsiteY6" fmla="*/ 54896 h 218868"/>
                <a:gd name="connsiteX7" fmla="*/ 88406 w 155645"/>
                <a:gd name="connsiteY7" fmla="*/ 85490 h 218868"/>
                <a:gd name="connsiteX8" fmla="*/ 67976 w 155645"/>
                <a:gd name="connsiteY8" fmla="*/ 201790 h 218868"/>
                <a:gd name="connsiteX9" fmla="*/ 50364 w 155645"/>
                <a:gd name="connsiteY9" fmla="*/ 218869 h 218868"/>
                <a:gd name="connsiteX10" fmla="*/ 11900 w 155645"/>
                <a:gd name="connsiteY10" fmla="*/ 218869 h 218868"/>
                <a:gd name="connsiteX11" fmla="*/ 311 w 155645"/>
                <a:gd name="connsiteY11" fmla="*/ 203781 h 21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645" h="218868">
                  <a:moveTo>
                    <a:pt x="24334" y="67608"/>
                  </a:moveTo>
                  <a:cubicBezTo>
                    <a:pt x="33527" y="16792"/>
                    <a:pt x="69949" y="133"/>
                    <a:pt x="110808" y="133"/>
                  </a:cubicBezTo>
                  <a:cubicBezTo>
                    <a:pt x="121777" y="-274"/>
                    <a:pt x="132760" y="252"/>
                    <a:pt x="143637" y="1705"/>
                  </a:cubicBezTo>
                  <a:cubicBezTo>
                    <a:pt x="153640" y="3311"/>
                    <a:pt x="156846" y="8480"/>
                    <a:pt x="155260" y="16792"/>
                  </a:cubicBezTo>
                  <a:lnTo>
                    <a:pt x="150047" y="45012"/>
                  </a:lnTo>
                  <a:cubicBezTo>
                    <a:pt x="148427" y="54512"/>
                    <a:pt x="140819" y="54896"/>
                    <a:pt x="132436" y="54896"/>
                  </a:cubicBezTo>
                  <a:lnTo>
                    <a:pt x="124475" y="54896"/>
                  </a:lnTo>
                  <a:cubicBezTo>
                    <a:pt x="102812" y="54896"/>
                    <a:pt x="92421" y="63243"/>
                    <a:pt x="88406" y="85490"/>
                  </a:cubicBezTo>
                  <a:lnTo>
                    <a:pt x="67976" y="201790"/>
                  </a:lnTo>
                  <a:cubicBezTo>
                    <a:pt x="66004" y="212512"/>
                    <a:pt x="60931" y="218869"/>
                    <a:pt x="50364" y="218869"/>
                  </a:cubicBezTo>
                  <a:lnTo>
                    <a:pt x="11900" y="218869"/>
                  </a:lnTo>
                  <a:cubicBezTo>
                    <a:pt x="3517" y="218869"/>
                    <a:pt x="-1309" y="213700"/>
                    <a:pt x="311" y="203781"/>
                  </a:cubicBezTo>
                  <a:close/>
                </a:path>
              </a:pathLst>
            </a:custGeom>
            <a:solidFill>
              <a:srgbClr val="FFFFFF"/>
            </a:solidFill>
            <a:ln w="3506" cap="flat">
              <a:noFill/>
              <a:prstDash val="solid"/>
              <a:miter/>
            </a:ln>
          </p:spPr>
          <p:txBody>
            <a:bodyPr rtlCol="0" anchor="ctr"/>
            <a:lstStyle/>
            <a:p>
              <a:endParaRPr lang="en-US" dirty="0"/>
            </a:p>
          </p:txBody>
        </p:sp>
      </p:grpSp>
      <p:sp>
        <p:nvSpPr>
          <p:cNvPr id="23" name="Title 22">
            <a:extLst>
              <a:ext uri="{FF2B5EF4-FFF2-40B4-BE49-F238E27FC236}">
                <a16:creationId xmlns:a16="http://schemas.microsoft.com/office/drawing/2014/main" id="{0E55D956-C841-4CAF-823A-F7B050516865}"/>
              </a:ext>
            </a:extLst>
          </p:cNvPr>
          <p:cNvSpPr>
            <a:spLocks noGrp="1"/>
          </p:cNvSpPr>
          <p:nvPr>
            <p:ph type="title"/>
          </p:nvPr>
        </p:nvSpPr>
        <p:spPr/>
        <p:txBody>
          <a:bodyPr vert="horz"/>
          <a:lstStyle/>
          <a:p>
            <a:r>
              <a:rPr lang="en-US" dirty="0"/>
              <a:t>DA Series</a:t>
            </a:r>
          </a:p>
        </p:txBody>
      </p:sp>
      <p:sp>
        <p:nvSpPr>
          <p:cNvPr id="24" name="Subtitle 23">
            <a:extLst>
              <a:ext uri="{FF2B5EF4-FFF2-40B4-BE49-F238E27FC236}">
                <a16:creationId xmlns:a16="http://schemas.microsoft.com/office/drawing/2014/main" id="{936E7CA1-EDD2-4039-A13D-2A2E3FC43FDA}"/>
              </a:ext>
            </a:extLst>
          </p:cNvPr>
          <p:cNvSpPr>
            <a:spLocks noGrp="1"/>
          </p:cNvSpPr>
          <p:nvPr>
            <p:ph type="subTitle" idx="1"/>
          </p:nvPr>
        </p:nvSpPr>
        <p:spPr/>
        <p:txBody>
          <a:bodyPr/>
          <a:lstStyle/>
          <a:p>
            <a:r>
              <a:rPr lang="en-US" dirty="0"/>
              <a:t>Product Overview</a:t>
            </a:r>
          </a:p>
        </p:txBody>
      </p:sp>
      <p:sp>
        <p:nvSpPr>
          <p:cNvPr id="2" name="Footer Placeholder 1">
            <a:extLst>
              <a:ext uri="{FF2B5EF4-FFF2-40B4-BE49-F238E27FC236}">
                <a16:creationId xmlns:a16="http://schemas.microsoft.com/office/drawing/2014/main" id="{7BD5258D-41B2-424C-90E6-000B704D03DD}"/>
              </a:ext>
            </a:extLst>
          </p:cNvPr>
          <p:cNvSpPr>
            <a:spLocks noGrp="1"/>
          </p:cNvSpPr>
          <p:nvPr>
            <p:ph type="ftr" sz="quarter" idx="14"/>
          </p:nvPr>
        </p:nvSpPr>
        <p:spPr/>
        <p:txBody>
          <a:bodyPr/>
          <a:lstStyle/>
          <a:p>
            <a:r>
              <a:rPr lang="en-US" dirty="0"/>
              <a:t>14.04.2022</a:t>
            </a:r>
          </a:p>
        </p:txBody>
      </p:sp>
      <p:sp>
        <p:nvSpPr>
          <p:cNvPr id="3" name="Slide Number Placeholder 2">
            <a:extLst>
              <a:ext uri="{FF2B5EF4-FFF2-40B4-BE49-F238E27FC236}">
                <a16:creationId xmlns:a16="http://schemas.microsoft.com/office/drawing/2014/main" id="{C0D74DAE-C801-460C-B547-513761227132}"/>
              </a:ext>
            </a:extLst>
          </p:cNvPr>
          <p:cNvSpPr>
            <a:spLocks noGrp="1"/>
          </p:cNvSpPr>
          <p:nvPr>
            <p:ph type="sldNum" sz="quarter" idx="15"/>
          </p:nvPr>
        </p:nvSpPr>
        <p:spPr/>
        <p:txBody>
          <a:bodyPr/>
          <a:lstStyle/>
          <a:p>
            <a:fld id="{CC5F4F0F-9EA2-44C0-A774-CA8D0F092CEE}" type="slidenum">
              <a:rPr lang="en-US" smtClean="0"/>
              <a:pPr/>
              <a:t>5</a:t>
            </a:fld>
            <a:endParaRPr lang="en-US" dirty="0"/>
          </a:p>
        </p:txBody>
      </p:sp>
    </p:spTree>
    <p:extLst>
      <p:ext uri="{BB962C8B-B14F-4D97-AF65-F5344CB8AC3E}">
        <p14:creationId xmlns:p14="http://schemas.microsoft.com/office/powerpoint/2010/main" val="1481627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13">
            <a:extLst>
              <a:ext uri="{FF2B5EF4-FFF2-40B4-BE49-F238E27FC236}">
                <a16:creationId xmlns:a16="http://schemas.microsoft.com/office/drawing/2014/main" id="{F30976F1-1332-4834-9471-4BA9D959F7B7}"/>
              </a:ext>
            </a:extLst>
          </p:cNvPr>
          <p:cNvSpPr>
            <a:spLocks noGrp="1"/>
          </p:cNvSpPr>
          <p:nvPr>
            <p:ph type="subTitle" idx="15"/>
          </p:nvPr>
        </p:nvSpPr>
        <p:spPr/>
        <p:txBody>
          <a:bodyPr/>
          <a:lstStyle/>
          <a:p>
            <a:endParaRPr lang="en-US" dirty="0"/>
          </a:p>
        </p:txBody>
      </p:sp>
      <p:sp>
        <p:nvSpPr>
          <p:cNvPr id="13" name="Title 12">
            <a:extLst>
              <a:ext uri="{FF2B5EF4-FFF2-40B4-BE49-F238E27FC236}">
                <a16:creationId xmlns:a16="http://schemas.microsoft.com/office/drawing/2014/main" id="{D070EE63-A1FE-4E97-B559-B8070B9790F4}"/>
              </a:ext>
            </a:extLst>
          </p:cNvPr>
          <p:cNvSpPr>
            <a:spLocks noGrp="1"/>
          </p:cNvSpPr>
          <p:nvPr>
            <p:ph type="title"/>
          </p:nvPr>
        </p:nvSpPr>
        <p:spPr/>
        <p:txBody>
          <a:bodyPr/>
          <a:lstStyle/>
          <a:p>
            <a:r>
              <a:rPr lang="en-US" dirty="0"/>
              <a:t>DA Product Overview</a:t>
            </a:r>
          </a:p>
        </p:txBody>
      </p:sp>
      <p:sp>
        <p:nvSpPr>
          <p:cNvPr id="8" name="Footer Placeholder 7">
            <a:extLst>
              <a:ext uri="{FF2B5EF4-FFF2-40B4-BE49-F238E27FC236}">
                <a16:creationId xmlns:a16="http://schemas.microsoft.com/office/drawing/2014/main" id="{1EB9E2B3-BEC4-4298-AC5B-ED52903AECB4}"/>
              </a:ext>
            </a:extLst>
          </p:cNvPr>
          <p:cNvSpPr>
            <a:spLocks noGrp="1"/>
          </p:cNvSpPr>
          <p:nvPr>
            <p:ph type="ftr" sz="quarter" idx="22"/>
          </p:nvPr>
        </p:nvSpPr>
        <p:spPr/>
        <p:txBody>
          <a:bodyPr/>
          <a:lstStyle/>
          <a:p>
            <a:r>
              <a:rPr lang="en-US" dirty="0"/>
              <a:t>14.04.2022</a:t>
            </a:r>
          </a:p>
        </p:txBody>
      </p:sp>
      <p:sp>
        <p:nvSpPr>
          <p:cNvPr id="9" name="Slide Number Placeholder 8">
            <a:extLst>
              <a:ext uri="{FF2B5EF4-FFF2-40B4-BE49-F238E27FC236}">
                <a16:creationId xmlns:a16="http://schemas.microsoft.com/office/drawing/2014/main" id="{85CB0022-BA33-4225-8D0A-D27F1E4C5D62}"/>
              </a:ext>
            </a:extLst>
          </p:cNvPr>
          <p:cNvSpPr>
            <a:spLocks noGrp="1"/>
          </p:cNvSpPr>
          <p:nvPr>
            <p:ph type="sldNum" sz="quarter" idx="23"/>
            <p:custDataLst>
              <p:tags r:id="rId1"/>
            </p:custDataLst>
          </p:nvPr>
        </p:nvSpPr>
        <p:spPr/>
        <p:txBody>
          <a:bodyPr/>
          <a:lstStyle/>
          <a:p>
            <a:fld id="{76CFA894-A0A8-456E-9AE3-666A2C054FB7}" type="slidenum">
              <a:rPr lang="en-US" smtClean="0"/>
              <a:pPr/>
              <a:t>6</a:t>
            </a:fld>
            <a:endParaRPr lang="en-US" dirty="0"/>
          </a:p>
        </p:txBody>
      </p:sp>
      <p:sp>
        <p:nvSpPr>
          <p:cNvPr id="10" name="Copy1_Slide Number Placeholder 8" hidden="1">
            <a:extLst>
              <a:ext uri="{FF2B5EF4-FFF2-40B4-BE49-F238E27FC236}">
                <a16:creationId xmlns:a16="http://schemas.microsoft.com/office/drawing/2014/main" id="{A0481CE0-2103-4C7F-BF55-1F7BD1D425D4}"/>
              </a:ext>
            </a:extLst>
          </p:cNvPr>
          <p:cNvSpPr txBox="1"/>
          <p:nvPr>
            <p:custDataLst>
              <p:tags r:id="rId2"/>
            </p:custDataLst>
          </p:nvPr>
        </p:nvSpPr>
        <p:spPr>
          <a:xfrm>
            <a:off x="12192000" y="6858000"/>
            <a:ext cx="12700" cy="369332"/>
          </a:xfrm>
          <a:prstGeom prst="rect">
            <a:avLst/>
          </a:prstGeom>
          <a:noFill/>
        </p:spPr>
        <p:txBody>
          <a:bodyPr vert="horz" rtlCol="0">
            <a:spAutoFit/>
          </a:bodyPr>
          <a:lstStyle/>
          <a:p>
            <a:pPr algn="r" rtl="0"/>
            <a:r>
              <a:rPr lang="en-US" sz="1800" b="0" i="0" u="none" strike="noStrike" baseline="0" dirty="0">
                <a:solidFill>
                  <a:srgbClr val="000000"/>
                </a:solidFill>
                <a:latin typeface="Calibri" panose="020F0502020204030204" pitchFamily="34" charset="0"/>
              </a:rPr>
              <a:t>7</a:t>
            </a:r>
          </a:p>
        </p:txBody>
      </p:sp>
      <p:pic>
        <p:nvPicPr>
          <p:cNvPr id="25" name="Grafik 6">
            <a:extLst>
              <a:ext uri="{FF2B5EF4-FFF2-40B4-BE49-F238E27FC236}">
                <a16:creationId xmlns:a16="http://schemas.microsoft.com/office/drawing/2014/main" id="{18B12715-BDEF-487F-BE47-26BF2EF9605F}"/>
              </a:ext>
            </a:extLst>
          </p:cNvPr>
          <p:cNvPicPr>
            <a:picLocks noGrp="1" noChangeAspect="1"/>
          </p:cNvPicPr>
          <p:nvPr>
            <p:ph sz="quarter" idx="21"/>
          </p:nvPr>
        </p:nvPicPr>
        <p:blipFill>
          <a:blip r:embed="rId4">
            <a:extLst>
              <a:ext uri="{28A0092B-C50C-407E-A947-70E740481C1C}">
                <a14:useLocalDpi xmlns:a14="http://schemas.microsoft.com/office/drawing/2010/main" val="0"/>
              </a:ext>
            </a:extLst>
          </a:blip>
          <a:stretch>
            <a:fillRect/>
          </a:stretch>
        </p:blipFill>
        <p:spPr>
          <a:xfrm>
            <a:off x="856116" y="1502286"/>
            <a:ext cx="6439212" cy="4306480"/>
          </a:xfrm>
          <a:prstGeom prst="rect">
            <a:avLst/>
          </a:prstGeom>
        </p:spPr>
      </p:pic>
      <p:sp>
        <p:nvSpPr>
          <p:cNvPr id="22" name="TextBox 21">
            <a:extLst>
              <a:ext uri="{FF2B5EF4-FFF2-40B4-BE49-F238E27FC236}">
                <a16:creationId xmlns:a16="http://schemas.microsoft.com/office/drawing/2014/main" id="{B04CB3B3-2D03-4E38-90F3-DDC6C7FB672F}"/>
              </a:ext>
            </a:extLst>
          </p:cNvPr>
          <p:cNvSpPr txBox="1"/>
          <p:nvPr/>
        </p:nvSpPr>
        <p:spPr>
          <a:xfrm>
            <a:off x="1117373" y="2951183"/>
            <a:ext cx="380162" cy="474282"/>
          </a:xfrm>
          <a:prstGeom prst="rect">
            <a:avLst/>
          </a:prstGeom>
          <a:noFill/>
        </p:spPr>
        <p:txBody>
          <a:bodyPr wrap="square" rtlCol="0">
            <a:spAutoFit/>
          </a:bodyPr>
          <a:lstStyle/>
          <a:p>
            <a:r>
              <a:rPr lang="en-US" sz="2400" b="1" dirty="0">
                <a:solidFill>
                  <a:srgbClr val="FF0000"/>
                </a:solidFill>
              </a:rPr>
              <a:t>A</a:t>
            </a:r>
          </a:p>
        </p:txBody>
      </p:sp>
      <p:sp>
        <p:nvSpPr>
          <p:cNvPr id="29" name="TextBox 28">
            <a:extLst>
              <a:ext uri="{FF2B5EF4-FFF2-40B4-BE49-F238E27FC236}">
                <a16:creationId xmlns:a16="http://schemas.microsoft.com/office/drawing/2014/main" id="{AD57AE0C-5772-4369-9413-2D9BAEE63C50}"/>
              </a:ext>
            </a:extLst>
          </p:cNvPr>
          <p:cNvSpPr txBox="1"/>
          <p:nvPr/>
        </p:nvSpPr>
        <p:spPr>
          <a:xfrm>
            <a:off x="2334898" y="2581851"/>
            <a:ext cx="380163" cy="461665"/>
          </a:xfrm>
          <a:prstGeom prst="rect">
            <a:avLst/>
          </a:prstGeom>
          <a:noFill/>
        </p:spPr>
        <p:txBody>
          <a:bodyPr wrap="square" rtlCol="0">
            <a:spAutoFit/>
          </a:bodyPr>
          <a:lstStyle/>
          <a:p>
            <a:r>
              <a:rPr lang="en-US" sz="2400" b="1" dirty="0">
                <a:solidFill>
                  <a:srgbClr val="FF0000"/>
                </a:solidFill>
              </a:rPr>
              <a:t>B</a:t>
            </a:r>
          </a:p>
        </p:txBody>
      </p:sp>
      <p:sp>
        <p:nvSpPr>
          <p:cNvPr id="32" name="TextBox 31">
            <a:extLst>
              <a:ext uri="{FF2B5EF4-FFF2-40B4-BE49-F238E27FC236}">
                <a16:creationId xmlns:a16="http://schemas.microsoft.com/office/drawing/2014/main" id="{3DF2BD8B-ADB9-4D66-A643-60163757B87F}"/>
              </a:ext>
            </a:extLst>
          </p:cNvPr>
          <p:cNvSpPr txBox="1"/>
          <p:nvPr/>
        </p:nvSpPr>
        <p:spPr>
          <a:xfrm>
            <a:off x="3920026" y="3056133"/>
            <a:ext cx="380163" cy="461665"/>
          </a:xfrm>
          <a:prstGeom prst="rect">
            <a:avLst/>
          </a:prstGeom>
          <a:noFill/>
        </p:spPr>
        <p:txBody>
          <a:bodyPr wrap="square" rtlCol="0">
            <a:spAutoFit/>
          </a:bodyPr>
          <a:lstStyle/>
          <a:p>
            <a:r>
              <a:rPr lang="en-US" sz="2400" b="1" dirty="0">
                <a:solidFill>
                  <a:srgbClr val="FF0000"/>
                </a:solidFill>
              </a:rPr>
              <a:t>C</a:t>
            </a:r>
          </a:p>
        </p:txBody>
      </p:sp>
      <p:sp>
        <p:nvSpPr>
          <p:cNvPr id="34" name="TextBox 33">
            <a:extLst>
              <a:ext uri="{FF2B5EF4-FFF2-40B4-BE49-F238E27FC236}">
                <a16:creationId xmlns:a16="http://schemas.microsoft.com/office/drawing/2014/main" id="{430E56C8-AF50-4EA7-A934-C72D7F50F4E2}"/>
              </a:ext>
            </a:extLst>
          </p:cNvPr>
          <p:cNvSpPr txBox="1"/>
          <p:nvPr/>
        </p:nvSpPr>
        <p:spPr>
          <a:xfrm>
            <a:off x="5490778" y="2581851"/>
            <a:ext cx="380163" cy="461665"/>
          </a:xfrm>
          <a:prstGeom prst="rect">
            <a:avLst/>
          </a:prstGeom>
          <a:noFill/>
        </p:spPr>
        <p:txBody>
          <a:bodyPr wrap="square" rtlCol="0">
            <a:spAutoFit/>
          </a:bodyPr>
          <a:lstStyle/>
          <a:p>
            <a:r>
              <a:rPr lang="en-US" sz="2400" b="1" dirty="0">
                <a:solidFill>
                  <a:srgbClr val="FF0000"/>
                </a:solidFill>
              </a:rPr>
              <a:t>G</a:t>
            </a:r>
          </a:p>
        </p:txBody>
      </p:sp>
      <p:sp>
        <p:nvSpPr>
          <p:cNvPr id="35" name="TextBox 34">
            <a:extLst>
              <a:ext uri="{FF2B5EF4-FFF2-40B4-BE49-F238E27FC236}">
                <a16:creationId xmlns:a16="http://schemas.microsoft.com/office/drawing/2014/main" id="{24C93CB2-ACBA-418C-B2A3-2568B81A544A}"/>
              </a:ext>
            </a:extLst>
          </p:cNvPr>
          <p:cNvSpPr txBox="1"/>
          <p:nvPr/>
        </p:nvSpPr>
        <p:spPr>
          <a:xfrm>
            <a:off x="5160857" y="3951029"/>
            <a:ext cx="380163" cy="461665"/>
          </a:xfrm>
          <a:prstGeom prst="rect">
            <a:avLst/>
          </a:prstGeom>
          <a:noFill/>
        </p:spPr>
        <p:txBody>
          <a:bodyPr wrap="square" rtlCol="0">
            <a:spAutoFit/>
          </a:bodyPr>
          <a:lstStyle/>
          <a:p>
            <a:r>
              <a:rPr lang="en-US" sz="2400" b="1" dirty="0">
                <a:solidFill>
                  <a:srgbClr val="FF0000"/>
                </a:solidFill>
              </a:rPr>
              <a:t>E</a:t>
            </a:r>
          </a:p>
        </p:txBody>
      </p:sp>
      <p:sp>
        <p:nvSpPr>
          <p:cNvPr id="36" name="TextBox 35">
            <a:extLst>
              <a:ext uri="{FF2B5EF4-FFF2-40B4-BE49-F238E27FC236}">
                <a16:creationId xmlns:a16="http://schemas.microsoft.com/office/drawing/2014/main" id="{C33B3F93-C2B1-4678-9EBE-155A048BD522}"/>
              </a:ext>
            </a:extLst>
          </p:cNvPr>
          <p:cNvSpPr txBox="1"/>
          <p:nvPr/>
        </p:nvSpPr>
        <p:spPr>
          <a:xfrm>
            <a:off x="6328229" y="4294149"/>
            <a:ext cx="380163" cy="461665"/>
          </a:xfrm>
          <a:prstGeom prst="rect">
            <a:avLst/>
          </a:prstGeom>
          <a:noFill/>
        </p:spPr>
        <p:txBody>
          <a:bodyPr wrap="square" rtlCol="0">
            <a:spAutoFit/>
          </a:bodyPr>
          <a:lstStyle/>
          <a:p>
            <a:r>
              <a:rPr lang="en-US" sz="2400" b="1" dirty="0">
                <a:solidFill>
                  <a:srgbClr val="FF0000"/>
                </a:solidFill>
              </a:rPr>
              <a:t>F</a:t>
            </a:r>
            <a:endParaRPr lang="en-US" b="1" dirty="0">
              <a:solidFill>
                <a:srgbClr val="FF0000"/>
              </a:solidFill>
            </a:endParaRPr>
          </a:p>
        </p:txBody>
      </p:sp>
      <p:sp>
        <p:nvSpPr>
          <p:cNvPr id="37" name="TextBox 36">
            <a:extLst>
              <a:ext uri="{FF2B5EF4-FFF2-40B4-BE49-F238E27FC236}">
                <a16:creationId xmlns:a16="http://schemas.microsoft.com/office/drawing/2014/main" id="{13A15E7F-D8F6-46FC-9CE2-F8D353C37428}"/>
              </a:ext>
            </a:extLst>
          </p:cNvPr>
          <p:cNvSpPr txBox="1"/>
          <p:nvPr/>
        </p:nvSpPr>
        <p:spPr>
          <a:xfrm>
            <a:off x="4269485" y="4871735"/>
            <a:ext cx="380163" cy="461665"/>
          </a:xfrm>
          <a:prstGeom prst="rect">
            <a:avLst/>
          </a:prstGeom>
          <a:noFill/>
        </p:spPr>
        <p:txBody>
          <a:bodyPr wrap="square" rtlCol="0">
            <a:spAutoFit/>
          </a:bodyPr>
          <a:lstStyle/>
          <a:p>
            <a:r>
              <a:rPr lang="en-US" sz="2400" b="1" dirty="0">
                <a:solidFill>
                  <a:srgbClr val="FF0000"/>
                </a:solidFill>
              </a:rPr>
              <a:t>D</a:t>
            </a:r>
          </a:p>
        </p:txBody>
      </p:sp>
      <p:pic>
        <p:nvPicPr>
          <p:cNvPr id="19" name="Content Placeholder 9" descr="A picture containing electronics&#10;&#10;Description automatically generated">
            <a:extLst>
              <a:ext uri="{FF2B5EF4-FFF2-40B4-BE49-F238E27FC236}">
                <a16:creationId xmlns:a16="http://schemas.microsoft.com/office/drawing/2014/main" id="{DF8A2BDF-BB6F-4638-AC0A-FF4CFA1934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506" r="12059"/>
          <a:stretch/>
        </p:blipFill>
        <p:spPr>
          <a:xfrm>
            <a:off x="8319065" y="1147734"/>
            <a:ext cx="2767004" cy="2382217"/>
          </a:xfrm>
          <a:prstGeom prst="rect">
            <a:avLst/>
          </a:prstGeom>
        </p:spPr>
      </p:pic>
      <p:sp>
        <p:nvSpPr>
          <p:cNvPr id="2" name="TextBox 1">
            <a:extLst>
              <a:ext uri="{FF2B5EF4-FFF2-40B4-BE49-F238E27FC236}">
                <a16:creationId xmlns:a16="http://schemas.microsoft.com/office/drawing/2014/main" id="{76FD0BD4-EA7C-4B63-9FE2-85446D337A78}"/>
              </a:ext>
            </a:extLst>
          </p:cNvPr>
          <p:cNvSpPr txBox="1"/>
          <p:nvPr/>
        </p:nvSpPr>
        <p:spPr>
          <a:xfrm>
            <a:off x="8419297" y="3860378"/>
            <a:ext cx="2627322" cy="2031325"/>
          </a:xfrm>
          <a:prstGeom prst="rect">
            <a:avLst/>
          </a:prstGeom>
          <a:noFill/>
        </p:spPr>
        <p:txBody>
          <a:bodyPr wrap="none" rtlCol="0">
            <a:spAutoFit/>
          </a:bodyPr>
          <a:lstStyle/>
          <a:p>
            <a:r>
              <a:rPr lang="en-US" dirty="0"/>
              <a:t>A: Process Air Filter </a:t>
            </a:r>
          </a:p>
          <a:p>
            <a:r>
              <a:rPr lang="en-US" dirty="0"/>
              <a:t>B: Process Air Pushing Fan</a:t>
            </a:r>
          </a:p>
          <a:p>
            <a:r>
              <a:rPr lang="en-US" dirty="0"/>
              <a:t>C: Rotor</a:t>
            </a:r>
          </a:p>
          <a:p>
            <a:r>
              <a:rPr lang="en-US" dirty="0"/>
              <a:t>D: Motor</a:t>
            </a:r>
          </a:p>
          <a:p>
            <a:r>
              <a:rPr lang="en-US" dirty="0"/>
              <a:t>E: Reactivation Section</a:t>
            </a:r>
          </a:p>
          <a:p>
            <a:r>
              <a:rPr lang="en-US" dirty="0"/>
              <a:t>F: Reactivation Air Filter</a:t>
            </a:r>
          </a:p>
          <a:p>
            <a:r>
              <a:rPr lang="en-US" dirty="0"/>
              <a:t>G: Electrical </a:t>
            </a:r>
          </a:p>
        </p:txBody>
      </p:sp>
    </p:spTree>
    <p:extLst>
      <p:ext uri="{BB962C8B-B14F-4D97-AF65-F5344CB8AC3E}">
        <p14:creationId xmlns:p14="http://schemas.microsoft.com/office/powerpoint/2010/main" val="2617454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695AE300-6F49-4E9E-8A80-5FCE23BC5966}"/>
              </a:ext>
            </a:extLst>
          </p:cNvPr>
          <p:cNvGraphicFramePr>
            <a:graphicFrameLocks noGrp="1"/>
          </p:cNvGraphicFramePr>
          <p:nvPr>
            <p:extLst>
              <p:ext uri="{D42A27DB-BD31-4B8C-83A1-F6EECF244321}">
                <p14:modId xmlns:p14="http://schemas.microsoft.com/office/powerpoint/2010/main" val="1563315501"/>
              </p:ext>
            </p:extLst>
          </p:nvPr>
        </p:nvGraphicFramePr>
        <p:xfrm>
          <a:off x="623887" y="1177586"/>
          <a:ext cx="10764440" cy="4937760"/>
        </p:xfrm>
        <a:graphic>
          <a:graphicData uri="http://schemas.openxmlformats.org/drawingml/2006/table">
            <a:tbl>
              <a:tblPr firstRow="1" bandRow="1">
                <a:tableStyleId>{5C22544A-1AA1-4342-B048-85BDC9FD1C3A}</a:tableStyleId>
              </a:tblPr>
              <a:tblGrid>
                <a:gridCol w="2691110">
                  <a:extLst>
                    <a:ext uri="{9D8B030D-6E8A-4147-A177-3AD203B41FA5}">
                      <a16:colId xmlns:a16="http://schemas.microsoft.com/office/drawing/2014/main" val="460972293"/>
                    </a:ext>
                  </a:extLst>
                </a:gridCol>
                <a:gridCol w="2691110">
                  <a:extLst>
                    <a:ext uri="{9D8B030D-6E8A-4147-A177-3AD203B41FA5}">
                      <a16:colId xmlns:a16="http://schemas.microsoft.com/office/drawing/2014/main" val="1442915268"/>
                    </a:ext>
                  </a:extLst>
                </a:gridCol>
                <a:gridCol w="3070766">
                  <a:extLst>
                    <a:ext uri="{9D8B030D-6E8A-4147-A177-3AD203B41FA5}">
                      <a16:colId xmlns:a16="http://schemas.microsoft.com/office/drawing/2014/main" val="1858312909"/>
                    </a:ext>
                  </a:extLst>
                </a:gridCol>
                <a:gridCol w="2311454">
                  <a:extLst>
                    <a:ext uri="{9D8B030D-6E8A-4147-A177-3AD203B41FA5}">
                      <a16:colId xmlns:a16="http://schemas.microsoft.com/office/drawing/2014/main" val="4016571019"/>
                    </a:ext>
                  </a:extLst>
                </a:gridCol>
              </a:tblGrid>
              <a:tr h="2194560">
                <a:tc>
                  <a:txBody>
                    <a:bodyPr/>
                    <a:lstStyle/>
                    <a:p>
                      <a:endParaRPr lang="en-US" dirty="0"/>
                    </a:p>
                  </a:txBody>
                  <a:tcPr>
                    <a:lnR w="6350" cap="flat" cmpd="sng" algn="ctr">
                      <a:solidFill>
                        <a:schemeClr val="tx1">
                          <a:lumMod val="75000"/>
                          <a:lumOff val="25000"/>
                        </a:schemeClr>
                      </a:solidFill>
                      <a:prstDash val="solid"/>
                      <a:round/>
                      <a:headEnd type="none" w="med" len="med"/>
                      <a:tailEnd type="none" w="med" len="med"/>
                    </a:lnR>
                    <a:lnB w="63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endParaRPr lang="en-US" dirty="0"/>
                    </a:p>
                  </a:txBody>
                  <a:tcP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B w="63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endParaRPr lang="en-US" dirty="0"/>
                    </a:p>
                  </a:txBody>
                  <a:tcP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B w="63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endParaRPr lang="en-US" dirty="0"/>
                    </a:p>
                  </a:txBody>
                  <a:tcPr>
                    <a:lnL w="6350" cap="flat" cmpd="sng" algn="ctr">
                      <a:solidFill>
                        <a:schemeClr val="tx1">
                          <a:lumMod val="75000"/>
                          <a:lumOff val="25000"/>
                        </a:schemeClr>
                      </a:solidFill>
                      <a:prstDash val="solid"/>
                      <a:round/>
                      <a:headEnd type="none" w="med" len="med"/>
                      <a:tailEnd type="none" w="med" len="med"/>
                    </a:lnL>
                    <a:lnB w="63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1114648"/>
                  </a:ext>
                </a:extLst>
              </a:tr>
              <a:tr h="457200">
                <a:tc>
                  <a:txBody>
                    <a:bodyPr/>
                    <a:lstStyle/>
                    <a:p>
                      <a:pPr algn="ctr"/>
                      <a:r>
                        <a:rPr lang="en-US" b="1" dirty="0">
                          <a:solidFill>
                            <a:schemeClr val="accent1"/>
                          </a:solidFill>
                        </a:rPr>
                        <a:t>PTC Heater</a:t>
                      </a:r>
                    </a:p>
                  </a:txBody>
                  <a:tcPr anchor="ctr">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a:r>
                        <a:rPr lang="en-US" b="1" dirty="0">
                          <a:solidFill>
                            <a:schemeClr val="accent1"/>
                          </a:solidFill>
                        </a:rPr>
                        <a:t>Fan</a:t>
                      </a:r>
                    </a:p>
                  </a:txBody>
                  <a:tcP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a:r>
                        <a:rPr lang="en-US" b="1" dirty="0">
                          <a:solidFill>
                            <a:schemeClr val="accent1"/>
                          </a:solidFill>
                        </a:rPr>
                        <a:t>Rotor</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a:r>
                        <a:rPr lang="en-US" b="1" dirty="0">
                          <a:solidFill>
                            <a:schemeClr val="accent1"/>
                          </a:solidFill>
                        </a:rPr>
                        <a:t>MERV 7 Filter</a:t>
                      </a:r>
                    </a:p>
                  </a:txBody>
                  <a:tcPr anchor="ctr">
                    <a:lnL w="6350" cap="flat" cmpd="sng" algn="ctr">
                      <a:solidFill>
                        <a:schemeClr val="tx1">
                          <a:lumMod val="75000"/>
                          <a:lumOff val="25000"/>
                        </a:schemeClr>
                      </a:solidFill>
                      <a:prstDash val="solid"/>
                      <a:round/>
                      <a:headEnd type="none" w="med" len="med"/>
                      <a:tailEnd type="none" w="med" len="med"/>
                    </a:lnL>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38747460"/>
                  </a:ext>
                </a:extLst>
              </a:tr>
              <a:tr h="914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Electrical reactivation with self-regulating PTC heater</a:t>
                      </a:r>
                    </a:p>
                  </a:txBody>
                  <a:tcPr anchor="ctr">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Direct drive variable speed pushing fans</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Vertically mounted silica gel rotor with large surface area and low-pressure loss. </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a:r>
                        <a:rPr lang="en-US" sz="1600" dirty="0"/>
                        <a:t>All units supplied with filters on process and regen air as standard</a:t>
                      </a:r>
                    </a:p>
                  </a:txBody>
                  <a:tcPr anchor="ctr">
                    <a:lnL w="6350" cap="flat" cmpd="sng" algn="ctr">
                      <a:solidFill>
                        <a:schemeClr val="tx1">
                          <a:lumMod val="75000"/>
                          <a:lumOff val="25000"/>
                        </a:schemeClr>
                      </a:solidFill>
                      <a:prstDash val="solid"/>
                      <a:round/>
                      <a:headEnd type="none" w="med" len="med"/>
                      <a:tailEnd type="none" w="med" len="med"/>
                    </a:lnL>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0345062"/>
                  </a:ext>
                </a:extLst>
              </a:tr>
              <a:tr h="1371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16AB3"/>
                          </a:solidFill>
                        </a:rPr>
                        <a:t>Eliminates overheat risk</a:t>
                      </a:r>
                    </a:p>
                  </a:txBody>
                  <a:tcPr anchor="ctr">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solidFill>
                      <a:schemeClr val="bg1"/>
                    </a:solidFill>
                  </a:tcPr>
                </a:tc>
                <a:tc>
                  <a:txBody>
                    <a:bodyPr/>
                    <a:lstStyle/>
                    <a:p>
                      <a:pPr algn="ctr"/>
                      <a:r>
                        <a:rPr lang="en-US" sz="1600" dirty="0">
                          <a:solidFill>
                            <a:srgbClr val="016AB3"/>
                          </a:solidFill>
                        </a:rPr>
                        <a:t>Allows fan speed adjustment and flexibility between process and reactivation air</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solidFill>
                      <a:schemeClr val="bg1"/>
                    </a:solidFill>
                  </a:tcPr>
                </a:tc>
                <a:tc>
                  <a:txBody>
                    <a:bodyPr/>
                    <a:lstStyle/>
                    <a:p>
                      <a:pPr algn="ctr"/>
                      <a:r>
                        <a:rPr lang="en-US" sz="1600" dirty="0">
                          <a:solidFill>
                            <a:srgbClr val="016AB3"/>
                          </a:solidFill>
                        </a:rPr>
                        <a:t>Very high absorbency, better operation efficiency. Consistent equipment footprint.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solidFill>
                      <a:schemeClr val="bg1"/>
                    </a:solidFill>
                  </a:tcPr>
                </a:tc>
                <a:tc>
                  <a:txBody>
                    <a:bodyPr/>
                    <a:lstStyle/>
                    <a:p>
                      <a:pPr algn="ctr"/>
                      <a:r>
                        <a:rPr lang="en-US" sz="1600" dirty="0">
                          <a:solidFill>
                            <a:srgbClr val="016AB3"/>
                          </a:solidFill>
                        </a:rPr>
                        <a:t>Improves air quality, lifecycle of rotor</a:t>
                      </a:r>
                    </a:p>
                  </a:txBody>
                  <a:tcPr anchor="ctr">
                    <a:lnL w="6350" cap="flat" cmpd="sng" algn="ctr">
                      <a:solidFill>
                        <a:schemeClr val="tx1">
                          <a:lumMod val="75000"/>
                          <a:lumOff val="25000"/>
                        </a:schemeClr>
                      </a:solidFill>
                      <a:prstDash val="solid"/>
                      <a:round/>
                      <a:headEnd type="none" w="med" len="med"/>
                      <a:tailEnd type="none" w="med" len="med"/>
                    </a:lnL>
                    <a:lnT w="6350" cap="flat" cmpd="sng" algn="ctr">
                      <a:solidFill>
                        <a:schemeClr val="tx1">
                          <a:lumMod val="75000"/>
                          <a:lumOff val="2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2421092549"/>
                  </a:ext>
                </a:extLst>
              </a:tr>
            </a:tbl>
          </a:graphicData>
        </a:graphic>
      </p:graphicFrame>
      <p:sp>
        <p:nvSpPr>
          <p:cNvPr id="2" name="Subtitle 1">
            <a:extLst>
              <a:ext uri="{FF2B5EF4-FFF2-40B4-BE49-F238E27FC236}">
                <a16:creationId xmlns:a16="http://schemas.microsoft.com/office/drawing/2014/main" id="{5B245F1C-DF40-44C3-8700-82E7D9DE94FD}"/>
              </a:ext>
            </a:extLst>
          </p:cNvPr>
          <p:cNvSpPr>
            <a:spLocks noGrp="1"/>
          </p:cNvSpPr>
          <p:nvPr>
            <p:ph type="subTitle" idx="15"/>
          </p:nvPr>
        </p:nvSpPr>
        <p:spPr>
          <a:xfrm>
            <a:off x="623887" y="787751"/>
            <a:ext cx="8964613" cy="405683"/>
          </a:xfrm>
        </p:spPr>
        <p:txBody>
          <a:bodyPr>
            <a:normAutofit/>
          </a:bodyPr>
          <a:lstStyle/>
          <a:p>
            <a:r>
              <a:rPr lang="en-US" dirty="0"/>
              <a:t>Key Features</a:t>
            </a:r>
          </a:p>
        </p:txBody>
      </p:sp>
      <p:sp>
        <p:nvSpPr>
          <p:cNvPr id="7" name="Title 6">
            <a:extLst>
              <a:ext uri="{FF2B5EF4-FFF2-40B4-BE49-F238E27FC236}">
                <a16:creationId xmlns:a16="http://schemas.microsoft.com/office/drawing/2014/main" id="{0869A908-AF3A-43E3-A728-1D59EB70581A}"/>
              </a:ext>
            </a:extLst>
          </p:cNvPr>
          <p:cNvSpPr>
            <a:spLocks noGrp="1"/>
          </p:cNvSpPr>
          <p:nvPr>
            <p:ph type="title"/>
          </p:nvPr>
        </p:nvSpPr>
        <p:spPr>
          <a:xfrm>
            <a:off x="623888" y="350069"/>
            <a:ext cx="8964613" cy="467239"/>
          </a:xfrm>
        </p:spPr>
        <p:txBody>
          <a:bodyPr anchor="t">
            <a:normAutofit/>
          </a:bodyPr>
          <a:lstStyle/>
          <a:p>
            <a:r>
              <a:rPr lang="en-US" dirty="0"/>
              <a:t>DA Product Overview</a:t>
            </a:r>
          </a:p>
        </p:txBody>
      </p:sp>
      <p:sp>
        <p:nvSpPr>
          <p:cNvPr id="8" name="Footer Placeholder 7">
            <a:extLst>
              <a:ext uri="{FF2B5EF4-FFF2-40B4-BE49-F238E27FC236}">
                <a16:creationId xmlns:a16="http://schemas.microsoft.com/office/drawing/2014/main" id="{14BC4916-8B3D-4B24-A5D6-C0F271AEF945}"/>
              </a:ext>
            </a:extLst>
          </p:cNvPr>
          <p:cNvSpPr>
            <a:spLocks noGrp="1"/>
          </p:cNvSpPr>
          <p:nvPr>
            <p:ph type="ftr" sz="quarter" idx="22"/>
          </p:nvPr>
        </p:nvSpPr>
        <p:spPr>
          <a:xfrm>
            <a:off x="5355771" y="6576681"/>
            <a:ext cx="5690848" cy="137325"/>
          </a:xfrm>
        </p:spPr>
        <p:txBody>
          <a:bodyPr anchor="t">
            <a:normAutofit/>
          </a:bodyPr>
          <a:lstStyle/>
          <a:p>
            <a:pPr>
              <a:spcAft>
                <a:spcPts val="600"/>
              </a:spcAft>
            </a:pPr>
            <a:r>
              <a:rPr lang="en-US"/>
              <a:t>14.04.2022</a:t>
            </a:r>
          </a:p>
        </p:txBody>
      </p:sp>
      <p:sp>
        <p:nvSpPr>
          <p:cNvPr id="9" name="Slide Number Placeholder 8">
            <a:extLst>
              <a:ext uri="{FF2B5EF4-FFF2-40B4-BE49-F238E27FC236}">
                <a16:creationId xmlns:a16="http://schemas.microsoft.com/office/drawing/2014/main" id="{CE90D520-DB86-4DC7-AB6F-527F3A0A2471}"/>
              </a:ext>
            </a:extLst>
          </p:cNvPr>
          <p:cNvSpPr>
            <a:spLocks noGrp="1"/>
          </p:cNvSpPr>
          <p:nvPr>
            <p:ph type="sldNum" sz="quarter" idx="23"/>
          </p:nvPr>
        </p:nvSpPr>
        <p:spPr>
          <a:xfrm>
            <a:off x="11208544" y="6576681"/>
            <a:ext cx="359569" cy="137325"/>
          </a:xfrm>
        </p:spPr>
        <p:txBody>
          <a:bodyPr anchor="t">
            <a:normAutofit/>
          </a:bodyPr>
          <a:lstStyle/>
          <a:p>
            <a:pPr>
              <a:spcAft>
                <a:spcPts val="600"/>
              </a:spcAft>
            </a:pPr>
            <a:fld id="{38C2FBF9-36F3-47AF-98DB-E03A11BDBF51}" type="slidenum">
              <a:rPr lang="en-US" smtClean="0"/>
              <a:pPr>
                <a:spcAft>
                  <a:spcPts val="600"/>
                </a:spcAft>
              </a:pPr>
              <a:t>7</a:t>
            </a:fld>
            <a:endParaRPr lang="en-US"/>
          </a:p>
        </p:txBody>
      </p:sp>
      <p:pic>
        <p:nvPicPr>
          <p:cNvPr id="10" name="Picture 9">
            <a:extLst>
              <a:ext uri="{FF2B5EF4-FFF2-40B4-BE49-F238E27FC236}">
                <a16:creationId xmlns:a16="http://schemas.microsoft.com/office/drawing/2014/main" id="{BA3D8C93-9F20-4E80-9055-ED9A2B9E0BF0}"/>
              </a:ext>
            </a:extLst>
          </p:cNvPr>
          <p:cNvPicPr>
            <a:picLocks noChangeAspect="1"/>
          </p:cNvPicPr>
          <p:nvPr/>
        </p:nvPicPr>
        <p:blipFill>
          <a:blip r:embed="rId3"/>
          <a:stretch>
            <a:fillRect/>
          </a:stretch>
        </p:blipFill>
        <p:spPr>
          <a:xfrm>
            <a:off x="623887" y="1553712"/>
            <a:ext cx="2405917" cy="1354352"/>
          </a:xfrm>
          <a:prstGeom prst="rect">
            <a:avLst/>
          </a:prstGeom>
        </p:spPr>
      </p:pic>
      <p:pic>
        <p:nvPicPr>
          <p:cNvPr id="11" name="Bildobjekt 1">
            <a:extLst>
              <a:ext uri="{FF2B5EF4-FFF2-40B4-BE49-F238E27FC236}">
                <a16:creationId xmlns:a16="http://schemas.microsoft.com/office/drawing/2014/main" id="{85CFBB14-5F72-4E32-8660-72C529BF79A3}"/>
              </a:ext>
            </a:extLst>
          </p:cNvPr>
          <p:cNvPicPr>
            <a:picLocks noChangeAspect="1"/>
          </p:cNvPicPr>
          <p:nvPr/>
        </p:nvPicPr>
        <p:blipFill rotWithShape="1">
          <a:blip r:embed="rId4"/>
          <a:srcRect l="5722" t="29306" r="48209" b="24261"/>
          <a:stretch/>
        </p:blipFill>
        <p:spPr>
          <a:xfrm>
            <a:off x="6225125" y="1603100"/>
            <a:ext cx="2585894" cy="1466031"/>
          </a:xfrm>
          <a:prstGeom prst="rect">
            <a:avLst/>
          </a:prstGeom>
        </p:spPr>
      </p:pic>
      <p:pic>
        <p:nvPicPr>
          <p:cNvPr id="12" name="Picture 11">
            <a:extLst>
              <a:ext uri="{FF2B5EF4-FFF2-40B4-BE49-F238E27FC236}">
                <a16:creationId xmlns:a16="http://schemas.microsoft.com/office/drawing/2014/main" id="{C694716C-D06D-45D1-9557-0C3FF7D0A32D}"/>
              </a:ext>
            </a:extLst>
          </p:cNvPr>
          <p:cNvPicPr>
            <a:picLocks noChangeAspect="1"/>
          </p:cNvPicPr>
          <p:nvPr/>
        </p:nvPicPr>
        <p:blipFill rotWithShape="1">
          <a:blip r:embed="rId5"/>
          <a:srcRect l="18814" b="2206"/>
          <a:stretch/>
        </p:blipFill>
        <p:spPr>
          <a:xfrm>
            <a:off x="3743273" y="1411205"/>
            <a:ext cx="1890304" cy="1681796"/>
          </a:xfrm>
          <a:prstGeom prst="rect">
            <a:avLst/>
          </a:prstGeom>
        </p:spPr>
      </p:pic>
      <p:pic>
        <p:nvPicPr>
          <p:cNvPr id="16" name="Picture 15">
            <a:extLst>
              <a:ext uri="{FF2B5EF4-FFF2-40B4-BE49-F238E27FC236}">
                <a16:creationId xmlns:a16="http://schemas.microsoft.com/office/drawing/2014/main" id="{0D2FFD56-9557-4FAC-9F07-BADD4D425D24}"/>
              </a:ext>
            </a:extLst>
          </p:cNvPr>
          <p:cNvPicPr>
            <a:picLocks noChangeAspect="1"/>
          </p:cNvPicPr>
          <p:nvPr/>
        </p:nvPicPr>
        <p:blipFill>
          <a:blip r:embed="rId6"/>
          <a:stretch>
            <a:fillRect/>
          </a:stretch>
        </p:blipFill>
        <p:spPr>
          <a:xfrm>
            <a:off x="9525113" y="1526043"/>
            <a:ext cx="1683431" cy="1452120"/>
          </a:xfrm>
          <a:prstGeom prst="rect">
            <a:avLst/>
          </a:prstGeom>
        </p:spPr>
      </p:pic>
    </p:spTree>
    <p:extLst>
      <p:ext uri="{BB962C8B-B14F-4D97-AF65-F5344CB8AC3E}">
        <p14:creationId xmlns:p14="http://schemas.microsoft.com/office/powerpoint/2010/main" val="3291663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18F62D7-6C71-4F01-96DE-4605DAEDA83D}"/>
              </a:ext>
            </a:extLst>
          </p:cNvPr>
          <p:cNvPicPr>
            <a:picLocks noGrp="1" noChangeAspect="1"/>
          </p:cNvPicPr>
          <p:nvPr>
            <p:ph type="pic" sz="quarter" idx="13"/>
            <p:custDataLst>
              <p:tags r:id="rId1"/>
            </p:custDataLst>
          </p:nvPr>
        </p:nvPicPr>
        <p:blipFill>
          <a:blip r:embed="rId5">
            <a:extLst>
              <a:ext uri="{28A0092B-C50C-407E-A947-70E740481C1C}">
                <a14:useLocalDpi xmlns:a14="http://schemas.microsoft.com/office/drawing/2010/main" val="0"/>
              </a:ext>
            </a:extLst>
          </a:blip>
          <a:srcRect l="10" r="10"/>
          <a:stretch>
            <a:fillRect/>
          </a:stretch>
        </p:blipFill>
        <p:spPr/>
      </p:pic>
      <p:sp>
        <p:nvSpPr>
          <p:cNvPr id="3" name="Title 2">
            <a:extLst>
              <a:ext uri="{FF2B5EF4-FFF2-40B4-BE49-F238E27FC236}">
                <a16:creationId xmlns:a16="http://schemas.microsoft.com/office/drawing/2014/main" id="{797E2757-44FE-4DA4-86D1-448831D7DFF8}"/>
              </a:ext>
            </a:extLst>
          </p:cNvPr>
          <p:cNvSpPr>
            <a:spLocks noGrp="1"/>
          </p:cNvSpPr>
          <p:nvPr>
            <p:ph type="title"/>
          </p:nvPr>
        </p:nvSpPr>
        <p:spPr/>
        <p:txBody>
          <a:bodyPr/>
          <a:lstStyle/>
          <a:p>
            <a:r>
              <a:rPr lang="en-US" dirty="0"/>
              <a:t>Applications</a:t>
            </a:r>
          </a:p>
        </p:txBody>
      </p:sp>
      <p:sp>
        <p:nvSpPr>
          <p:cNvPr id="4" name="Subtitle 3">
            <a:extLst>
              <a:ext uri="{FF2B5EF4-FFF2-40B4-BE49-F238E27FC236}">
                <a16:creationId xmlns:a16="http://schemas.microsoft.com/office/drawing/2014/main" id="{7AB3BED4-8789-40DE-8E87-97DEADA87161}"/>
              </a:ext>
            </a:extLst>
          </p:cNvPr>
          <p:cNvSpPr>
            <a:spLocks noGrp="1"/>
          </p:cNvSpPr>
          <p:nvPr>
            <p:ph type="subTitle" idx="1"/>
          </p:nvPr>
        </p:nvSpPr>
        <p:spPr/>
        <p:txBody>
          <a:bodyPr/>
          <a:lstStyle/>
          <a:p>
            <a:endParaRPr lang="en-US"/>
          </a:p>
        </p:txBody>
      </p:sp>
      <p:sp>
        <p:nvSpPr>
          <p:cNvPr id="5" name="Footer Placeholder 4">
            <a:extLst>
              <a:ext uri="{FF2B5EF4-FFF2-40B4-BE49-F238E27FC236}">
                <a16:creationId xmlns:a16="http://schemas.microsoft.com/office/drawing/2014/main" id="{68D910F1-6ED4-42B2-A65E-5FA8F66DDFBF}"/>
              </a:ext>
            </a:extLst>
          </p:cNvPr>
          <p:cNvSpPr>
            <a:spLocks noGrp="1"/>
          </p:cNvSpPr>
          <p:nvPr>
            <p:ph type="ftr" sz="quarter" idx="14"/>
          </p:nvPr>
        </p:nvSpPr>
        <p:spPr/>
        <p:txBody>
          <a:bodyPr/>
          <a:lstStyle/>
          <a:p>
            <a:r>
              <a:rPr lang="en-US"/>
              <a:t>14.04.2022</a:t>
            </a:r>
            <a:endParaRPr lang="en-US" dirty="0"/>
          </a:p>
        </p:txBody>
      </p:sp>
      <p:sp>
        <p:nvSpPr>
          <p:cNvPr id="6" name="Slide Number Placeholder 5">
            <a:extLst>
              <a:ext uri="{FF2B5EF4-FFF2-40B4-BE49-F238E27FC236}">
                <a16:creationId xmlns:a16="http://schemas.microsoft.com/office/drawing/2014/main" id="{30263CD7-38AC-4D83-85A7-64B78DC7EB62}"/>
              </a:ext>
            </a:extLst>
          </p:cNvPr>
          <p:cNvSpPr>
            <a:spLocks noGrp="1"/>
          </p:cNvSpPr>
          <p:nvPr>
            <p:ph type="sldNum" sz="quarter" idx="15"/>
          </p:nvPr>
        </p:nvSpPr>
        <p:spPr/>
        <p:txBody>
          <a:bodyPr/>
          <a:lstStyle/>
          <a:p>
            <a:fld id="{7F426309-942D-4845-80F7-0BF1A965FB56}" type="slidenum">
              <a:rPr lang="en-US" smtClean="0"/>
              <a:pPr/>
              <a:t>8</a:t>
            </a:fld>
            <a:endParaRPr lang="en-US" dirty="0"/>
          </a:p>
        </p:txBody>
      </p:sp>
      <p:pic>
        <p:nvPicPr>
          <p:cNvPr id="12" name="Picture 11">
            <a:extLst>
              <a:ext uri="{FF2B5EF4-FFF2-40B4-BE49-F238E27FC236}">
                <a16:creationId xmlns:a16="http://schemas.microsoft.com/office/drawing/2014/main" id="{7DBF0366-B05E-478E-B2F2-209F36555C34}"/>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pic>
        <p:nvPicPr>
          <p:cNvPr id="14" name="Picture 13">
            <a:extLst>
              <a:ext uri="{FF2B5EF4-FFF2-40B4-BE49-F238E27FC236}">
                <a16:creationId xmlns:a16="http://schemas.microsoft.com/office/drawing/2014/main" id="{BAC2569B-629D-4BE0-8A8F-91673FD14EC8}"/>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82107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5E05E66-499E-479D-A9DD-5D4FA7CB7162}"/>
              </a:ext>
            </a:extLst>
          </p:cNvPr>
          <p:cNvSpPr>
            <a:spLocks noGrp="1"/>
          </p:cNvSpPr>
          <p:nvPr>
            <p:ph type="subTitle" idx="15"/>
          </p:nvPr>
        </p:nvSpPr>
        <p:spPr/>
        <p:txBody>
          <a:bodyPr/>
          <a:lstStyle/>
          <a:p>
            <a:r>
              <a:rPr lang="en-US" dirty="0"/>
              <a:t>Common Applications</a:t>
            </a:r>
          </a:p>
        </p:txBody>
      </p:sp>
      <p:sp>
        <p:nvSpPr>
          <p:cNvPr id="3" name="Content Placeholder 2">
            <a:extLst>
              <a:ext uri="{FF2B5EF4-FFF2-40B4-BE49-F238E27FC236}">
                <a16:creationId xmlns:a16="http://schemas.microsoft.com/office/drawing/2014/main" id="{225338AD-C3FD-4261-8A62-F7AD68B3724E}"/>
              </a:ext>
            </a:extLst>
          </p:cNvPr>
          <p:cNvSpPr>
            <a:spLocks noGrp="1"/>
          </p:cNvSpPr>
          <p:nvPr>
            <p:ph sz="quarter" idx="20"/>
          </p:nvPr>
        </p:nvSpPr>
        <p:spPr>
          <a:xfrm>
            <a:off x="979466" y="1521112"/>
            <a:ext cx="3345683" cy="3735051"/>
          </a:xfrm>
        </p:spPr>
        <p:txBody>
          <a:bodyPr/>
          <a:lstStyle/>
          <a:p>
            <a:r>
              <a:rPr lang="en-US" sz="2400" dirty="0"/>
              <a:t>Laboratories </a:t>
            </a:r>
          </a:p>
          <a:p>
            <a:r>
              <a:rPr lang="en-US" sz="2400" dirty="0"/>
              <a:t>Food Industry</a:t>
            </a:r>
          </a:p>
          <a:p>
            <a:r>
              <a:rPr lang="en-US" sz="2400" dirty="0"/>
              <a:t>Pharmaceutical Industry</a:t>
            </a:r>
          </a:p>
          <a:p>
            <a:r>
              <a:rPr lang="en-US" sz="2400" dirty="0"/>
              <a:t>Electronic Industry</a:t>
            </a:r>
          </a:p>
          <a:p>
            <a:r>
              <a:rPr lang="en-US" sz="2400" dirty="0"/>
              <a:t>Breweries</a:t>
            </a:r>
          </a:p>
          <a:p>
            <a:r>
              <a:rPr lang="en-US" sz="2400" dirty="0"/>
              <a:t>Power Plants</a:t>
            </a:r>
          </a:p>
          <a:p>
            <a:r>
              <a:rPr lang="en-US" sz="2400" dirty="0"/>
              <a:t>Storage</a:t>
            </a:r>
          </a:p>
          <a:p>
            <a:r>
              <a:rPr lang="en-US" sz="2400" dirty="0"/>
              <a:t>Cold Storage</a:t>
            </a:r>
          </a:p>
          <a:p>
            <a:pPr marL="0" indent="0">
              <a:buNone/>
            </a:pPr>
            <a:endParaRPr lang="en-US" dirty="0"/>
          </a:p>
          <a:p>
            <a:endParaRPr lang="en-US" dirty="0"/>
          </a:p>
        </p:txBody>
      </p:sp>
      <p:sp>
        <p:nvSpPr>
          <p:cNvPr id="4" name="Title 3">
            <a:extLst>
              <a:ext uri="{FF2B5EF4-FFF2-40B4-BE49-F238E27FC236}">
                <a16:creationId xmlns:a16="http://schemas.microsoft.com/office/drawing/2014/main" id="{93643E55-8E3C-4F96-96CA-BBD75D8200EF}"/>
              </a:ext>
            </a:extLst>
          </p:cNvPr>
          <p:cNvSpPr>
            <a:spLocks noGrp="1"/>
          </p:cNvSpPr>
          <p:nvPr>
            <p:ph type="title"/>
          </p:nvPr>
        </p:nvSpPr>
        <p:spPr/>
        <p:txBody>
          <a:bodyPr/>
          <a:lstStyle/>
          <a:p>
            <a:r>
              <a:rPr lang="en-US" dirty="0"/>
              <a:t>Applications</a:t>
            </a:r>
          </a:p>
        </p:txBody>
      </p:sp>
      <p:sp>
        <p:nvSpPr>
          <p:cNvPr id="5" name="Footer Placeholder 4">
            <a:extLst>
              <a:ext uri="{FF2B5EF4-FFF2-40B4-BE49-F238E27FC236}">
                <a16:creationId xmlns:a16="http://schemas.microsoft.com/office/drawing/2014/main" id="{9901638C-4C16-4DB3-B114-3C2D29882A35}"/>
              </a:ext>
            </a:extLst>
          </p:cNvPr>
          <p:cNvSpPr>
            <a:spLocks noGrp="1"/>
          </p:cNvSpPr>
          <p:nvPr>
            <p:ph type="ftr" sz="quarter" idx="21"/>
          </p:nvPr>
        </p:nvSpPr>
        <p:spPr/>
        <p:txBody>
          <a:bodyPr/>
          <a:lstStyle/>
          <a:p>
            <a:r>
              <a:rPr lang="en-US"/>
              <a:t>14.04.2022</a:t>
            </a:r>
            <a:endParaRPr lang="en-US" dirty="0"/>
          </a:p>
        </p:txBody>
      </p:sp>
      <p:sp>
        <p:nvSpPr>
          <p:cNvPr id="6" name="Slide Number Placeholder 5">
            <a:extLst>
              <a:ext uri="{FF2B5EF4-FFF2-40B4-BE49-F238E27FC236}">
                <a16:creationId xmlns:a16="http://schemas.microsoft.com/office/drawing/2014/main" id="{92D6D9DA-5E96-41B8-BAA4-06F0CB46B18E}"/>
              </a:ext>
            </a:extLst>
          </p:cNvPr>
          <p:cNvSpPr>
            <a:spLocks noGrp="1"/>
          </p:cNvSpPr>
          <p:nvPr>
            <p:ph type="sldNum" sz="quarter" idx="22"/>
          </p:nvPr>
        </p:nvSpPr>
        <p:spPr/>
        <p:txBody>
          <a:bodyPr/>
          <a:lstStyle/>
          <a:p>
            <a:fld id="{0BFAD789-2CA8-4CF1-AED5-E7EF7B82B93B}" type="slidenum">
              <a:rPr lang="en-US" smtClean="0"/>
              <a:pPr/>
              <a:t>9</a:t>
            </a:fld>
            <a:endParaRPr lang="en-US" dirty="0"/>
          </a:p>
        </p:txBody>
      </p:sp>
      <p:pic>
        <p:nvPicPr>
          <p:cNvPr id="8" name="Picture 7">
            <a:extLst>
              <a:ext uri="{FF2B5EF4-FFF2-40B4-BE49-F238E27FC236}">
                <a16:creationId xmlns:a16="http://schemas.microsoft.com/office/drawing/2014/main" id="{9E7B0048-76A0-4B09-B1A5-FF4CEA77168C}"/>
              </a:ext>
            </a:extLst>
          </p:cNvPr>
          <p:cNvPicPr>
            <a:picLocks noChangeAspect="1"/>
          </p:cNvPicPr>
          <p:nvPr/>
        </p:nvPicPr>
        <p:blipFill>
          <a:blip r:embed="rId3"/>
          <a:stretch>
            <a:fillRect/>
          </a:stretch>
        </p:blipFill>
        <p:spPr>
          <a:xfrm>
            <a:off x="8525871" y="4422726"/>
            <a:ext cx="3409950" cy="1666875"/>
          </a:xfrm>
          <a:prstGeom prst="rect">
            <a:avLst/>
          </a:prstGeom>
        </p:spPr>
      </p:pic>
      <p:pic>
        <p:nvPicPr>
          <p:cNvPr id="10" name="Picture 9">
            <a:extLst>
              <a:ext uri="{FF2B5EF4-FFF2-40B4-BE49-F238E27FC236}">
                <a16:creationId xmlns:a16="http://schemas.microsoft.com/office/drawing/2014/main" id="{723C6DAC-BC37-4A3D-A80F-B31227E6331F}"/>
              </a:ext>
            </a:extLst>
          </p:cNvPr>
          <p:cNvPicPr>
            <a:picLocks noChangeAspect="1"/>
          </p:cNvPicPr>
          <p:nvPr/>
        </p:nvPicPr>
        <p:blipFill>
          <a:blip r:embed="rId4"/>
          <a:stretch>
            <a:fillRect/>
          </a:stretch>
        </p:blipFill>
        <p:spPr>
          <a:xfrm>
            <a:off x="9157461" y="1155632"/>
            <a:ext cx="2051083" cy="2533291"/>
          </a:xfrm>
          <a:prstGeom prst="rect">
            <a:avLst/>
          </a:prstGeom>
        </p:spPr>
      </p:pic>
      <p:pic>
        <p:nvPicPr>
          <p:cNvPr id="12" name="Picture 11">
            <a:extLst>
              <a:ext uri="{FF2B5EF4-FFF2-40B4-BE49-F238E27FC236}">
                <a16:creationId xmlns:a16="http://schemas.microsoft.com/office/drawing/2014/main" id="{00880B6A-296F-4670-8D28-5DDDBDFB1994}"/>
              </a:ext>
            </a:extLst>
          </p:cNvPr>
          <p:cNvPicPr>
            <a:picLocks noChangeAspect="1"/>
          </p:cNvPicPr>
          <p:nvPr/>
        </p:nvPicPr>
        <p:blipFill>
          <a:blip r:embed="rId5"/>
          <a:stretch>
            <a:fillRect/>
          </a:stretch>
        </p:blipFill>
        <p:spPr>
          <a:xfrm>
            <a:off x="5135937" y="1323740"/>
            <a:ext cx="3389934" cy="2503838"/>
          </a:xfrm>
          <a:prstGeom prst="rect">
            <a:avLst/>
          </a:prstGeom>
        </p:spPr>
      </p:pic>
      <p:pic>
        <p:nvPicPr>
          <p:cNvPr id="14" name="Picture 13">
            <a:extLst>
              <a:ext uri="{FF2B5EF4-FFF2-40B4-BE49-F238E27FC236}">
                <a16:creationId xmlns:a16="http://schemas.microsoft.com/office/drawing/2014/main" id="{C53FE367-180B-45AC-99DA-9D9FCEC0F57F}"/>
              </a:ext>
            </a:extLst>
          </p:cNvPr>
          <p:cNvPicPr>
            <a:picLocks noChangeAspect="1"/>
          </p:cNvPicPr>
          <p:nvPr/>
        </p:nvPicPr>
        <p:blipFill>
          <a:blip r:embed="rId6"/>
          <a:stretch>
            <a:fillRect/>
          </a:stretch>
        </p:blipFill>
        <p:spPr>
          <a:xfrm>
            <a:off x="4536336" y="3957884"/>
            <a:ext cx="3567161" cy="2201951"/>
          </a:xfrm>
          <a:prstGeom prst="rect">
            <a:avLst/>
          </a:prstGeom>
        </p:spPr>
      </p:pic>
    </p:spTree>
    <p:extLst>
      <p:ext uri="{BB962C8B-B14F-4D97-AF65-F5344CB8AC3E}">
        <p14:creationId xmlns:p14="http://schemas.microsoft.com/office/powerpoint/2010/main" val="14147689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ERSINFO" val="CON1000"/>
  <p:tag name="TEMPLATEID" val="Condair"/>
  <p:tag name="LANGUAGEID" val="1033"/>
  <p:tag name="COLORTHEMEID" val="1"/>
  <p:tag name="BRANDID" val="Condair"/>
  <p:tag name="CLIENT" val="CON"/>
  <p:tag name="VERSION" val="1000"/>
  <p:tag name="REFERENCEDATE" val="44665"/>
  <p:tag name="DATE" val="14.04.2022"/>
  <p:tag name="SLIDO_APP_VERSION" val="1.2.3.2819"/>
  <p:tag name="SLIDO_PRESENTATION_ID" val="00000000-0000-0000-0000-000000000000"/>
  <p:tag name="SLIDO_EVENT_UUID" val="1b4bed4c-77f5-4b45-922f-fac6b50708af"/>
  <p:tag name="SLIDO_EVENT_SECTION_UUID" val="dd445a17-7683-4bb9-bb7f-00c063786e58"/>
</p:tagLst>
</file>

<file path=ppt/tags/tag10.xml><?xml version="1.0" encoding="utf-8"?>
<p:tagLst xmlns:a="http://schemas.openxmlformats.org/drawingml/2006/main" xmlns:r="http://schemas.openxmlformats.org/officeDocument/2006/relationships" xmlns:p="http://schemas.openxmlformats.org/presentationml/2006/main">
  <p:tag name="DUPLICATEONIMAGE" val="True"/>
  <p:tag name="SHAPETYPE" val="Logo"/>
</p:tagLst>
</file>

<file path=ppt/tags/tag11.xml><?xml version="1.0" encoding="utf-8"?>
<p:tagLst xmlns:a="http://schemas.openxmlformats.org/drawingml/2006/main" xmlns:r="http://schemas.openxmlformats.org/officeDocument/2006/relationships" xmlns:p="http://schemas.openxmlformats.org/presentationml/2006/main">
  <p:tag name="RELVAL" val="1"/>
</p:tagLst>
</file>

<file path=ppt/tags/tag12.xml><?xml version="1.0" encoding="utf-8"?>
<p:tagLst xmlns:a="http://schemas.openxmlformats.org/drawingml/2006/main" xmlns:r="http://schemas.openxmlformats.org/officeDocument/2006/relationships" xmlns:p="http://schemas.openxmlformats.org/presentationml/2006/main">
  <p:tag name="SHAPETYPE" val="TextFormatShape"/>
  <p:tag name="RELVAL" val="1"/>
</p:tagLst>
</file>

<file path=ppt/tags/tag13.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Libraries\Images\Chapter\People\Condair engeneer.jpg"/>
</p:tagLst>
</file>

<file path=ppt/tags/tag14.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png"/>
  <p:tag name="SHAPETYPE" val="Logo"/>
</p:tagLst>
</file>

<file path=ppt/tags/tag15.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png"/>
  <p:tag name="SHAPETYPE" val="Logo"/>
</p:tagLst>
</file>

<file path=ppt/tags/tag16.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Libraries\Images\Chapter\Business\Business 5.jpg"/>
</p:tagLst>
</file>

<file path=ppt/tags/tag17.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Resources\Logos\Condair_INVERTED.png"/>
  <p:tag name="SHAPETYPE" val="Logo"/>
</p:tagLst>
</file>

<file path=ppt/tags/tag2.xml><?xml version="1.0" encoding="utf-8"?>
<p:tagLst xmlns:a="http://schemas.openxmlformats.org/drawingml/2006/main" xmlns:r="http://schemas.openxmlformats.org/officeDocument/2006/relationships" xmlns:p="http://schemas.openxmlformats.org/presentationml/2006/main">
  <p:tag name="SHAPETYPE" val="Logo"/>
</p:tagLst>
</file>

<file path=ppt/tags/tag3.xml><?xml version="1.0" encoding="utf-8"?>
<p:tagLst xmlns:a="http://schemas.openxmlformats.org/drawingml/2006/main" xmlns:r="http://schemas.openxmlformats.org/officeDocument/2006/relationships" xmlns:p="http://schemas.openxmlformats.org/presentationml/2006/main">
  <p:tag name="SHAPETYPE" val="Logo"/>
</p:tagLst>
</file>

<file path=ppt/tags/tag4.xml><?xml version="1.0" encoding="utf-8"?>
<p:tagLst xmlns:a="http://schemas.openxmlformats.org/drawingml/2006/main" xmlns:r="http://schemas.openxmlformats.org/officeDocument/2006/relationships" xmlns:p="http://schemas.openxmlformats.org/presentationml/2006/main">
  <p:tag name="SHAPETYPE" val="Logo"/>
</p:tagLst>
</file>

<file path=ppt/tags/tag5.xml><?xml version="1.0" encoding="utf-8"?>
<p:tagLst xmlns:a="http://schemas.openxmlformats.org/drawingml/2006/main" xmlns:r="http://schemas.openxmlformats.org/officeDocument/2006/relationships" xmlns:p="http://schemas.openxmlformats.org/presentationml/2006/main">
  <p:tag name="SHAPETYPE" val="Logo"/>
</p:tagLst>
</file>

<file path=ppt/tags/tag6.xml><?xml version="1.0" encoding="utf-8"?>
<p:tagLst xmlns:a="http://schemas.openxmlformats.org/drawingml/2006/main" xmlns:r="http://schemas.openxmlformats.org/officeDocument/2006/relationships" xmlns:p="http://schemas.openxmlformats.org/presentationml/2006/main">
  <p:tag name="SHAPETYPE" val="Logo"/>
</p:tagLst>
</file>

<file path=ppt/tags/tag7.xml><?xml version="1.0" encoding="utf-8"?>
<p:tagLst xmlns:a="http://schemas.openxmlformats.org/drawingml/2006/main" xmlns:r="http://schemas.openxmlformats.org/officeDocument/2006/relationships" xmlns:p="http://schemas.openxmlformats.org/presentationml/2006/main">
  <p:tag name="SHAPETYPE" val="Logo"/>
</p:tagLst>
</file>

<file path=ppt/tags/tag8.xml><?xml version="1.0" encoding="utf-8"?>
<p:tagLst xmlns:a="http://schemas.openxmlformats.org/drawingml/2006/main" xmlns:r="http://schemas.openxmlformats.org/officeDocument/2006/relationships" xmlns:p="http://schemas.openxmlformats.org/presentationml/2006/main">
  <p:tag name="DUPLICATEONIMAGE" val="True"/>
  <p:tag name="SHAPETYPE" val="Claim"/>
</p:tagLst>
</file>

<file path=ppt/tags/tag9.xml><?xml version="1.0" encoding="utf-8"?>
<p:tagLst xmlns:a="http://schemas.openxmlformats.org/drawingml/2006/main" xmlns:r="http://schemas.openxmlformats.org/officeDocument/2006/relationships" xmlns:p="http://schemas.openxmlformats.org/presentationml/2006/main">
  <p:tag name="SHAPETYPE" val="Logo"/>
</p:tagLst>
</file>

<file path=ppt/theme/theme1.xml><?xml version="1.0" encoding="utf-8"?>
<a:theme xmlns:a="http://schemas.openxmlformats.org/drawingml/2006/main" name="Title Slide">
  <a:themeElements>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fontScheme name="Condair">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Condair_20220125(1).potx" id="{DEC3EA36-751F-41E0-B0F0-AA97FFBCA4A9}" vid="{B33256DC-CBB5-4AE0-8124-BE3512586F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0.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1.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2.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3.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4.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5.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6.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7.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8.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2.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3.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4.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5.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6.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7.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8.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9.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AllExternalAdhocVariableMappings/>
</file>

<file path=customXml/item2.xml><?xml version="1.0" encoding="utf-8"?>
<VariableList UniqueId="151cb07b-0250-43f9-8cee-29dbf4bd253b" Name="AD_HOC" ContentType="XML" MajorVersion="0" MinorVersion="1" isLocalCopy="False" IsBaseObject="False" DataSourceId="abbbbead-44ad-44f1-bb61-af0127982181" DataSourceMajorVersion="0" DataSourceMinorVersion="1"/>
</file>

<file path=customXml/item3.xml><?xml version="1.0" encoding="utf-8"?>
<VariableListDefinition name="System" displayName="System" id="903b7e31-b11c-48da-836d-9c3b4008813f" isdomainofvalue="False" dataSourceId="8885d7d4-5a0b-4ae0-81a3-d87724584cc0"/>
</file>

<file path=customXml/item4.xml><?xml version="1.0" encoding="utf-8"?>
<VariableListDefinition name="AD_HOC" displayName="AD_HOC" id="151cb07b-0250-43f9-8cee-29dbf4bd253b" isdomainofvalue="False" dataSourceId="abbbbead-44ad-44f1-bb61-af0127982181"/>
</file>

<file path=customXml/item5.xml><?xml version="1.0" encoding="utf-8"?>
<VariableList UniqueId="903b7e31-b11c-48da-836d-9c3b4008813f" Name="System" ContentType="XML" MajorVersion="0" MinorVersion="1" isLocalCopy="False" IsBaseObject="False" DataSourceId="8885d7d4-5a0b-4ae0-81a3-d87724584cc0" DataSourceMajorVersion="0" DataSourceMinorVersion="1"/>
</file>

<file path=customXml/item6.xml><?xml version="1.0" encoding="utf-8"?>
<VariableListDefinition name="Computed" displayName="Computed" id="53257404-71b1-4da8-b21f-7c70510aaa3e" isdomainofvalue="False" dataSourceId="273f200d-048a-4611-a9ab-869aeb464e99"/>
</file>

<file path=customXml/item7.xml><?xml version="1.0" encoding="utf-8"?>
<VariableList UniqueId="53257404-71b1-4da8-b21f-7c70510aaa3e" Name="Computed" ContentType="XML" MajorVersion="0" MinorVersion="1" isLocalCopy="False" IsBaseObject="False" DataSourceId="273f200d-048a-4611-a9ab-869aeb464e99" DataSourceMajorVersion="0" DataSourceMinorVersion="1"/>
</file>

<file path=customXml/itemProps1.xml><?xml version="1.0" encoding="utf-8"?>
<ds:datastoreItem xmlns:ds="http://schemas.openxmlformats.org/officeDocument/2006/customXml" ds:itemID="{AD395C25-EE46-40BA-A76E-E8422B8CB129}">
  <ds:schemaRefs/>
</ds:datastoreItem>
</file>

<file path=customXml/itemProps2.xml><?xml version="1.0" encoding="utf-8"?>
<ds:datastoreItem xmlns:ds="http://schemas.openxmlformats.org/officeDocument/2006/customXml" ds:itemID="{D60D3A41-B1A2-4F0B-A7BF-A211787E2473}">
  <ds:schemaRefs/>
</ds:datastoreItem>
</file>

<file path=customXml/itemProps3.xml><?xml version="1.0" encoding="utf-8"?>
<ds:datastoreItem xmlns:ds="http://schemas.openxmlformats.org/officeDocument/2006/customXml" ds:itemID="{66764A27-7E60-46FF-B914-2F0F40B8250C}">
  <ds:schemaRefs/>
</ds:datastoreItem>
</file>

<file path=customXml/itemProps4.xml><?xml version="1.0" encoding="utf-8"?>
<ds:datastoreItem xmlns:ds="http://schemas.openxmlformats.org/officeDocument/2006/customXml" ds:itemID="{1DB3D305-0B5B-4842-9714-D4DD246971A4}">
  <ds:schemaRefs/>
</ds:datastoreItem>
</file>

<file path=customXml/itemProps5.xml><?xml version="1.0" encoding="utf-8"?>
<ds:datastoreItem xmlns:ds="http://schemas.openxmlformats.org/officeDocument/2006/customXml" ds:itemID="{6E355EE6-7E3B-492A-9BC8-A878BEFC18A7}">
  <ds:schemaRefs/>
</ds:datastoreItem>
</file>

<file path=customXml/itemProps6.xml><?xml version="1.0" encoding="utf-8"?>
<ds:datastoreItem xmlns:ds="http://schemas.openxmlformats.org/officeDocument/2006/customXml" ds:itemID="{342212A3-7A06-4715-AD65-1087FF1EF3F7}">
  <ds:schemaRefs/>
</ds:datastoreItem>
</file>

<file path=customXml/itemProps7.xml><?xml version="1.0" encoding="utf-8"?>
<ds:datastoreItem xmlns:ds="http://schemas.openxmlformats.org/officeDocument/2006/customXml" ds:itemID="{C45C07CD-0C82-4DD7-97D9-8AF076F5BA1B}">
  <ds:schemaRefs/>
</ds:datastoreItem>
</file>

<file path=docProps/app.xml><?xml version="1.0" encoding="utf-8"?>
<Properties xmlns="http://schemas.openxmlformats.org/officeDocument/2006/extended-properties" xmlns:vt="http://schemas.openxmlformats.org/officeDocument/2006/docPropsVTypes">
  <Template>Condair</Template>
  <TotalTime>0</TotalTime>
  <Words>675</Words>
  <Application>Microsoft Office PowerPoint</Application>
  <PresentationFormat>Widescreen</PresentationFormat>
  <Paragraphs>195</Paragraphs>
  <Slides>19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Title Slide</vt:lpstr>
      <vt:lpstr>Humidity and Beyond: DA Series </vt:lpstr>
      <vt:lpstr>Agenda</vt:lpstr>
      <vt:lpstr>Dehumidification Types</vt:lpstr>
      <vt:lpstr>Dehumidification Types</vt:lpstr>
      <vt:lpstr>DA Series</vt:lpstr>
      <vt:lpstr>DA Product Overview</vt:lpstr>
      <vt:lpstr>DA Product Overview</vt:lpstr>
      <vt:lpstr>Applications</vt:lpstr>
      <vt:lpstr>Applications</vt:lpstr>
      <vt:lpstr>Applications</vt:lpstr>
      <vt:lpstr>Application</vt:lpstr>
      <vt:lpstr>Sales Tools</vt:lpstr>
      <vt:lpstr>Sales Tools</vt:lpstr>
      <vt:lpstr>Sales Tools</vt:lpstr>
      <vt:lpstr>Sales Tools</vt:lpstr>
      <vt:lpstr>Sales Tools</vt:lpstr>
      <vt:lpstr>Sales Tools</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Humidity and Beyond: DA Series</dc:title>
  <dc:creator>Upadhyaya, Ashutosh</dc:creator>
  <cp:lastModifiedBy>Cassidy, Naomi</cp:lastModifiedBy>
  <cp:revision>21</cp:revision>
  <cp:lastPrinted>2021-06-17T10:11:41Z</cp:lastPrinted>
  <dcterms:created xsi:type="dcterms:W3CDTF">2022-04-14T20:10:44Z</dcterms:created>
  <dcterms:modified xsi:type="dcterms:W3CDTF">2022-06-13T19:08:05Z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1.2.3.2819</vt:lpwstr>
  </property>
</Properties>
</file>