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2.xml" ContentType="application/vnd.openxmlformats-officedocument.presentationml.tags+xml"/>
  <Override PartName="/ppt/theme/themeOverride1.xml" ContentType="application/vnd.openxmlformats-officedocument.themeOverride+xml"/>
  <Override PartName="/ppt/tags/tag3.xml" ContentType="application/vnd.openxmlformats-officedocument.presentationml.tags+xml"/>
  <Override PartName="/ppt/theme/themeOverride2.xml" ContentType="application/vnd.openxmlformats-officedocument.themeOverride+xml"/>
  <Override PartName="/ppt/tags/tag4.xml" ContentType="application/vnd.openxmlformats-officedocument.presentationml.tags+xml"/>
  <Override PartName="/ppt/theme/themeOverride3.xml" ContentType="application/vnd.openxmlformats-officedocument.themeOverride+xml"/>
  <Override PartName="/ppt/tags/tag5.xml" ContentType="application/vnd.openxmlformats-officedocument.presentationml.tags+xml"/>
  <Override PartName="/ppt/theme/themeOverride4.xml" ContentType="application/vnd.openxmlformats-officedocument.themeOverride+xml"/>
  <Override PartName="/ppt/tags/tag6.xml" ContentType="application/vnd.openxmlformats-officedocument.presentationml.tags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ags/tag7.xml" ContentType="application/vnd.openxmlformats-officedocument.presentationml.tags+xml"/>
  <Override PartName="/ppt/theme/themeOverride18.xml" ContentType="application/vnd.openxmlformats-officedocument.themeOverr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474" r:id="rId2"/>
    <p:sldId id="475" r:id="rId3"/>
    <p:sldId id="476" r:id="rId4"/>
    <p:sldId id="477" r:id="rId5"/>
    <p:sldId id="478" r:id="rId6"/>
    <p:sldId id="479" r:id="rId7"/>
    <p:sldId id="480" r:id="rId8"/>
    <p:sldId id="481" r:id="rId9"/>
    <p:sldId id="464" r:id="rId10"/>
    <p:sldId id="482" r:id="rId11"/>
    <p:sldId id="483" r:id="rId12"/>
    <p:sldId id="256" r:id="rId13"/>
    <p:sldId id="484" r:id="rId14"/>
    <p:sldId id="485" r:id="rId15"/>
    <p:sldId id="486" r:id="rId16"/>
    <p:sldId id="487" r:id="rId17"/>
    <p:sldId id="488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295B"/>
    <a:srgbClr val="000320"/>
    <a:srgbClr val="FCF7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5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2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50198-D15C-4707-93FA-71A9FE1E9BE1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DF3F6E-6FC4-4941-860C-BB9D84359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991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9182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3.png"/><Relationship Id="rId2" Type="http://schemas.openxmlformats.org/officeDocument/2006/relationships/tags" Target="../tags/tag8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0A8951B-AEE0-4B36-9A20-6AFB86DB02DB}"/>
              </a:ext>
            </a:extLst>
          </p:cNvPr>
          <p:cNvSpPr/>
          <p:nvPr userDrawn="1"/>
        </p:nvSpPr>
        <p:spPr>
          <a:xfrm>
            <a:off x="0" y="2271859"/>
            <a:ext cx="12192000" cy="45861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481791E7-44DD-7A48-B802-7F816B4E886C}"/>
              </a:ext>
            </a:extLst>
          </p:cNvPr>
          <p:cNvSpPr/>
          <p:nvPr userDrawn="1"/>
        </p:nvSpPr>
        <p:spPr bwMode="white">
          <a:xfrm>
            <a:off x="0" y="27137"/>
            <a:ext cx="12192000" cy="2226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Text Placeholder 10">
            <a:extLst>
              <a:ext uri="{FF2B5EF4-FFF2-40B4-BE49-F238E27FC236}">
                <a16:creationId xmlns:a16="http://schemas.microsoft.com/office/drawing/2014/main" id="{FAA8B699-7C22-4B48-9D01-C3F62673BC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118969"/>
            <a:ext cx="8339137" cy="24929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200"/>
              </a:spcBef>
              <a:buNone/>
              <a:defRPr sz="18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44" name="Text Placeholder 10">
            <a:extLst>
              <a:ext uri="{FF2B5EF4-FFF2-40B4-BE49-F238E27FC236}">
                <a16:creationId xmlns:a16="http://schemas.microsoft.com/office/drawing/2014/main" id="{07E61089-0F11-2E41-8BA0-05B2C90C97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93" y="1390954"/>
            <a:ext cx="8347982" cy="24929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20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A6F0EFE-BDF5-4B69-8517-CE4625BA3AA1}"/>
              </a:ext>
            </a:extLst>
          </p:cNvPr>
          <p:cNvSpPr/>
          <p:nvPr userDrawn="1"/>
        </p:nvSpPr>
        <p:spPr>
          <a:xfrm flipH="1">
            <a:off x="12146281" y="2235678"/>
            <a:ext cx="45719" cy="8501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BB54A8-2532-4AC3-BC6D-1799C48AA5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54527"/>
            <a:ext cx="8339136" cy="687170"/>
          </a:xfrm>
        </p:spPr>
        <p:txBody>
          <a:bodyPr vert="horz">
            <a:noAutofit/>
          </a:bodyPr>
          <a:lstStyle>
            <a:lvl1pPr>
              <a:lnSpc>
                <a:spcPct val="90000"/>
              </a:lnSpc>
              <a:defRPr sz="4800"/>
            </a:lvl1pPr>
          </a:lstStyle>
          <a:p>
            <a:r>
              <a:rPr lang="en-US"/>
              <a:t>Title Headline</a:t>
            </a:r>
            <a:endParaRPr lang="en-US" dirty="0"/>
          </a:p>
        </p:txBody>
      </p:sp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884CAC57-D368-44B5-A410-D869A510D7C7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 bwMode="gray">
          <a:xfrm>
            <a:off x="0" y="2286120"/>
            <a:ext cx="12192000" cy="4571880"/>
          </a:xfrm>
          <a:custGeom>
            <a:avLst/>
            <a:gdLst>
              <a:gd name="connsiteX0" fmla="*/ 12167531 w 12192000"/>
              <a:gd name="connsiteY0" fmla="*/ 0 h 4571880"/>
              <a:gd name="connsiteX1" fmla="*/ 12192000 w 12192000"/>
              <a:gd name="connsiteY1" fmla="*/ 0 h 4571880"/>
              <a:gd name="connsiteX2" fmla="*/ 12192000 w 12192000"/>
              <a:gd name="connsiteY2" fmla="*/ 4571880 h 4571880"/>
              <a:gd name="connsiteX3" fmla="*/ 0 w 12192000"/>
              <a:gd name="connsiteY3" fmla="*/ 4571880 h 4571880"/>
              <a:gd name="connsiteX4" fmla="*/ 0 w 12192000"/>
              <a:gd name="connsiteY4" fmla="*/ 1637342 h 4571880"/>
              <a:gd name="connsiteX5" fmla="*/ 2023058 w 12192000"/>
              <a:gd name="connsiteY5" fmla="*/ 1735957 h 4571880"/>
              <a:gd name="connsiteX6" fmla="*/ 6093835 w 12192000"/>
              <a:gd name="connsiteY6" fmla="*/ 1200906 h 4571880"/>
              <a:gd name="connsiteX7" fmla="*/ 6139416 w 12192000"/>
              <a:gd name="connsiteY7" fmla="*/ 1189222 h 4571880"/>
              <a:gd name="connsiteX8" fmla="*/ 11718541 w 12192000"/>
              <a:gd name="connsiteY8" fmla="*/ 17001 h 457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571880">
                <a:moveTo>
                  <a:pt x="12167531" y="0"/>
                </a:moveTo>
                <a:lnTo>
                  <a:pt x="12192000" y="0"/>
                </a:lnTo>
                <a:lnTo>
                  <a:pt x="12192000" y="4571880"/>
                </a:lnTo>
                <a:lnTo>
                  <a:pt x="0" y="4571880"/>
                </a:lnTo>
                <a:lnTo>
                  <a:pt x="0" y="1637342"/>
                </a:lnTo>
                <a:cubicBezTo>
                  <a:pt x="0" y="1637342"/>
                  <a:pt x="1042593" y="1735957"/>
                  <a:pt x="2023058" y="1735957"/>
                </a:cubicBezTo>
                <a:cubicBezTo>
                  <a:pt x="3644382" y="1735957"/>
                  <a:pt x="4918367" y="1499483"/>
                  <a:pt x="6093835" y="1200906"/>
                </a:cubicBezTo>
                <a:lnTo>
                  <a:pt x="6139416" y="1189222"/>
                </a:lnTo>
                <a:cubicBezTo>
                  <a:pt x="7926737" y="731903"/>
                  <a:pt x="9492966" y="135727"/>
                  <a:pt x="11718541" y="1700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bIns="72000" anchor="b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</a:t>
            </a:r>
            <a:r>
              <a:rPr lang="en-US"/>
              <a:t>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595DDE1-26B6-4E37-B797-821923D908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630667"/>
            <a:ext cx="12192000" cy="23939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08E712D-2235-4E43-9C7A-BE2AC5796B9A}"/>
              </a:ext>
            </a:extLst>
          </p:cNvPr>
          <p:cNvSpPr/>
          <p:nvPr userDrawn="1"/>
        </p:nvSpPr>
        <p:spPr>
          <a:xfrm>
            <a:off x="8795421" y="1789319"/>
            <a:ext cx="2788383" cy="3077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r"/>
            <a:r>
              <a:rPr lang="en-US" sz="2000" i="1" noProof="0">
                <a:solidFill>
                  <a:srgbClr val="0069B3"/>
                </a:solidFill>
              </a:rPr>
              <a:t>Humidity for a better life</a:t>
            </a:r>
            <a:endParaRPr lang="en-US" sz="2000" i="1" noProof="0" dirty="0">
              <a:solidFill>
                <a:srgbClr val="0069B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936076-0577-49E5-A552-3864A1B19669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291829" y="421181"/>
            <a:ext cx="2448000" cy="47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5791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564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A3E30882-9D8C-4F6C-A732-2A67C2A594F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C8C623-9AED-45B8-9D5A-AB7F5EB0C71C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960BC3F-C0E0-41A4-AE03-FBC1FAEC287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23887" y="1665289"/>
            <a:ext cx="5299200" cy="43195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4760D73-BC2C-40D9-8CF5-CC7E8C7BCDC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255052" y="1665288"/>
            <a:ext cx="5299049" cy="43195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B57A2DF6-C837-4DB7-A0DB-A5BA4E010F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B726AA-9033-4F44-9894-26A2CF8211F4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/>
              <a:t>25.05.2022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B252E3-B747-44F1-AF4E-945719D47F8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B71E9664-644E-4BC8-B486-B198B1C6A3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86460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732">
          <p15:clr>
            <a:srgbClr val="FBAE40"/>
          </p15:clr>
        </p15:guide>
        <p15:guide id="10" pos="393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 with Title" preserve="1" userDrawn="1">
  <p:cSld name="Three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>
            <a:extLst>
              <a:ext uri="{FF2B5EF4-FFF2-40B4-BE49-F238E27FC236}">
                <a16:creationId xmlns:a16="http://schemas.microsoft.com/office/drawing/2014/main" id="{557B3335-320E-4767-8488-64EF07946DB3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F26C34-7AFF-4FF6-9EE9-7C4E4333E37F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797611-FC63-454E-BE33-CCEE8CE236E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3889" y="1665288"/>
            <a:ext cx="3456000" cy="774063"/>
          </a:xfrm>
        </p:spPr>
        <p:txBody>
          <a:bodyPr bIns="36000" anchor="b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content here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F16A5C2-808F-45E1-8C31-11569265633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367985" y="1665288"/>
            <a:ext cx="3456000" cy="774063"/>
          </a:xfrm>
        </p:spPr>
        <p:txBody>
          <a:bodyPr bIns="36000" anchor="b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content here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EB7393C-EFBB-484F-A4CC-04D8714843F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112125" y="1665288"/>
            <a:ext cx="3455988" cy="774063"/>
          </a:xfrm>
        </p:spPr>
        <p:txBody>
          <a:bodyPr bIns="36000" anchor="b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content here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F494083-E607-43D3-9EFB-8B69DBF8E70B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23887" y="2485189"/>
            <a:ext cx="3455987" cy="349968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0D04F43-8B11-400F-82BC-1CF7310F5940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4367985" y="2485189"/>
            <a:ext cx="3455987" cy="349968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8E50686-87B3-476A-930C-22DE8C7860C0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8112084" y="2485189"/>
            <a:ext cx="3455988" cy="349968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0A1E7A4D-3B73-4E00-95A0-7ED06DCAF4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DAB808-2363-4538-8C85-A3CEEBB40251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/>
          <a:lstStyle/>
          <a:p>
            <a:r>
              <a:rPr lang="en-US"/>
              <a:t>25.05.2022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137BDC-B350-4E34-A393-3A1D727178E6}"/>
              </a:ext>
            </a:extLst>
          </p:cNvPr>
          <p:cNvSpPr>
            <a:spLocks noGrp="1"/>
          </p:cNvSpPr>
          <p:nvPr>
            <p:ph type="sldNum" sz="quarter" idx="45"/>
          </p:nvPr>
        </p:nvSpPr>
        <p:spPr/>
        <p:txBody>
          <a:bodyPr/>
          <a:lstStyle/>
          <a:p>
            <a:fld id="{117A1D33-5DDD-49DB-B4AB-3219648313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94980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0" pos="2751">
          <p15:clr>
            <a:srgbClr val="FBAE40"/>
          </p15:clr>
        </p15:guide>
        <p15:guide id="11" pos="5110">
          <p15:clr>
            <a:srgbClr val="FBAE40"/>
          </p15:clr>
        </p15:guide>
        <p15:guide id="12" pos="2570">
          <p15:clr>
            <a:srgbClr val="FBAE40"/>
          </p15:clr>
        </p15:guide>
        <p15:guide id="13" pos="492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AF2BFFF3-3EB8-46F8-87F3-643E34A92E47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3950A3-B2BA-42EB-9707-6988330743B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2D8686-9E78-4295-A0C4-991B65885420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623887" y="1665288"/>
            <a:ext cx="3455987" cy="4319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9812B30-822E-41A6-B8F1-A80BF6971BD1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4367985" y="1665289"/>
            <a:ext cx="3455987" cy="43195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39C564D-62F7-4C0A-904A-868F35A07EE7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8112083" y="1665288"/>
            <a:ext cx="3455988" cy="43195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B93961C-EF04-47CD-89B9-C3B273EB28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9112BC-76C3-4CC6-A732-9CF30A93090A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r>
              <a:rPr lang="en-US"/>
              <a:t>25.05.2022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6A2175-E6E7-4C49-A650-85AD2BC82B71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1CEB9E6E-CB0F-48E8-9EEA-6DDB65C5CF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9365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0" pos="2751">
          <p15:clr>
            <a:srgbClr val="FBAE40"/>
          </p15:clr>
        </p15:guide>
        <p15:guide id="11" pos="5110">
          <p15:clr>
            <a:srgbClr val="FBAE40"/>
          </p15:clr>
        </p15:guide>
        <p15:guide id="12" pos="2570">
          <p15:clr>
            <a:srgbClr val="FBAE40"/>
          </p15:clr>
        </p15:guide>
        <p15:guide id="13" pos="492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ntent vertical" preserve="1" userDrawn="1">
  <p:cSld name="Four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AF2BFFF3-3EB8-46F8-87F3-643E34A92E47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39846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3950A3-B2BA-42EB-9707-6988330743B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2D8686-9E78-4295-A0C4-991B65885420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623886" y="1665287"/>
            <a:ext cx="2520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9812B30-822E-41A6-B8F1-A80BF6971BD1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431493" y="1665289"/>
            <a:ext cx="2520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39C564D-62F7-4C0A-904A-868F35A07EE7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239100" y="1665288"/>
            <a:ext cx="2520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B93961C-EF04-47CD-89B9-C3B273EB28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22C96C-6D14-48B1-B5AC-27B195D073DD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r>
              <a:rPr lang="en-US"/>
              <a:t>25.05.2022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5E7D1F-30E8-4E2C-B6E1-7220F489B0DA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41843AFE-154D-44D0-8F67-636F712047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14">
            <a:extLst>
              <a:ext uri="{FF2B5EF4-FFF2-40B4-BE49-F238E27FC236}">
                <a16:creationId xmlns:a16="http://schemas.microsoft.com/office/drawing/2014/main" id="{5CB89D91-A3F9-4F22-ACC2-4A15A47C9BDA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9046707" y="1665288"/>
            <a:ext cx="2520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54680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0" pos="2162">
          <p15:clr>
            <a:srgbClr val="FBAE40"/>
          </p15:clr>
        </p15:guide>
        <p15:guide id="11" pos="5699">
          <p15:clr>
            <a:srgbClr val="FBAE40"/>
          </p15:clr>
        </p15:guide>
        <p15:guide id="12" pos="1982">
          <p15:clr>
            <a:srgbClr val="FBAE40"/>
          </p15:clr>
        </p15:guide>
        <p15:guide id="13" pos="3750">
          <p15:clr>
            <a:srgbClr val="FBAE40"/>
          </p15:clr>
        </p15:guide>
        <p15:guide id="14" pos="5518">
          <p15:clr>
            <a:srgbClr val="FBAE40"/>
          </p15:clr>
        </p15:guide>
        <p15:guide id="15" pos="393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ntent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A3E30882-9D8C-4F6C-A732-2A67C2A594F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39846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C8C623-9AED-45B8-9D5A-AB7F5EB0C71C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960BC3F-C0E0-41A4-AE03-FBC1FAEC287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23887" y="1665289"/>
            <a:ext cx="5299200" cy="199627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4760D73-BC2C-40D9-8CF5-CC7E8C7BCDC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255052" y="1665288"/>
            <a:ext cx="5313061" cy="19962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B57A2DF6-C837-4DB7-A0DB-A5BA4E010F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3D40B8-1907-46A2-892A-A810059D2DF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/>
              <a:t>25.05.2022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B3A5D6-2B51-4558-8B15-802A592D1C5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EB18ABF9-EE60-41AE-98B3-29B995AF56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8354E589-92EB-4E2B-8771-5CCF4EE5FF27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23887" y="3988594"/>
            <a:ext cx="5299200" cy="199628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4FB15F8D-C8EB-41DD-ABA1-13E476C3AA13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255052" y="3988594"/>
            <a:ext cx="5313061" cy="199628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74605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732">
          <p15:clr>
            <a:srgbClr val="FBAE40"/>
          </p15:clr>
        </p15:guide>
        <p15:guide id="10" pos="393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claimer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34F14BA4-6817-46AD-AA92-B88A21EAA68B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127596-7FAF-46A3-ACD4-7E4AF99B518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7E85BA0-8DA3-4798-9FF0-B99F56AEB7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D2E9C-DA17-4E46-9990-B2994C2C1CE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65287"/>
            <a:ext cx="10944225" cy="4319587"/>
          </a:xfrm>
        </p:spPr>
        <p:txBody>
          <a:bodyPr/>
          <a:lstStyle>
            <a:lvl1pPr marL="0" indent="0">
              <a:buNone/>
              <a:defRPr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B8CB69-8CFB-44B0-9E13-9177D3BF94F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25.05.2022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E9914F-23F2-4180-BB2F-3291626A545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5D0F84D3-FDDA-4D8D-A9A9-B98859DFE8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05254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34F14BA4-6817-46AD-AA92-B88A21EAA68B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127596-7FAF-46A3-ACD4-7E4AF99B518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2FC6F3-3BE5-43EA-AC97-DEDB6161D6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1CC0CF-AD92-4A67-8244-CAD4C818420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25.05.2022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733C5-EB3F-4326-B8C2-9BBD8EBE3FF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AAB6F7F-1F5D-4E03-9510-E1756C1B0C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04797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758">
          <p15:clr>
            <a:srgbClr val="FBAE40"/>
          </p15:clr>
        </p15:guide>
        <p15:guide id="10" pos="39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Slide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07CB2F2-93E0-42ED-A313-1E3ACC8753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957792"/>
            <a:ext cx="12192000" cy="4768850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623888" y="4685094"/>
            <a:ext cx="4845094" cy="848497"/>
          </a:xfrm>
        </p:spPr>
        <p:txBody>
          <a:bodyPr lIns="0" tIns="0" rIns="0" bIns="0">
            <a:noAutofit/>
          </a:bodyPr>
          <a:lstStyle>
            <a:lvl1pPr marL="0" indent="0"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/>
              <a:t>Click to add contact information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5E95A0-2769-904E-98E7-F052743C6FA2}"/>
              </a:ext>
            </a:extLst>
          </p:cNvPr>
          <p:cNvSpPr/>
          <p:nvPr userDrawn="1"/>
        </p:nvSpPr>
        <p:spPr>
          <a:xfrm>
            <a:off x="8797718" y="5720148"/>
            <a:ext cx="2840655" cy="33855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l"/>
            <a:r>
              <a:rPr lang="en-US" sz="2200" i="1" noProof="0">
                <a:ln>
                  <a:noFill/>
                </a:ln>
                <a:solidFill>
                  <a:srgbClr val="006AB3"/>
                </a:solidFill>
              </a:rPr>
              <a:t>Humidity for a better life</a:t>
            </a:r>
            <a:endParaRPr lang="en-US" sz="2200" i="1" noProof="0" dirty="0">
              <a:ln>
                <a:noFill/>
              </a:ln>
              <a:solidFill>
                <a:srgbClr val="006AB3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435D4C-E21D-4F3E-BE19-2D2EAF91E9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623887" y="4368866"/>
            <a:ext cx="4845094" cy="271984"/>
          </a:xfrm>
        </p:spPr>
        <p:txBody>
          <a:bodyPr tIns="0" anchor="b"/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add contact title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E23C8D5-6E93-4776-A098-C59E2620496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F11E992-7661-482F-9193-C73CE5BA36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95F55F-98E4-40DF-8830-836AD9FB9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623889" y="3017839"/>
            <a:ext cx="7597620" cy="514501"/>
          </a:xfrm>
        </p:spPr>
        <p:txBody>
          <a:bodyPr vert="horz"/>
          <a:lstStyle>
            <a:lvl1pPr>
              <a:lnSpc>
                <a:spcPct val="90000"/>
              </a:lnSpc>
              <a:spcAft>
                <a:spcPts val="800"/>
              </a:spcAft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/>
              <a:t>Thank you for working as a team.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0F6EAC-128B-4EE9-8BA8-99E93647D24E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1449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3" orient="horz" pos="272">
          <p15:clr>
            <a:srgbClr val="FBAE40"/>
          </p15:clr>
        </p15:guide>
        <p15:guide id="8" pos="5654">
          <p15:clr>
            <a:srgbClr val="FBAE40"/>
          </p15:clr>
        </p15:guide>
        <p15:guide id="9" orient="horz" pos="104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Slide with Image" preserve="1" userDrawn="1">
  <p:cSld name="Thank you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B04982F-F52C-44E4-9847-91BBC6D10BA0}"/>
              </a:ext>
            </a:extLst>
          </p:cNvPr>
          <p:cNvSpPr/>
          <p:nvPr userDrawn="1"/>
        </p:nvSpPr>
        <p:spPr>
          <a:xfrm>
            <a:off x="2" y="1041399"/>
            <a:ext cx="12191999" cy="5816600"/>
          </a:xfrm>
          <a:custGeom>
            <a:avLst/>
            <a:gdLst>
              <a:gd name="connsiteX0" fmla="*/ 12064999 w 12191999"/>
              <a:gd name="connsiteY0" fmla="*/ 0 h 5816600"/>
              <a:gd name="connsiteX1" fmla="*/ 12191999 w 12191999"/>
              <a:gd name="connsiteY1" fmla="*/ 0 h 5816600"/>
              <a:gd name="connsiteX2" fmla="*/ 12191999 w 12191999"/>
              <a:gd name="connsiteY2" fmla="*/ 758523 h 5816600"/>
              <a:gd name="connsiteX3" fmla="*/ 12191999 w 12191999"/>
              <a:gd name="connsiteY3" fmla="*/ 931779 h 5816600"/>
              <a:gd name="connsiteX4" fmla="*/ 12191999 w 12191999"/>
              <a:gd name="connsiteY4" fmla="*/ 5261912 h 5816600"/>
              <a:gd name="connsiteX5" fmla="*/ 12191999 w 12191999"/>
              <a:gd name="connsiteY5" fmla="*/ 5816600 h 5816600"/>
              <a:gd name="connsiteX6" fmla="*/ 12128499 w 12191999"/>
              <a:gd name="connsiteY6" fmla="*/ 5816600 h 5816600"/>
              <a:gd name="connsiteX7" fmla="*/ 11391899 w 12191999"/>
              <a:gd name="connsiteY7" fmla="*/ 5816600 h 5816600"/>
              <a:gd name="connsiteX8" fmla="*/ 7141944 w 12191999"/>
              <a:gd name="connsiteY8" fmla="*/ 5816600 h 5816600"/>
              <a:gd name="connsiteX9" fmla="*/ 0 w 12191999"/>
              <a:gd name="connsiteY9" fmla="*/ 5816600 h 5816600"/>
              <a:gd name="connsiteX10" fmla="*/ 0 w 12191999"/>
              <a:gd name="connsiteY10" fmla="*/ 931779 h 5816600"/>
              <a:gd name="connsiteX11" fmla="*/ 7141944 w 12191999"/>
              <a:gd name="connsiteY11" fmla="*/ 931779 h 5816600"/>
              <a:gd name="connsiteX12" fmla="*/ 7141944 w 12191999"/>
              <a:gd name="connsiteY12" fmla="*/ 758523 h 5816600"/>
              <a:gd name="connsiteX13" fmla="*/ 7754470 w 12191999"/>
              <a:gd name="connsiteY13" fmla="*/ 758523 h 5816600"/>
              <a:gd name="connsiteX14" fmla="*/ 7754470 w 12191999"/>
              <a:gd name="connsiteY14" fmla="*/ 692171 h 5816600"/>
              <a:gd name="connsiteX15" fmla="*/ 10903987 w 12191999"/>
              <a:gd name="connsiteY15" fmla="*/ 60324 h 5816600"/>
              <a:gd name="connsiteX16" fmla="*/ 11391899 w 12191999"/>
              <a:gd name="connsiteY16" fmla="*/ 60324 h 5816600"/>
              <a:gd name="connsiteX17" fmla="*/ 11391899 w 12191999"/>
              <a:gd name="connsiteY17" fmla="*/ 31749 h 5816600"/>
              <a:gd name="connsiteX18" fmla="*/ 12064999 w 12191999"/>
              <a:gd name="connsiteY18" fmla="*/ 31749 h 58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1999" h="5816600">
                <a:moveTo>
                  <a:pt x="12064999" y="0"/>
                </a:moveTo>
                <a:lnTo>
                  <a:pt x="12191999" y="0"/>
                </a:lnTo>
                <a:lnTo>
                  <a:pt x="12191999" y="758523"/>
                </a:lnTo>
                <a:lnTo>
                  <a:pt x="12191999" y="931779"/>
                </a:lnTo>
                <a:lnTo>
                  <a:pt x="12191999" y="5261912"/>
                </a:lnTo>
                <a:lnTo>
                  <a:pt x="12191999" y="5816600"/>
                </a:lnTo>
                <a:lnTo>
                  <a:pt x="12128499" y="5816600"/>
                </a:lnTo>
                <a:lnTo>
                  <a:pt x="11391899" y="5816600"/>
                </a:lnTo>
                <a:lnTo>
                  <a:pt x="7141944" y="5816600"/>
                </a:lnTo>
                <a:lnTo>
                  <a:pt x="0" y="5816600"/>
                </a:lnTo>
                <a:lnTo>
                  <a:pt x="0" y="931779"/>
                </a:lnTo>
                <a:lnTo>
                  <a:pt x="7141944" y="931779"/>
                </a:lnTo>
                <a:lnTo>
                  <a:pt x="7141944" y="758523"/>
                </a:lnTo>
                <a:lnTo>
                  <a:pt x="7754470" y="758523"/>
                </a:lnTo>
                <a:lnTo>
                  <a:pt x="7754470" y="692171"/>
                </a:lnTo>
                <a:lnTo>
                  <a:pt x="10903987" y="60324"/>
                </a:lnTo>
                <a:lnTo>
                  <a:pt x="11391899" y="60324"/>
                </a:lnTo>
                <a:lnTo>
                  <a:pt x="11391899" y="31749"/>
                </a:lnTo>
                <a:lnTo>
                  <a:pt x="12064999" y="3174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1BF19413-AAD0-47B5-9438-0FCE844ABB45}"/>
              </a:ext>
            </a:extLst>
          </p:cNvPr>
          <p:cNvSpPr>
            <a:spLocks noGrp="1"/>
          </p:cNvSpPr>
          <p:nvPr userDrawn="1">
            <p:ph type="pic" sz="quarter" idx="19"/>
          </p:nvPr>
        </p:nvSpPr>
        <p:spPr bwMode="gray">
          <a:xfrm>
            <a:off x="0" y="824892"/>
            <a:ext cx="12192000" cy="6033108"/>
          </a:xfrm>
          <a:custGeom>
            <a:avLst/>
            <a:gdLst>
              <a:gd name="connsiteX0" fmla="*/ 0 w 12192890"/>
              <a:gd name="connsiteY0" fmla="*/ 0 h 6033108"/>
              <a:gd name="connsiteX1" fmla="*/ 889 w 12192890"/>
              <a:gd name="connsiteY1" fmla="*/ 0 h 6033108"/>
              <a:gd name="connsiteX2" fmla="*/ 889 w 12192890"/>
              <a:gd name="connsiteY2" fmla="*/ 394404 h 6033108"/>
              <a:gd name="connsiteX3" fmla="*/ 889 w 12192890"/>
              <a:gd name="connsiteY3" fmla="*/ 1486000 h 6033108"/>
              <a:gd name="connsiteX4" fmla="*/ 889 w 12192890"/>
              <a:gd name="connsiteY4" fmla="*/ 1899579 h 6033108"/>
              <a:gd name="connsiteX5" fmla="*/ 2027301 w 12192890"/>
              <a:gd name="connsiteY5" fmla="*/ 1998179 h 6033108"/>
              <a:gd name="connsiteX6" fmla="*/ 6104827 w 12192890"/>
              <a:gd name="connsiteY6" fmla="*/ 1463206 h 6033108"/>
              <a:gd name="connsiteX7" fmla="*/ 6150483 w 12192890"/>
              <a:gd name="connsiteY7" fmla="*/ 1451524 h 6033108"/>
              <a:gd name="connsiteX8" fmla="*/ 11738858 w 12192890"/>
              <a:gd name="connsiteY8" fmla="*/ 279475 h 6033108"/>
              <a:gd name="connsiteX9" fmla="*/ 12192889 w 12192890"/>
              <a:gd name="connsiteY9" fmla="*/ 262315 h 6033108"/>
              <a:gd name="connsiteX10" fmla="*/ 12192889 w 12192890"/>
              <a:gd name="connsiteY10" fmla="*/ 5025046 h 6033108"/>
              <a:gd name="connsiteX11" fmla="*/ 12192890 w 12192890"/>
              <a:gd name="connsiteY11" fmla="*/ 5025046 h 6033108"/>
              <a:gd name="connsiteX12" fmla="*/ 12192890 w 12192890"/>
              <a:gd name="connsiteY12" fmla="*/ 6033108 h 6033108"/>
              <a:gd name="connsiteX13" fmla="*/ 890 w 12192890"/>
              <a:gd name="connsiteY13" fmla="*/ 6033108 h 6033108"/>
              <a:gd name="connsiteX14" fmla="*/ 890 w 12192890"/>
              <a:gd name="connsiteY14" fmla="*/ 5433033 h 6033108"/>
              <a:gd name="connsiteX15" fmla="*/ 0 w 12192890"/>
              <a:gd name="connsiteY15" fmla="*/ 5433033 h 603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890" h="6033108">
                <a:moveTo>
                  <a:pt x="0" y="0"/>
                </a:moveTo>
                <a:lnTo>
                  <a:pt x="889" y="0"/>
                </a:lnTo>
                <a:lnTo>
                  <a:pt x="889" y="394404"/>
                </a:lnTo>
                <a:lnTo>
                  <a:pt x="889" y="1486000"/>
                </a:lnTo>
                <a:lnTo>
                  <a:pt x="889" y="1899579"/>
                </a:lnTo>
                <a:cubicBezTo>
                  <a:pt x="889" y="1899579"/>
                  <a:pt x="1045210" y="1998179"/>
                  <a:pt x="2027301" y="1998179"/>
                </a:cubicBezTo>
                <a:cubicBezTo>
                  <a:pt x="3651314" y="1998179"/>
                  <a:pt x="4927411" y="1761740"/>
                  <a:pt x="6104827" y="1463206"/>
                </a:cubicBezTo>
                <a:lnTo>
                  <a:pt x="6150483" y="1451524"/>
                </a:lnTo>
                <a:cubicBezTo>
                  <a:pt x="7940767" y="994272"/>
                  <a:pt x="9509593" y="398184"/>
                  <a:pt x="11738858" y="279475"/>
                </a:cubicBezTo>
                <a:lnTo>
                  <a:pt x="12192889" y="262315"/>
                </a:lnTo>
                <a:lnTo>
                  <a:pt x="12192889" y="5025046"/>
                </a:lnTo>
                <a:lnTo>
                  <a:pt x="12192890" y="5025046"/>
                </a:lnTo>
                <a:lnTo>
                  <a:pt x="12192890" y="6033108"/>
                </a:lnTo>
                <a:lnTo>
                  <a:pt x="890" y="6033108"/>
                </a:lnTo>
                <a:lnTo>
                  <a:pt x="890" y="5433033"/>
                </a:lnTo>
                <a:lnTo>
                  <a:pt x="0" y="543303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bIns="72000" anchor="b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</a:t>
            </a:r>
            <a:r>
              <a:rPr lang="en-US"/>
              <a:t>add picture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2B7BD8-8150-B144-9667-4F5D3C1D8D7A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white">
          <a:xfrm>
            <a:off x="8801552" y="5720148"/>
            <a:ext cx="2840655" cy="33855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l"/>
            <a:r>
              <a:rPr lang="en-US" sz="2200" i="1" noProof="0">
                <a:ln>
                  <a:noFill/>
                </a:ln>
                <a:solidFill>
                  <a:schemeClr val="bg1"/>
                </a:solidFill>
              </a:rPr>
              <a:t>Humidity for a better life</a:t>
            </a:r>
            <a:endParaRPr lang="en-US" sz="2200" i="1" noProof="0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56" name="Text Placeholder 10"/>
          <p:cNvSpPr>
            <a:spLocks noGrp="1"/>
          </p:cNvSpPr>
          <p:nvPr userDrawn="1">
            <p:ph type="body" sz="quarter" idx="14" hasCustomPrompt="1"/>
          </p:nvPr>
        </p:nvSpPr>
        <p:spPr bwMode="white">
          <a:xfrm>
            <a:off x="623888" y="4685094"/>
            <a:ext cx="4845094" cy="848497"/>
          </a:xfrm>
        </p:spPr>
        <p:txBody>
          <a:bodyPr lIns="0" tIns="0" rIns="0" bIns="0">
            <a:noAutofit/>
          </a:bodyPr>
          <a:lstStyle>
            <a:lvl1pPr marL="0" indent="0"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/>
              <a:t>Click to add contact information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D7A0AC-82E9-41DE-8189-0E5396C3197A}"/>
              </a:ext>
            </a:extLst>
          </p:cNvPr>
          <p:cNvSpPr>
            <a:spLocks noGrp="1"/>
          </p:cNvSpPr>
          <p:nvPr userDrawn="1">
            <p:ph type="sldNum" sz="quarter" idx="17"/>
          </p:nvPr>
        </p:nvSpPr>
        <p:spPr bwMode="white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7F6E51F-5114-4B0F-B3C0-47EA1ADB6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60AF22BA-D87C-43CC-8F07-93BAA9D9A21B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 bwMode="white">
          <a:xfrm>
            <a:off x="623887" y="4368866"/>
            <a:ext cx="4845094" cy="271984"/>
          </a:xfrm>
        </p:spPr>
        <p:txBody>
          <a:bodyPr tIns="0" anchor="b"/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add contact title</a:t>
            </a:r>
            <a:endParaRPr lang="en-US" dirty="0"/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0A1DE9A2-33AB-4C02-8F3D-B9E2E5CA7D4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431800"/>
            <a:ext cx="12192000" cy="23939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5D2BE7-4E10-457A-8F83-4C39186C9BB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white">
          <a:xfrm>
            <a:off x="623888" y="3017839"/>
            <a:ext cx="8351837" cy="514501"/>
          </a:xfrm>
        </p:spPr>
        <p:txBody>
          <a:bodyPr vert="horz"/>
          <a:lstStyle>
            <a:lvl1pPr>
              <a:lnSpc>
                <a:spcPct val="90000"/>
              </a:lnSpc>
              <a:spcAft>
                <a:spcPts val="800"/>
              </a:spcAft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/>
              <a:t>Thank you for working as a team.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177D66-025B-412E-89E5-21F88E7188B5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9579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3" orient="horz" pos="272">
          <p15:clr>
            <a:srgbClr val="FBAE40"/>
          </p15:clr>
        </p15:guide>
        <p15:guide id="8" pos="565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8F8918-947E-4986-9A18-04E0484E69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25.05.2022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FF22FF-2677-4B70-9CF7-78EFC1958A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3A56FC-FC3E-4CD0-97C5-0461FA28695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469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Blank" preserve="1" userDrawn="1">
  <p:cSld name="Title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137">
            <a:extLst>
              <a:ext uri="{FF2B5EF4-FFF2-40B4-BE49-F238E27FC236}">
                <a16:creationId xmlns:a16="http://schemas.microsoft.com/office/drawing/2014/main" id="{481791E7-44DD-7A48-B802-7F816B4E886C}"/>
              </a:ext>
            </a:extLst>
          </p:cNvPr>
          <p:cNvSpPr/>
          <p:nvPr userDrawn="1"/>
        </p:nvSpPr>
        <p:spPr bwMode="white">
          <a:xfrm>
            <a:off x="0" y="27137"/>
            <a:ext cx="12192000" cy="2226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Text Placeholder 10">
            <a:extLst>
              <a:ext uri="{FF2B5EF4-FFF2-40B4-BE49-F238E27FC236}">
                <a16:creationId xmlns:a16="http://schemas.microsoft.com/office/drawing/2014/main" id="{FAA8B699-7C22-4B48-9D01-C3F62673BC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118969"/>
            <a:ext cx="8339137" cy="24929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200"/>
              </a:spcBef>
              <a:buNone/>
              <a:defRPr sz="18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44" name="Text Placeholder 10">
            <a:extLst>
              <a:ext uri="{FF2B5EF4-FFF2-40B4-BE49-F238E27FC236}">
                <a16:creationId xmlns:a16="http://schemas.microsoft.com/office/drawing/2014/main" id="{07E61089-0F11-2E41-8BA0-05B2C90C97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93" y="1390954"/>
            <a:ext cx="8347982" cy="24929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20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BB54A8-2532-4AC3-BC6D-1799C48AA5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54527"/>
            <a:ext cx="8339136" cy="687170"/>
          </a:xfrm>
        </p:spPr>
        <p:txBody>
          <a:bodyPr vert="horz">
            <a:noAutofit/>
          </a:bodyPr>
          <a:lstStyle>
            <a:lvl1pPr>
              <a:lnSpc>
                <a:spcPct val="90000"/>
              </a:lnSpc>
              <a:defRPr sz="4800"/>
            </a:lvl1pPr>
          </a:lstStyle>
          <a:p>
            <a:r>
              <a:rPr lang="en-US"/>
              <a:t>Title Headline</a:t>
            </a:r>
            <a:endParaRPr lang="en-US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70F70B2-C275-44AA-BB72-A373241C3548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630667"/>
            <a:ext cx="12192000" cy="23939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08E712D-2235-4E43-9C7A-BE2AC5796B9A}"/>
              </a:ext>
            </a:extLst>
          </p:cNvPr>
          <p:cNvSpPr/>
          <p:nvPr userDrawn="1"/>
        </p:nvSpPr>
        <p:spPr>
          <a:xfrm>
            <a:off x="8795421" y="1789319"/>
            <a:ext cx="2788383" cy="3077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r"/>
            <a:r>
              <a:rPr lang="en-US" sz="2000" i="1" noProof="0">
                <a:solidFill>
                  <a:srgbClr val="0069B3"/>
                </a:solidFill>
              </a:rPr>
              <a:t>Humidity for a better life</a:t>
            </a:r>
            <a:endParaRPr lang="en-US" sz="2000" i="1" noProof="0" dirty="0">
              <a:solidFill>
                <a:srgbClr val="0069B3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82B473-85AF-42BA-8C76-FEBF46F83FDD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291829" y="421181"/>
            <a:ext cx="2448000" cy="47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3478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564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with Image" preserve="1" userDrawn="1">
  <p:cSld name="Chapt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7AFF423-FD6A-4C92-874B-50B5D41EEF5E}"/>
              </a:ext>
            </a:extLst>
          </p:cNvPr>
          <p:cNvSpPr/>
          <p:nvPr userDrawn="1"/>
        </p:nvSpPr>
        <p:spPr>
          <a:xfrm rot="21356661">
            <a:off x="5937286" y="1468029"/>
            <a:ext cx="6412693" cy="5077841"/>
          </a:xfrm>
          <a:custGeom>
            <a:avLst/>
            <a:gdLst>
              <a:gd name="connsiteX0" fmla="*/ 1178376 w 6412693"/>
              <a:gd name="connsiteY0" fmla="*/ 47589 h 5077841"/>
              <a:gd name="connsiteX1" fmla="*/ 1178375 w 6412693"/>
              <a:gd name="connsiteY1" fmla="*/ 47591 h 5077841"/>
              <a:gd name="connsiteX2" fmla="*/ 6412693 w 6412693"/>
              <a:gd name="connsiteY2" fmla="*/ 418720 h 5077841"/>
              <a:gd name="connsiteX3" fmla="*/ 6110108 w 6412693"/>
              <a:gd name="connsiteY3" fmla="*/ 4686318 h 5077841"/>
              <a:gd name="connsiteX4" fmla="*/ 6110110 w 6412693"/>
              <a:gd name="connsiteY4" fmla="*/ 4686318 h 5077841"/>
              <a:gd name="connsiteX5" fmla="*/ 6083282 w 6412693"/>
              <a:gd name="connsiteY5" fmla="*/ 5064697 h 5077841"/>
              <a:gd name="connsiteX6" fmla="*/ 6082751 w 6412693"/>
              <a:gd name="connsiteY6" fmla="*/ 5072187 h 5077841"/>
              <a:gd name="connsiteX7" fmla="*/ 6082350 w 6412693"/>
              <a:gd name="connsiteY7" fmla="*/ 5077841 h 5077841"/>
              <a:gd name="connsiteX8" fmla="*/ 3877380 w 6412693"/>
              <a:gd name="connsiteY8" fmla="*/ 4904176 h 5077841"/>
              <a:gd name="connsiteX9" fmla="*/ 1864008 w 6412693"/>
              <a:gd name="connsiteY9" fmla="*/ 4814229 h 5077841"/>
              <a:gd name="connsiteX10" fmla="*/ 842608 w 6412693"/>
              <a:gd name="connsiteY10" fmla="*/ 4783186 h 5077841"/>
              <a:gd name="connsiteX11" fmla="*/ 842098 w 6412693"/>
              <a:gd name="connsiteY11" fmla="*/ 4790384 h 5077841"/>
              <a:gd name="connsiteX12" fmla="*/ 664046 w 6412693"/>
              <a:gd name="connsiteY12" fmla="*/ 4777759 h 5077841"/>
              <a:gd name="connsiteX13" fmla="*/ 32123 w 6412693"/>
              <a:gd name="connsiteY13" fmla="*/ 4758554 h 5077841"/>
              <a:gd name="connsiteX14" fmla="*/ 32123 w 6412693"/>
              <a:gd name="connsiteY14" fmla="*/ 4757558 h 5077841"/>
              <a:gd name="connsiteX15" fmla="*/ 0 w 6412693"/>
              <a:gd name="connsiteY15" fmla="*/ 4756724 h 5077841"/>
              <a:gd name="connsiteX16" fmla="*/ 2294 w 6412693"/>
              <a:gd name="connsiteY16" fmla="*/ 4668428 h 5077841"/>
              <a:gd name="connsiteX17" fmla="*/ 32123 w 6412693"/>
              <a:gd name="connsiteY17" fmla="*/ 4669203 h 5077841"/>
              <a:gd name="connsiteX18" fmla="*/ 32123 w 6412693"/>
              <a:gd name="connsiteY18" fmla="*/ 4584722 h 5077841"/>
              <a:gd name="connsiteX19" fmla="*/ 182108 w 6412693"/>
              <a:gd name="connsiteY19" fmla="*/ 4584722 h 5077841"/>
              <a:gd name="connsiteX20" fmla="*/ 183789 w 6412693"/>
              <a:gd name="connsiteY20" fmla="*/ 4561015 h 5077841"/>
              <a:gd name="connsiteX21" fmla="*/ 507178 w 6412693"/>
              <a:gd name="connsiteY21" fmla="*/ 2 h 5077841"/>
              <a:gd name="connsiteX22" fmla="*/ 507179 w 6412693"/>
              <a:gd name="connsiteY22" fmla="*/ 0 h 5077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412693" h="5077841">
                <a:moveTo>
                  <a:pt x="1178376" y="47589"/>
                </a:moveTo>
                <a:lnTo>
                  <a:pt x="1178375" y="47591"/>
                </a:lnTo>
                <a:lnTo>
                  <a:pt x="6412693" y="418720"/>
                </a:lnTo>
                <a:lnTo>
                  <a:pt x="6110108" y="4686318"/>
                </a:lnTo>
                <a:lnTo>
                  <a:pt x="6110110" y="4686318"/>
                </a:lnTo>
                <a:lnTo>
                  <a:pt x="6083282" y="5064697"/>
                </a:lnTo>
                <a:lnTo>
                  <a:pt x="6082751" y="5072187"/>
                </a:lnTo>
                <a:lnTo>
                  <a:pt x="6082350" y="5077841"/>
                </a:lnTo>
                <a:lnTo>
                  <a:pt x="3877380" y="4904176"/>
                </a:lnTo>
                <a:lnTo>
                  <a:pt x="1864008" y="4814229"/>
                </a:lnTo>
                <a:lnTo>
                  <a:pt x="842608" y="4783186"/>
                </a:lnTo>
                <a:lnTo>
                  <a:pt x="842098" y="4790384"/>
                </a:lnTo>
                <a:lnTo>
                  <a:pt x="664046" y="4777759"/>
                </a:lnTo>
                <a:lnTo>
                  <a:pt x="32123" y="4758554"/>
                </a:lnTo>
                <a:lnTo>
                  <a:pt x="32123" y="4757558"/>
                </a:lnTo>
                <a:lnTo>
                  <a:pt x="0" y="4756724"/>
                </a:lnTo>
                <a:lnTo>
                  <a:pt x="2294" y="4668428"/>
                </a:lnTo>
                <a:lnTo>
                  <a:pt x="32123" y="4669203"/>
                </a:lnTo>
                <a:lnTo>
                  <a:pt x="32123" y="4584722"/>
                </a:lnTo>
                <a:lnTo>
                  <a:pt x="182108" y="4584722"/>
                </a:lnTo>
                <a:lnTo>
                  <a:pt x="183789" y="4561015"/>
                </a:lnTo>
                <a:lnTo>
                  <a:pt x="507178" y="2"/>
                </a:lnTo>
                <a:lnTo>
                  <a:pt x="50717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F7CD530-3C5C-4B56-ABBF-B9B51606BEA1}"/>
              </a:ext>
            </a:extLst>
          </p:cNvPr>
          <p:cNvSpPr/>
          <p:nvPr userDrawn="1"/>
        </p:nvSpPr>
        <p:spPr>
          <a:xfrm rot="21445476">
            <a:off x="4979236" y="1634540"/>
            <a:ext cx="1692767" cy="4817401"/>
          </a:xfrm>
          <a:custGeom>
            <a:avLst/>
            <a:gdLst>
              <a:gd name="connsiteX0" fmla="*/ 216299 w 1692767"/>
              <a:gd name="connsiteY0" fmla="*/ 0 h 4817401"/>
              <a:gd name="connsiteX1" fmla="*/ 1692767 w 1692767"/>
              <a:gd name="connsiteY1" fmla="*/ 66410 h 4817401"/>
              <a:gd name="connsiteX2" fmla="*/ 1479454 w 1692767"/>
              <a:gd name="connsiteY2" fmla="*/ 4808858 h 4817401"/>
              <a:gd name="connsiteX3" fmla="*/ 1118881 w 1692767"/>
              <a:gd name="connsiteY3" fmla="*/ 4792640 h 4817401"/>
              <a:gd name="connsiteX4" fmla="*/ 1119573 w 1692767"/>
              <a:gd name="connsiteY4" fmla="*/ 4812154 h 4817401"/>
              <a:gd name="connsiteX5" fmla="*/ 971553 w 1692767"/>
              <a:gd name="connsiteY5" fmla="*/ 4817401 h 4817401"/>
              <a:gd name="connsiteX6" fmla="*/ 971516 w 1692767"/>
              <a:gd name="connsiteY6" fmla="*/ 4816357 h 4817401"/>
              <a:gd name="connsiteX7" fmla="*/ 889257 w 1692767"/>
              <a:gd name="connsiteY7" fmla="*/ 4812657 h 4817401"/>
              <a:gd name="connsiteX8" fmla="*/ 889257 w 1692767"/>
              <a:gd name="connsiteY8" fmla="*/ 4814049 h 4817401"/>
              <a:gd name="connsiteX9" fmla="*/ 741144 w 1692767"/>
              <a:gd name="connsiteY9" fmla="*/ 4814048 h 4817401"/>
              <a:gd name="connsiteX10" fmla="*/ 741144 w 1692767"/>
              <a:gd name="connsiteY10" fmla="*/ 4811934 h 4817401"/>
              <a:gd name="connsiteX11" fmla="*/ 641126 w 1692767"/>
              <a:gd name="connsiteY11" fmla="*/ 4811934 h 4817401"/>
              <a:gd name="connsiteX12" fmla="*/ 641126 w 1692767"/>
              <a:gd name="connsiteY12" fmla="*/ 4809001 h 4817401"/>
              <a:gd name="connsiteX13" fmla="*/ 525612 w 1692767"/>
              <a:gd name="connsiteY13" fmla="*/ 4809000 h 4817401"/>
              <a:gd name="connsiteX14" fmla="*/ 525439 w 1692767"/>
              <a:gd name="connsiteY14" fmla="*/ 4812838 h 4817401"/>
              <a:gd name="connsiteX15" fmla="*/ 304172 w 1692767"/>
              <a:gd name="connsiteY15" fmla="*/ 4802885 h 4817401"/>
              <a:gd name="connsiteX16" fmla="*/ 167917 w 1692767"/>
              <a:gd name="connsiteY16" fmla="*/ 4802886 h 4817401"/>
              <a:gd name="connsiteX17" fmla="*/ 167312 w 1692767"/>
              <a:gd name="connsiteY17" fmla="*/ 4816340 h 4817401"/>
              <a:gd name="connsiteX18" fmla="*/ 0 w 1692767"/>
              <a:gd name="connsiteY18" fmla="*/ 4808814 h 4817401"/>
              <a:gd name="connsiteX19" fmla="*/ 2986 w 1692767"/>
              <a:gd name="connsiteY19" fmla="*/ 4742448 h 4817401"/>
              <a:gd name="connsiteX20" fmla="*/ 3969 w 1692767"/>
              <a:gd name="connsiteY20" fmla="*/ 4720579 h 481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92767" h="4817401">
                <a:moveTo>
                  <a:pt x="216299" y="0"/>
                </a:moveTo>
                <a:lnTo>
                  <a:pt x="1692767" y="66410"/>
                </a:lnTo>
                <a:lnTo>
                  <a:pt x="1479454" y="4808858"/>
                </a:lnTo>
                <a:lnTo>
                  <a:pt x="1118881" y="4792640"/>
                </a:lnTo>
                <a:lnTo>
                  <a:pt x="1119573" y="4812154"/>
                </a:lnTo>
                <a:lnTo>
                  <a:pt x="971553" y="4817401"/>
                </a:lnTo>
                <a:lnTo>
                  <a:pt x="971516" y="4816357"/>
                </a:lnTo>
                <a:lnTo>
                  <a:pt x="889257" y="4812657"/>
                </a:lnTo>
                <a:lnTo>
                  <a:pt x="889257" y="4814049"/>
                </a:lnTo>
                <a:lnTo>
                  <a:pt x="741144" y="4814048"/>
                </a:lnTo>
                <a:lnTo>
                  <a:pt x="741144" y="4811934"/>
                </a:lnTo>
                <a:lnTo>
                  <a:pt x="641126" y="4811934"/>
                </a:lnTo>
                <a:lnTo>
                  <a:pt x="641126" y="4809001"/>
                </a:lnTo>
                <a:lnTo>
                  <a:pt x="525612" y="4809000"/>
                </a:lnTo>
                <a:lnTo>
                  <a:pt x="525439" y="4812838"/>
                </a:lnTo>
                <a:lnTo>
                  <a:pt x="304172" y="4802885"/>
                </a:lnTo>
                <a:lnTo>
                  <a:pt x="167917" y="4802886"/>
                </a:lnTo>
                <a:lnTo>
                  <a:pt x="167312" y="4816340"/>
                </a:lnTo>
                <a:lnTo>
                  <a:pt x="0" y="4808814"/>
                </a:lnTo>
                <a:lnTo>
                  <a:pt x="2986" y="4742448"/>
                </a:lnTo>
                <a:lnTo>
                  <a:pt x="3969" y="472057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2C2D4E5-4025-4B47-89E4-7533D0D19F02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 bwMode="gray">
          <a:xfrm>
            <a:off x="5087938" y="0"/>
            <a:ext cx="7104062" cy="6458184"/>
          </a:xfrm>
          <a:custGeom>
            <a:avLst/>
            <a:gdLst>
              <a:gd name="connsiteX0" fmla="*/ 0 w 7104062"/>
              <a:gd name="connsiteY0" fmla="*/ 0 h 6458184"/>
              <a:gd name="connsiteX1" fmla="*/ 7104062 w 7104062"/>
              <a:gd name="connsiteY1" fmla="*/ 0 h 6458184"/>
              <a:gd name="connsiteX2" fmla="*/ 7104062 w 7104062"/>
              <a:gd name="connsiteY2" fmla="*/ 6327521 h 6458184"/>
              <a:gd name="connsiteX3" fmla="*/ 6672349 w 7104062"/>
              <a:gd name="connsiteY3" fmla="*/ 6318780 h 6458184"/>
              <a:gd name="connsiteX4" fmla="*/ 6586474 w 7104062"/>
              <a:gd name="connsiteY4" fmla="*/ 6317583 h 6458184"/>
              <a:gd name="connsiteX5" fmla="*/ 6523333 w 7104062"/>
              <a:gd name="connsiteY5" fmla="*/ 6316371 h 6458184"/>
              <a:gd name="connsiteX6" fmla="*/ 6426548 w 7104062"/>
              <a:gd name="connsiteY6" fmla="*/ 6315354 h 6458184"/>
              <a:gd name="connsiteX7" fmla="*/ 6217205 w 7104062"/>
              <a:gd name="connsiteY7" fmla="*/ 6312437 h 6458184"/>
              <a:gd name="connsiteX8" fmla="*/ 6010664 w 7104062"/>
              <a:gd name="connsiteY8" fmla="*/ 6310988 h 6458184"/>
              <a:gd name="connsiteX9" fmla="*/ 5899801 w 7104062"/>
              <a:gd name="connsiteY9" fmla="*/ 6309825 h 6458184"/>
              <a:gd name="connsiteX10" fmla="*/ 5836925 w 7104062"/>
              <a:gd name="connsiteY10" fmla="*/ 6309770 h 6458184"/>
              <a:gd name="connsiteX11" fmla="*/ 5736694 w 7104062"/>
              <a:gd name="connsiteY11" fmla="*/ 6309066 h 6458184"/>
              <a:gd name="connsiteX12" fmla="*/ 5228969 w 7104062"/>
              <a:gd name="connsiteY12" fmla="*/ 6309238 h 6458184"/>
              <a:gd name="connsiteX13" fmla="*/ 5228884 w 7104062"/>
              <a:gd name="connsiteY13" fmla="*/ 6309238 h 6458184"/>
              <a:gd name="connsiteX14" fmla="*/ 4874224 w 7104062"/>
              <a:gd name="connsiteY14" fmla="*/ 6311602 h 6458184"/>
              <a:gd name="connsiteX15" fmla="*/ 4822901 w 7104062"/>
              <a:gd name="connsiteY15" fmla="*/ 6312210 h 6458184"/>
              <a:gd name="connsiteX16" fmla="*/ 4783463 w 7104062"/>
              <a:gd name="connsiteY16" fmla="*/ 6312499 h 6458184"/>
              <a:gd name="connsiteX17" fmla="*/ 4692745 w 7104062"/>
              <a:gd name="connsiteY17" fmla="*/ 6313752 h 6458184"/>
              <a:gd name="connsiteX18" fmla="*/ 4505999 w 7104062"/>
              <a:gd name="connsiteY18" fmla="*/ 6315964 h 6458184"/>
              <a:gd name="connsiteX19" fmla="*/ 4393395 w 7104062"/>
              <a:gd name="connsiteY19" fmla="*/ 6317887 h 6458184"/>
              <a:gd name="connsiteX20" fmla="*/ 4316621 w 7104062"/>
              <a:gd name="connsiteY20" fmla="*/ 6318948 h 6458184"/>
              <a:gd name="connsiteX21" fmla="*/ 4240509 w 7104062"/>
              <a:gd name="connsiteY21" fmla="*/ 6320498 h 6458184"/>
              <a:gd name="connsiteX22" fmla="*/ 4123636 w 7104062"/>
              <a:gd name="connsiteY22" fmla="*/ 6322493 h 6458184"/>
              <a:gd name="connsiteX23" fmla="*/ 3927510 w 7104062"/>
              <a:gd name="connsiteY23" fmla="*/ 6326872 h 6458184"/>
              <a:gd name="connsiteX24" fmla="*/ 3827242 w 7104062"/>
              <a:gd name="connsiteY24" fmla="*/ 6328914 h 6458184"/>
              <a:gd name="connsiteX25" fmla="*/ 3784518 w 7104062"/>
              <a:gd name="connsiteY25" fmla="*/ 6330065 h 6458184"/>
              <a:gd name="connsiteX26" fmla="*/ 3726562 w 7104062"/>
              <a:gd name="connsiteY26" fmla="*/ 6331359 h 6458184"/>
              <a:gd name="connsiteX27" fmla="*/ 2885990 w 7104062"/>
              <a:gd name="connsiteY27" fmla="*/ 6356775 h 6458184"/>
              <a:gd name="connsiteX28" fmla="*/ 2823633 w 7104062"/>
              <a:gd name="connsiteY28" fmla="*/ 6359144 h 6458184"/>
              <a:gd name="connsiteX29" fmla="*/ 2776393 w 7104062"/>
              <a:gd name="connsiteY29" fmla="*/ 6360724 h 6458184"/>
              <a:gd name="connsiteX30" fmla="*/ 2666072 w 7104062"/>
              <a:gd name="connsiteY30" fmla="*/ 6365128 h 6458184"/>
              <a:gd name="connsiteX31" fmla="*/ 2441347 w 7104062"/>
              <a:gd name="connsiteY31" fmla="*/ 6373665 h 6458184"/>
              <a:gd name="connsiteX32" fmla="*/ 2304840 w 7104062"/>
              <a:gd name="connsiteY32" fmla="*/ 6379550 h 6458184"/>
              <a:gd name="connsiteX33" fmla="*/ 2212685 w 7104062"/>
              <a:gd name="connsiteY33" fmla="*/ 6383229 h 6458184"/>
              <a:gd name="connsiteX34" fmla="*/ 2120179 w 7104062"/>
              <a:gd name="connsiteY34" fmla="*/ 6387511 h 6458184"/>
              <a:gd name="connsiteX35" fmla="*/ 1979700 w 7104062"/>
              <a:gd name="connsiteY35" fmla="*/ 6393568 h 6458184"/>
              <a:gd name="connsiteX36" fmla="*/ 1742418 w 7104062"/>
              <a:gd name="connsiteY36" fmla="*/ 6404998 h 6458184"/>
              <a:gd name="connsiteX37" fmla="*/ 1621964 w 7104062"/>
              <a:gd name="connsiteY37" fmla="*/ 6410574 h 6458184"/>
              <a:gd name="connsiteX38" fmla="*/ 1570100 w 7104062"/>
              <a:gd name="connsiteY38" fmla="*/ 6413300 h 6458184"/>
              <a:gd name="connsiteX39" fmla="*/ 1500479 w 7104062"/>
              <a:gd name="connsiteY39" fmla="*/ 6416653 h 6458184"/>
              <a:gd name="connsiteX40" fmla="*/ 1027084 w 7104062"/>
              <a:gd name="connsiteY40" fmla="*/ 6441818 h 6458184"/>
              <a:gd name="connsiteX41" fmla="*/ 984099 w 7104062"/>
              <a:gd name="connsiteY41" fmla="*/ 6442046 h 6458184"/>
              <a:gd name="connsiteX42" fmla="*/ 988378 w 7104062"/>
              <a:gd name="connsiteY42" fmla="*/ 6441757 h 6458184"/>
              <a:gd name="connsiteX43" fmla="*/ 1028700 w 7104062"/>
              <a:gd name="connsiteY43" fmla="*/ 6438964 h 6458184"/>
              <a:gd name="connsiteX44" fmla="*/ 106388 w 7104062"/>
              <a:gd name="connsiteY44" fmla="*/ 6457258 h 6458184"/>
              <a:gd name="connsiteX45" fmla="*/ 105154 w 7104062"/>
              <a:gd name="connsiteY45" fmla="*/ 6457269 h 6458184"/>
              <a:gd name="connsiteX46" fmla="*/ 0 w 7104062"/>
              <a:gd name="connsiteY46" fmla="*/ 6458184 h 6458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104062" h="6458184">
                <a:moveTo>
                  <a:pt x="0" y="0"/>
                </a:moveTo>
                <a:lnTo>
                  <a:pt x="7104062" y="0"/>
                </a:lnTo>
                <a:lnTo>
                  <a:pt x="7104062" y="6327521"/>
                </a:lnTo>
                <a:cubicBezTo>
                  <a:pt x="6963848" y="6324271"/>
                  <a:pt x="6820051" y="6321325"/>
                  <a:pt x="6672349" y="6318780"/>
                </a:cubicBezTo>
                <a:lnTo>
                  <a:pt x="6586474" y="6317583"/>
                </a:lnTo>
                <a:lnTo>
                  <a:pt x="6523333" y="6316371"/>
                </a:lnTo>
                <a:lnTo>
                  <a:pt x="6426548" y="6315354"/>
                </a:lnTo>
                <a:lnTo>
                  <a:pt x="6217205" y="6312437"/>
                </a:lnTo>
                <a:lnTo>
                  <a:pt x="6010664" y="6310988"/>
                </a:lnTo>
                <a:lnTo>
                  <a:pt x="5899801" y="6309825"/>
                </a:lnTo>
                <a:lnTo>
                  <a:pt x="5836925" y="6309770"/>
                </a:lnTo>
                <a:lnTo>
                  <a:pt x="5736694" y="6309066"/>
                </a:lnTo>
                <a:lnTo>
                  <a:pt x="5228969" y="6309238"/>
                </a:lnTo>
                <a:lnTo>
                  <a:pt x="5228884" y="6309238"/>
                </a:lnTo>
                <a:cubicBezTo>
                  <a:pt x="5112861" y="6309712"/>
                  <a:pt x="4994673" y="6310491"/>
                  <a:pt x="4874224" y="6311602"/>
                </a:cubicBezTo>
                <a:lnTo>
                  <a:pt x="4822901" y="6312210"/>
                </a:lnTo>
                <a:lnTo>
                  <a:pt x="4783463" y="6312499"/>
                </a:lnTo>
                <a:lnTo>
                  <a:pt x="4692745" y="6313752"/>
                </a:lnTo>
                <a:lnTo>
                  <a:pt x="4505999" y="6315964"/>
                </a:lnTo>
                <a:lnTo>
                  <a:pt x="4393395" y="6317887"/>
                </a:lnTo>
                <a:lnTo>
                  <a:pt x="4316621" y="6318948"/>
                </a:lnTo>
                <a:lnTo>
                  <a:pt x="4240509" y="6320498"/>
                </a:lnTo>
                <a:lnTo>
                  <a:pt x="4123636" y="6322493"/>
                </a:lnTo>
                <a:lnTo>
                  <a:pt x="3927510" y="6326872"/>
                </a:lnTo>
                <a:lnTo>
                  <a:pt x="3827242" y="6328914"/>
                </a:lnTo>
                <a:lnTo>
                  <a:pt x="3784518" y="6330065"/>
                </a:lnTo>
                <a:lnTo>
                  <a:pt x="3726562" y="6331359"/>
                </a:lnTo>
                <a:cubicBezTo>
                  <a:pt x="3456815" y="6338085"/>
                  <a:pt x="3176879" y="6346482"/>
                  <a:pt x="2885990" y="6356775"/>
                </a:cubicBezTo>
                <a:lnTo>
                  <a:pt x="2823633" y="6359144"/>
                </a:lnTo>
                <a:lnTo>
                  <a:pt x="2776393" y="6360724"/>
                </a:lnTo>
                <a:lnTo>
                  <a:pt x="2666072" y="6365128"/>
                </a:lnTo>
                <a:lnTo>
                  <a:pt x="2441347" y="6373665"/>
                </a:lnTo>
                <a:lnTo>
                  <a:pt x="2304840" y="6379550"/>
                </a:lnTo>
                <a:lnTo>
                  <a:pt x="2212685" y="6383229"/>
                </a:lnTo>
                <a:lnTo>
                  <a:pt x="2120179" y="6387511"/>
                </a:lnTo>
                <a:lnTo>
                  <a:pt x="1979700" y="6393568"/>
                </a:lnTo>
                <a:lnTo>
                  <a:pt x="1742418" y="6404998"/>
                </a:lnTo>
                <a:lnTo>
                  <a:pt x="1621964" y="6410574"/>
                </a:lnTo>
                <a:lnTo>
                  <a:pt x="1570100" y="6413300"/>
                </a:lnTo>
                <a:lnTo>
                  <a:pt x="1500479" y="6416653"/>
                </a:lnTo>
                <a:lnTo>
                  <a:pt x="1027084" y="6441818"/>
                </a:lnTo>
                <a:lnTo>
                  <a:pt x="984099" y="6442046"/>
                </a:lnTo>
                <a:lnTo>
                  <a:pt x="988378" y="6441757"/>
                </a:lnTo>
                <a:lnTo>
                  <a:pt x="1028700" y="6438964"/>
                </a:lnTo>
                <a:cubicBezTo>
                  <a:pt x="705390" y="6447124"/>
                  <a:pt x="398998" y="6453451"/>
                  <a:pt x="106388" y="6457258"/>
                </a:cubicBezTo>
                <a:lnTo>
                  <a:pt x="105154" y="6457269"/>
                </a:lnTo>
                <a:lnTo>
                  <a:pt x="0" y="645818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</a:t>
            </a:r>
            <a:r>
              <a:rPr lang="en-US"/>
              <a:t>add picture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7C1D9B-FAC0-E043-BEAD-462C77E07257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F5060F-3A57-4907-868B-A7D2F3B35A3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3888" y="2403567"/>
            <a:ext cx="4231141" cy="1128774"/>
          </a:xfrm>
        </p:spPr>
        <p:txBody>
          <a:bodyPr vert="horz" bIns="0" anchor="b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3800"/>
            </a:lvl1pPr>
          </a:lstStyle>
          <a:p>
            <a:r>
              <a:rPr lang="en-US"/>
              <a:t>Chapter Title</a:t>
            </a:r>
            <a:endParaRPr lang="en-US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F86F7E22-9F9D-41E3-99F2-E44EB53A25D9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3889" y="3532188"/>
            <a:ext cx="4231122" cy="714135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3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Subheadline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85BE43-658A-4D34-B05D-AFCB9DC2A0A4}"/>
              </a:ext>
            </a:extLst>
          </p:cNvPr>
          <p:cNvSpPr>
            <a:spLocks noGrp="1"/>
          </p:cNvSpPr>
          <p:nvPr userDrawn="1">
            <p:ph type="ftr" sz="quarter" idx="14"/>
          </p:nvPr>
        </p:nvSpPr>
        <p:spPr/>
        <p:txBody>
          <a:bodyPr/>
          <a:lstStyle/>
          <a:p>
            <a:r>
              <a:rPr lang="en-US"/>
              <a:t>25.05.2022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BDA62-3DBF-4D90-8BE4-4FAB996874E3}"/>
              </a:ext>
            </a:extLst>
          </p:cNvPr>
          <p:cNvSpPr>
            <a:spLocks noGrp="1"/>
          </p:cNvSpPr>
          <p:nvPr userDrawn="1">
            <p:ph type="sldNum" sz="quarter" idx="15"/>
          </p:nvPr>
        </p:nvSpPr>
        <p:spPr/>
        <p:txBody>
          <a:bodyPr/>
          <a:lstStyle/>
          <a:p>
            <a:fld id="{44BCA8D2-BCB6-4080-B3A5-6530FCB830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7EC80F-A72F-46FC-B863-00FDAD579224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6374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20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hapter with Image White Logo" preserve="1" userDrawn="1">
  <p:cSld name="Chapter with Image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36E8A96-32CA-4A43-A98A-67F304A17A0C}"/>
              </a:ext>
            </a:extLst>
          </p:cNvPr>
          <p:cNvSpPr/>
          <p:nvPr userDrawn="1"/>
        </p:nvSpPr>
        <p:spPr>
          <a:xfrm rot="21356661">
            <a:off x="5937286" y="1468029"/>
            <a:ext cx="6412693" cy="5077841"/>
          </a:xfrm>
          <a:custGeom>
            <a:avLst/>
            <a:gdLst>
              <a:gd name="connsiteX0" fmla="*/ 1178376 w 6412693"/>
              <a:gd name="connsiteY0" fmla="*/ 47589 h 5077841"/>
              <a:gd name="connsiteX1" fmla="*/ 1178375 w 6412693"/>
              <a:gd name="connsiteY1" fmla="*/ 47591 h 5077841"/>
              <a:gd name="connsiteX2" fmla="*/ 6412693 w 6412693"/>
              <a:gd name="connsiteY2" fmla="*/ 418720 h 5077841"/>
              <a:gd name="connsiteX3" fmla="*/ 6110108 w 6412693"/>
              <a:gd name="connsiteY3" fmla="*/ 4686318 h 5077841"/>
              <a:gd name="connsiteX4" fmla="*/ 6110110 w 6412693"/>
              <a:gd name="connsiteY4" fmla="*/ 4686318 h 5077841"/>
              <a:gd name="connsiteX5" fmla="*/ 6083282 w 6412693"/>
              <a:gd name="connsiteY5" fmla="*/ 5064697 h 5077841"/>
              <a:gd name="connsiteX6" fmla="*/ 6082751 w 6412693"/>
              <a:gd name="connsiteY6" fmla="*/ 5072187 h 5077841"/>
              <a:gd name="connsiteX7" fmla="*/ 6082350 w 6412693"/>
              <a:gd name="connsiteY7" fmla="*/ 5077841 h 5077841"/>
              <a:gd name="connsiteX8" fmla="*/ 3877380 w 6412693"/>
              <a:gd name="connsiteY8" fmla="*/ 4904176 h 5077841"/>
              <a:gd name="connsiteX9" fmla="*/ 1864008 w 6412693"/>
              <a:gd name="connsiteY9" fmla="*/ 4814229 h 5077841"/>
              <a:gd name="connsiteX10" fmla="*/ 842608 w 6412693"/>
              <a:gd name="connsiteY10" fmla="*/ 4783186 h 5077841"/>
              <a:gd name="connsiteX11" fmla="*/ 842098 w 6412693"/>
              <a:gd name="connsiteY11" fmla="*/ 4790384 h 5077841"/>
              <a:gd name="connsiteX12" fmla="*/ 664046 w 6412693"/>
              <a:gd name="connsiteY12" fmla="*/ 4777759 h 5077841"/>
              <a:gd name="connsiteX13" fmla="*/ 32123 w 6412693"/>
              <a:gd name="connsiteY13" fmla="*/ 4758554 h 5077841"/>
              <a:gd name="connsiteX14" fmla="*/ 32123 w 6412693"/>
              <a:gd name="connsiteY14" fmla="*/ 4757558 h 5077841"/>
              <a:gd name="connsiteX15" fmla="*/ 0 w 6412693"/>
              <a:gd name="connsiteY15" fmla="*/ 4756724 h 5077841"/>
              <a:gd name="connsiteX16" fmla="*/ 2294 w 6412693"/>
              <a:gd name="connsiteY16" fmla="*/ 4668428 h 5077841"/>
              <a:gd name="connsiteX17" fmla="*/ 32123 w 6412693"/>
              <a:gd name="connsiteY17" fmla="*/ 4669203 h 5077841"/>
              <a:gd name="connsiteX18" fmla="*/ 32123 w 6412693"/>
              <a:gd name="connsiteY18" fmla="*/ 4584722 h 5077841"/>
              <a:gd name="connsiteX19" fmla="*/ 182108 w 6412693"/>
              <a:gd name="connsiteY19" fmla="*/ 4584722 h 5077841"/>
              <a:gd name="connsiteX20" fmla="*/ 183789 w 6412693"/>
              <a:gd name="connsiteY20" fmla="*/ 4561015 h 5077841"/>
              <a:gd name="connsiteX21" fmla="*/ 507178 w 6412693"/>
              <a:gd name="connsiteY21" fmla="*/ 2 h 5077841"/>
              <a:gd name="connsiteX22" fmla="*/ 507179 w 6412693"/>
              <a:gd name="connsiteY22" fmla="*/ 0 h 5077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412693" h="5077841">
                <a:moveTo>
                  <a:pt x="1178376" y="47589"/>
                </a:moveTo>
                <a:lnTo>
                  <a:pt x="1178375" y="47591"/>
                </a:lnTo>
                <a:lnTo>
                  <a:pt x="6412693" y="418720"/>
                </a:lnTo>
                <a:lnTo>
                  <a:pt x="6110108" y="4686318"/>
                </a:lnTo>
                <a:lnTo>
                  <a:pt x="6110110" y="4686318"/>
                </a:lnTo>
                <a:lnTo>
                  <a:pt x="6083282" y="5064697"/>
                </a:lnTo>
                <a:lnTo>
                  <a:pt x="6082751" y="5072187"/>
                </a:lnTo>
                <a:lnTo>
                  <a:pt x="6082350" y="5077841"/>
                </a:lnTo>
                <a:lnTo>
                  <a:pt x="3877380" y="4904176"/>
                </a:lnTo>
                <a:lnTo>
                  <a:pt x="1864008" y="4814229"/>
                </a:lnTo>
                <a:lnTo>
                  <a:pt x="842608" y="4783186"/>
                </a:lnTo>
                <a:lnTo>
                  <a:pt x="842098" y="4790384"/>
                </a:lnTo>
                <a:lnTo>
                  <a:pt x="664046" y="4777759"/>
                </a:lnTo>
                <a:lnTo>
                  <a:pt x="32123" y="4758554"/>
                </a:lnTo>
                <a:lnTo>
                  <a:pt x="32123" y="4757558"/>
                </a:lnTo>
                <a:lnTo>
                  <a:pt x="0" y="4756724"/>
                </a:lnTo>
                <a:lnTo>
                  <a:pt x="2294" y="4668428"/>
                </a:lnTo>
                <a:lnTo>
                  <a:pt x="32123" y="4669203"/>
                </a:lnTo>
                <a:lnTo>
                  <a:pt x="32123" y="4584722"/>
                </a:lnTo>
                <a:lnTo>
                  <a:pt x="182108" y="4584722"/>
                </a:lnTo>
                <a:lnTo>
                  <a:pt x="183789" y="4561015"/>
                </a:lnTo>
                <a:lnTo>
                  <a:pt x="507178" y="2"/>
                </a:lnTo>
                <a:lnTo>
                  <a:pt x="50717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AD0DB41-E0F6-41E6-AD3D-324B57ED5043}"/>
              </a:ext>
            </a:extLst>
          </p:cNvPr>
          <p:cNvSpPr/>
          <p:nvPr userDrawn="1"/>
        </p:nvSpPr>
        <p:spPr>
          <a:xfrm rot="21445476">
            <a:off x="4979236" y="1634540"/>
            <a:ext cx="1692767" cy="4817401"/>
          </a:xfrm>
          <a:custGeom>
            <a:avLst/>
            <a:gdLst>
              <a:gd name="connsiteX0" fmla="*/ 216299 w 1692767"/>
              <a:gd name="connsiteY0" fmla="*/ 0 h 4817401"/>
              <a:gd name="connsiteX1" fmla="*/ 1692767 w 1692767"/>
              <a:gd name="connsiteY1" fmla="*/ 66410 h 4817401"/>
              <a:gd name="connsiteX2" fmla="*/ 1479454 w 1692767"/>
              <a:gd name="connsiteY2" fmla="*/ 4808858 h 4817401"/>
              <a:gd name="connsiteX3" fmla="*/ 1118881 w 1692767"/>
              <a:gd name="connsiteY3" fmla="*/ 4792640 h 4817401"/>
              <a:gd name="connsiteX4" fmla="*/ 1119573 w 1692767"/>
              <a:gd name="connsiteY4" fmla="*/ 4812154 h 4817401"/>
              <a:gd name="connsiteX5" fmla="*/ 971553 w 1692767"/>
              <a:gd name="connsiteY5" fmla="*/ 4817401 h 4817401"/>
              <a:gd name="connsiteX6" fmla="*/ 971516 w 1692767"/>
              <a:gd name="connsiteY6" fmla="*/ 4816357 h 4817401"/>
              <a:gd name="connsiteX7" fmla="*/ 889257 w 1692767"/>
              <a:gd name="connsiteY7" fmla="*/ 4812657 h 4817401"/>
              <a:gd name="connsiteX8" fmla="*/ 889257 w 1692767"/>
              <a:gd name="connsiteY8" fmla="*/ 4814049 h 4817401"/>
              <a:gd name="connsiteX9" fmla="*/ 741144 w 1692767"/>
              <a:gd name="connsiteY9" fmla="*/ 4814048 h 4817401"/>
              <a:gd name="connsiteX10" fmla="*/ 741144 w 1692767"/>
              <a:gd name="connsiteY10" fmla="*/ 4811934 h 4817401"/>
              <a:gd name="connsiteX11" fmla="*/ 641126 w 1692767"/>
              <a:gd name="connsiteY11" fmla="*/ 4811934 h 4817401"/>
              <a:gd name="connsiteX12" fmla="*/ 641126 w 1692767"/>
              <a:gd name="connsiteY12" fmla="*/ 4809001 h 4817401"/>
              <a:gd name="connsiteX13" fmla="*/ 525612 w 1692767"/>
              <a:gd name="connsiteY13" fmla="*/ 4809000 h 4817401"/>
              <a:gd name="connsiteX14" fmla="*/ 525439 w 1692767"/>
              <a:gd name="connsiteY14" fmla="*/ 4812838 h 4817401"/>
              <a:gd name="connsiteX15" fmla="*/ 304172 w 1692767"/>
              <a:gd name="connsiteY15" fmla="*/ 4802885 h 4817401"/>
              <a:gd name="connsiteX16" fmla="*/ 167917 w 1692767"/>
              <a:gd name="connsiteY16" fmla="*/ 4802886 h 4817401"/>
              <a:gd name="connsiteX17" fmla="*/ 167312 w 1692767"/>
              <a:gd name="connsiteY17" fmla="*/ 4816340 h 4817401"/>
              <a:gd name="connsiteX18" fmla="*/ 0 w 1692767"/>
              <a:gd name="connsiteY18" fmla="*/ 4808814 h 4817401"/>
              <a:gd name="connsiteX19" fmla="*/ 2986 w 1692767"/>
              <a:gd name="connsiteY19" fmla="*/ 4742448 h 4817401"/>
              <a:gd name="connsiteX20" fmla="*/ 3969 w 1692767"/>
              <a:gd name="connsiteY20" fmla="*/ 4720579 h 481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92767" h="4817401">
                <a:moveTo>
                  <a:pt x="216299" y="0"/>
                </a:moveTo>
                <a:lnTo>
                  <a:pt x="1692767" y="66410"/>
                </a:lnTo>
                <a:lnTo>
                  <a:pt x="1479454" y="4808858"/>
                </a:lnTo>
                <a:lnTo>
                  <a:pt x="1118881" y="4792640"/>
                </a:lnTo>
                <a:lnTo>
                  <a:pt x="1119573" y="4812154"/>
                </a:lnTo>
                <a:lnTo>
                  <a:pt x="971553" y="4817401"/>
                </a:lnTo>
                <a:lnTo>
                  <a:pt x="971516" y="4816357"/>
                </a:lnTo>
                <a:lnTo>
                  <a:pt x="889257" y="4812657"/>
                </a:lnTo>
                <a:lnTo>
                  <a:pt x="889257" y="4814049"/>
                </a:lnTo>
                <a:lnTo>
                  <a:pt x="741144" y="4814048"/>
                </a:lnTo>
                <a:lnTo>
                  <a:pt x="741144" y="4811934"/>
                </a:lnTo>
                <a:lnTo>
                  <a:pt x="641126" y="4811934"/>
                </a:lnTo>
                <a:lnTo>
                  <a:pt x="641126" y="4809001"/>
                </a:lnTo>
                <a:lnTo>
                  <a:pt x="525612" y="4809000"/>
                </a:lnTo>
                <a:lnTo>
                  <a:pt x="525439" y="4812838"/>
                </a:lnTo>
                <a:lnTo>
                  <a:pt x="304172" y="4802885"/>
                </a:lnTo>
                <a:lnTo>
                  <a:pt x="167917" y="4802886"/>
                </a:lnTo>
                <a:lnTo>
                  <a:pt x="167312" y="4816340"/>
                </a:lnTo>
                <a:lnTo>
                  <a:pt x="0" y="4808814"/>
                </a:lnTo>
                <a:lnTo>
                  <a:pt x="2986" y="4742448"/>
                </a:lnTo>
                <a:lnTo>
                  <a:pt x="3969" y="472057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BAE8707-D952-4C69-84E2-851A8FB5C8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930900"/>
            <a:ext cx="12192000" cy="927100"/>
          </a:xfrm>
          <a:prstGeom prst="rect">
            <a:avLst/>
          </a:prstGeom>
        </p:spPr>
      </p:pic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B06CB938-2572-4A98-95A1-FC46199145A7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 bwMode="gray">
          <a:xfrm>
            <a:off x="5087938" y="0"/>
            <a:ext cx="7104062" cy="6458184"/>
          </a:xfrm>
          <a:custGeom>
            <a:avLst/>
            <a:gdLst>
              <a:gd name="connsiteX0" fmla="*/ 0 w 7104062"/>
              <a:gd name="connsiteY0" fmla="*/ 0 h 6458184"/>
              <a:gd name="connsiteX1" fmla="*/ 7104062 w 7104062"/>
              <a:gd name="connsiteY1" fmla="*/ 0 h 6458184"/>
              <a:gd name="connsiteX2" fmla="*/ 7104062 w 7104062"/>
              <a:gd name="connsiteY2" fmla="*/ 6327521 h 6458184"/>
              <a:gd name="connsiteX3" fmla="*/ 6672349 w 7104062"/>
              <a:gd name="connsiteY3" fmla="*/ 6318780 h 6458184"/>
              <a:gd name="connsiteX4" fmla="*/ 6586474 w 7104062"/>
              <a:gd name="connsiteY4" fmla="*/ 6317583 h 6458184"/>
              <a:gd name="connsiteX5" fmla="*/ 6523333 w 7104062"/>
              <a:gd name="connsiteY5" fmla="*/ 6316371 h 6458184"/>
              <a:gd name="connsiteX6" fmla="*/ 6426548 w 7104062"/>
              <a:gd name="connsiteY6" fmla="*/ 6315354 h 6458184"/>
              <a:gd name="connsiteX7" fmla="*/ 6217205 w 7104062"/>
              <a:gd name="connsiteY7" fmla="*/ 6312437 h 6458184"/>
              <a:gd name="connsiteX8" fmla="*/ 6010664 w 7104062"/>
              <a:gd name="connsiteY8" fmla="*/ 6310988 h 6458184"/>
              <a:gd name="connsiteX9" fmla="*/ 5899801 w 7104062"/>
              <a:gd name="connsiteY9" fmla="*/ 6309825 h 6458184"/>
              <a:gd name="connsiteX10" fmla="*/ 5836925 w 7104062"/>
              <a:gd name="connsiteY10" fmla="*/ 6309770 h 6458184"/>
              <a:gd name="connsiteX11" fmla="*/ 5736694 w 7104062"/>
              <a:gd name="connsiteY11" fmla="*/ 6309066 h 6458184"/>
              <a:gd name="connsiteX12" fmla="*/ 5228969 w 7104062"/>
              <a:gd name="connsiteY12" fmla="*/ 6309238 h 6458184"/>
              <a:gd name="connsiteX13" fmla="*/ 5228884 w 7104062"/>
              <a:gd name="connsiteY13" fmla="*/ 6309238 h 6458184"/>
              <a:gd name="connsiteX14" fmla="*/ 4874224 w 7104062"/>
              <a:gd name="connsiteY14" fmla="*/ 6311602 h 6458184"/>
              <a:gd name="connsiteX15" fmla="*/ 4822901 w 7104062"/>
              <a:gd name="connsiteY15" fmla="*/ 6312210 h 6458184"/>
              <a:gd name="connsiteX16" fmla="*/ 4783463 w 7104062"/>
              <a:gd name="connsiteY16" fmla="*/ 6312499 h 6458184"/>
              <a:gd name="connsiteX17" fmla="*/ 4692745 w 7104062"/>
              <a:gd name="connsiteY17" fmla="*/ 6313752 h 6458184"/>
              <a:gd name="connsiteX18" fmla="*/ 4505999 w 7104062"/>
              <a:gd name="connsiteY18" fmla="*/ 6315964 h 6458184"/>
              <a:gd name="connsiteX19" fmla="*/ 4393395 w 7104062"/>
              <a:gd name="connsiteY19" fmla="*/ 6317887 h 6458184"/>
              <a:gd name="connsiteX20" fmla="*/ 4316621 w 7104062"/>
              <a:gd name="connsiteY20" fmla="*/ 6318948 h 6458184"/>
              <a:gd name="connsiteX21" fmla="*/ 4240509 w 7104062"/>
              <a:gd name="connsiteY21" fmla="*/ 6320498 h 6458184"/>
              <a:gd name="connsiteX22" fmla="*/ 4123636 w 7104062"/>
              <a:gd name="connsiteY22" fmla="*/ 6322493 h 6458184"/>
              <a:gd name="connsiteX23" fmla="*/ 3927510 w 7104062"/>
              <a:gd name="connsiteY23" fmla="*/ 6326872 h 6458184"/>
              <a:gd name="connsiteX24" fmla="*/ 3827242 w 7104062"/>
              <a:gd name="connsiteY24" fmla="*/ 6328914 h 6458184"/>
              <a:gd name="connsiteX25" fmla="*/ 3784518 w 7104062"/>
              <a:gd name="connsiteY25" fmla="*/ 6330065 h 6458184"/>
              <a:gd name="connsiteX26" fmla="*/ 3726562 w 7104062"/>
              <a:gd name="connsiteY26" fmla="*/ 6331359 h 6458184"/>
              <a:gd name="connsiteX27" fmla="*/ 2885990 w 7104062"/>
              <a:gd name="connsiteY27" fmla="*/ 6356775 h 6458184"/>
              <a:gd name="connsiteX28" fmla="*/ 2823633 w 7104062"/>
              <a:gd name="connsiteY28" fmla="*/ 6359144 h 6458184"/>
              <a:gd name="connsiteX29" fmla="*/ 2776393 w 7104062"/>
              <a:gd name="connsiteY29" fmla="*/ 6360724 h 6458184"/>
              <a:gd name="connsiteX30" fmla="*/ 2666072 w 7104062"/>
              <a:gd name="connsiteY30" fmla="*/ 6365128 h 6458184"/>
              <a:gd name="connsiteX31" fmla="*/ 2441347 w 7104062"/>
              <a:gd name="connsiteY31" fmla="*/ 6373665 h 6458184"/>
              <a:gd name="connsiteX32" fmla="*/ 2304840 w 7104062"/>
              <a:gd name="connsiteY32" fmla="*/ 6379550 h 6458184"/>
              <a:gd name="connsiteX33" fmla="*/ 2212685 w 7104062"/>
              <a:gd name="connsiteY33" fmla="*/ 6383229 h 6458184"/>
              <a:gd name="connsiteX34" fmla="*/ 2120179 w 7104062"/>
              <a:gd name="connsiteY34" fmla="*/ 6387511 h 6458184"/>
              <a:gd name="connsiteX35" fmla="*/ 1979700 w 7104062"/>
              <a:gd name="connsiteY35" fmla="*/ 6393568 h 6458184"/>
              <a:gd name="connsiteX36" fmla="*/ 1742418 w 7104062"/>
              <a:gd name="connsiteY36" fmla="*/ 6404998 h 6458184"/>
              <a:gd name="connsiteX37" fmla="*/ 1621964 w 7104062"/>
              <a:gd name="connsiteY37" fmla="*/ 6410574 h 6458184"/>
              <a:gd name="connsiteX38" fmla="*/ 1570100 w 7104062"/>
              <a:gd name="connsiteY38" fmla="*/ 6413300 h 6458184"/>
              <a:gd name="connsiteX39" fmla="*/ 1500479 w 7104062"/>
              <a:gd name="connsiteY39" fmla="*/ 6416653 h 6458184"/>
              <a:gd name="connsiteX40" fmla="*/ 1027084 w 7104062"/>
              <a:gd name="connsiteY40" fmla="*/ 6441818 h 6458184"/>
              <a:gd name="connsiteX41" fmla="*/ 984099 w 7104062"/>
              <a:gd name="connsiteY41" fmla="*/ 6442046 h 6458184"/>
              <a:gd name="connsiteX42" fmla="*/ 988378 w 7104062"/>
              <a:gd name="connsiteY42" fmla="*/ 6441757 h 6458184"/>
              <a:gd name="connsiteX43" fmla="*/ 1028700 w 7104062"/>
              <a:gd name="connsiteY43" fmla="*/ 6438964 h 6458184"/>
              <a:gd name="connsiteX44" fmla="*/ 106388 w 7104062"/>
              <a:gd name="connsiteY44" fmla="*/ 6457258 h 6458184"/>
              <a:gd name="connsiteX45" fmla="*/ 105154 w 7104062"/>
              <a:gd name="connsiteY45" fmla="*/ 6457269 h 6458184"/>
              <a:gd name="connsiteX46" fmla="*/ 0 w 7104062"/>
              <a:gd name="connsiteY46" fmla="*/ 6458184 h 6458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104062" h="6458184">
                <a:moveTo>
                  <a:pt x="0" y="0"/>
                </a:moveTo>
                <a:lnTo>
                  <a:pt x="7104062" y="0"/>
                </a:lnTo>
                <a:lnTo>
                  <a:pt x="7104062" y="6327521"/>
                </a:lnTo>
                <a:cubicBezTo>
                  <a:pt x="6963848" y="6324271"/>
                  <a:pt x="6820051" y="6321325"/>
                  <a:pt x="6672349" y="6318780"/>
                </a:cubicBezTo>
                <a:lnTo>
                  <a:pt x="6586474" y="6317583"/>
                </a:lnTo>
                <a:lnTo>
                  <a:pt x="6523333" y="6316371"/>
                </a:lnTo>
                <a:lnTo>
                  <a:pt x="6426548" y="6315354"/>
                </a:lnTo>
                <a:lnTo>
                  <a:pt x="6217205" y="6312437"/>
                </a:lnTo>
                <a:lnTo>
                  <a:pt x="6010664" y="6310988"/>
                </a:lnTo>
                <a:lnTo>
                  <a:pt x="5899801" y="6309825"/>
                </a:lnTo>
                <a:lnTo>
                  <a:pt x="5836925" y="6309770"/>
                </a:lnTo>
                <a:lnTo>
                  <a:pt x="5736694" y="6309066"/>
                </a:lnTo>
                <a:lnTo>
                  <a:pt x="5228969" y="6309238"/>
                </a:lnTo>
                <a:lnTo>
                  <a:pt x="5228884" y="6309238"/>
                </a:lnTo>
                <a:cubicBezTo>
                  <a:pt x="5112861" y="6309712"/>
                  <a:pt x="4994673" y="6310491"/>
                  <a:pt x="4874224" y="6311602"/>
                </a:cubicBezTo>
                <a:lnTo>
                  <a:pt x="4822901" y="6312210"/>
                </a:lnTo>
                <a:lnTo>
                  <a:pt x="4783463" y="6312499"/>
                </a:lnTo>
                <a:lnTo>
                  <a:pt x="4692745" y="6313752"/>
                </a:lnTo>
                <a:lnTo>
                  <a:pt x="4505999" y="6315964"/>
                </a:lnTo>
                <a:lnTo>
                  <a:pt x="4393395" y="6317887"/>
                </a:lnTo>
                <a:lnTo>
                  <a:pt x="4316621" y="6318948"/>
                </a:lnTo>
                <a:lnTo>
                  <a:pt x="4240509" y="6320498"/>
                </a:lnTo>
                <a:lnTo>
                  <a:pt x="4123636" y="6322493"/>
                </a:lnTo>
                <a:lnTo>
                  <a:pt x="3927510" y="6326872"/>
                </a:lnTo>
                <a:lnTo>
                  <a:pt x="3827242" y="6328914"/>
                </a:lnTo>
                <a:lnTo>
                  <a:pt x="3784518" y="6330065"/>
                </a:lnTo>
                <a:lnTo>
                  <a:pt x="3726562" y="6331359"/>
                </a:lnTo>
                <a:cubicBezTo>
                  <a:pt x="3456815" y="6338085"/>
                  <a:pt x="3176879" y="6346482"/>
                  <a:pt x="2885990" y="6356775"/>
                </a:cubicBezTo>
                <a:lnTo>
                  <a:pt x="2823633" y="6359144"/>
                </a:lnTo>
                <a:lnTo>
                  <a:pt x="2776393" y="6360724"/>
                </a:lnTo>
                <a:lnTo>
                  <a:pt x="2666072" y="6365128"/>
                </a:lnTo>
                <a:lnTo>
                  <a:pt x="2441347" y="6373665"/>
                </a:lnTo>
                <a:lnTo>
                  <a:pt x="2304840" y="6379550"/>
                </a:lnTo>
                <a:lnTo>
                  <a:pt x="2212685" y="6383229"/>
                </a:lnTo>
                <a:lnTo>
                  <a:pt x="2120179" y="6387511"/>
                </a:lnTo>
                <a:lnTo>
                  <a:pt x="1979700" y="6393568"/>
                </a:lnTo>
                <a:lnTo>
                  <a:pt x="1742418" y="6404998"/>
                </a:lnTo>
                <a:lnTo>
                  <a:pt x="1621964" y="6410574"/>
                </a:lnTo>
                <a:lnTo>
                  <a:pt x="1570100" y="6413300"/>
                </a:lnTo>
                <a:lnTo>
                  <a:pt x="1500479" y="6416653"/>
                </a:lnTo>
                <a:lnTo>
                  <a:pt x="1027084" y="6441818"/>
                </a:lnTo>
                <a:lnTo>
                  <a:pt x="984099" y="6442046"/>
                </a:lnTo>
                <a:lnTo>
                  <a:pt x="988378" y="6441757"/>
                </a:lnTo>
                <a:lnTo>
                  <a:pt x="1028700" y="6438964"/>
                </a:lnTo>
                <a:cubicBezTo>
                  <a:pt x="705390" y="6447124"/>
                  <a:pt x="398998" y="6453451"/>
                  <a:pt x="106388" y="6457258"/>
                </a:cubicBezTo>
                <a:lnTo>
                  <a:pt x="105154" y="6457269"/>
                </a:lnTo>
                <a:lnTo>
                  <a:pt x="0" y="645818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</a:t>
            </a:r>
            <a:r>
              <a:rPr lang="en-US"/>
              <a:t>add picture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7C1D9B-FAC0-E043-BEAD-462C77E07257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F5060F-3A57-4907-868B-A7D2F3B35A3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3888" y="2403567"/>
            <a:ext cx="4231141" cy="1128774"/>
          </a:xfrm>
        </p:spPr>
        <p:txBody>
          <a:bodyPr vert="horz" bIns="0" anchor="b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3800"/>
            </a:lvl1pPr>
          </a:lstStyle>
          <a:p>
            <a:r>
              <a:rPr lang="en-US"/>
              <a:t>Chapter Title</a:t>
            </a:r>
            <a:endParaRPr lang="en-US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F86F7E22-9F9D-41E3-99F2-E44EB53A25D9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3889" y="3532188"/>
            <a:ext cx="4231122" cy="714135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3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Subheadline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85BE43-658A-4D34-B05D-AFCB9DC2A0A4}"/>
              </a:ext>
            </a:extLst>
          </p:cNvPr>
          <p:cNvSpPr>
            <a:spLocks noGrp="1"/>
          </p:cNvSpPr>
          <p:nvPr userDrawn="1">
            <p:ph type="ftr" sz="quarter" idx="14"/>
          </p:nvPr>
        </p:nvSpPr>
        <p:spPr/>
        <p:txBody>
          <a:bodyPr/>
          <a:lstStyle/>
          <a:p>
            <a:r>
              <a:rPr lang="en-US"/>
              <a:t>25.05.2022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BDA62-3DBF-4D90-8BE4-4FAB996874E3}"/>
              </a:ext>
            </a:extLst>
          </p:cNvPr>
          <p:cNvSpPr>
            <a:spLocks noGrp="1"/>
          </p:cNvSpPr>
          <p:nvPr userDrawn="1">
            <p:ph type="sldNum" sz="quarter" idx="15"/>
          </p:nvPr>
        </p:nvSpPr>
        <p:spPr/>
        <p:txBody>
          <a:bodyPr/>
          <a:lstStyle/>
          <a:p>
            <a:fld id="{3B0122B9-37F2-4382-BE50-4B0978FEB11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0534E2-7062-4F0F-93C1-AF533DB69DDE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8054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20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34F14BA4-6817-46AD-AA92-B88A21EAA68B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127596-7FAF-46A3-ACD4-7E4AF99B518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7E85BA0-8DA3-4798-9FF0-B99F56AEB7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n-US"/>
              <a:t>Click to enter agenda title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98C52-0661-426C-9600-09447FEB3A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888" y="1665287"/>
            <a:ext cx="10944225" cy="4319587"/>
          </a:xfrm>
        </p:spPr>
        <p:txBody>
          <a:bodyPr/>
          <a:lstStyle>
            <a:lvl1pPr>
              <a:tabLst>
                <a:tab pos="10939463" algn="r"/>
              </a:tabLst>
              <a:defRPr sz="2400"/>
            </a:lvl1pPr>
            <a:lvl2pPr>
              <a:tabLst>
                <a:tab pos="10939463" algn="r"/>
              </a:tabLst>
              <a:defRPr sz="2400"/>
            </a:lvl2pPr>
            <a:lvl3pPr>
              <a:tabLst>
                <a:tab pos="10939463" algn="r"/>
              </a:tabLst>
              <a:defRPr sz="2400"/>
            </a:lvl3pPr>
            <a:lvl4pPr>
              <a:tabLst>
                <a:tab pos="10939463" algn="r"/>
              </a:tabLst>
              <a:defRPr sz="2400"/>
            </a:lvl4pPr>
            <a:lvl5pPr>
              <a:tabLst>
                <a:tab pos="10939463" algn="r"/>
              </a:tabLst>
              <a:defRPr sz="2400"/>
            </a:lvl5pPr>
          </a:lstStyle>
          <a:p>
            <a:pPr lvl="0"/>
            <a:r>
              <a:rPr lang="en-US" dirty="0"/>
              <a:t>Insert agenda topics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29A2636-4AA7-47D4-B400-0DFC6182CF1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25.05.2022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0F173-5C2B-460F-A623-F2567CAF368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A6C355C-79E0-4F89-BE88-8AAAF4AAF1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6997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34F14BA4-6817-46AD-AA92-B88A21EAA68B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127596-7FAF-46A3-ACD4-7E4AF99B518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865F91-2CED-4148-BF8E-CCC9E6C9FFF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23888" y="1665287"/>
            <a:ext cx="10944225" cy="4319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7E85BA0-8DA3-4798-9FF0-B99F56AEB7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9B160A-521B-495E-835E-6FCBAE63DEF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25.05.2022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B94D8C-D600-4D8B-9F53-37F4E0660F0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CBB921CA-3013-4B25-8F4E-1EAE92BD14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39093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A7BB32D7-30F1-40C2-8B62-5C665068ED11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ABA465-5676-4248-8114-5124831825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7447443" y="1662735"/>
            <a:ext cx="4120670" cy="4321985"/>
          </a:xfrm>
          <a:solidFill>
            <a:schemeClr val="bg1">
              <a:lumMod val="65000"/>
            </a:schemeClr>
          </a:solidFill>
        </p:spPr>
        <p:txBody>
          <a:bodyPr lIns="72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DD859A-80FF-4681-B009-69E7109A9062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B72096-D230-4E2B-95F8-15BC44E147DE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23889" y="1665287"/>
            <a:ext cx="6572249" cy="4319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8B9F3A4-465F-4AE0-8818-C5337259E6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090D46-621F-43EC-985D-0C80886844E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25.05.2022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A8EF36-624B-4A56-89E7-34456CF41430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DBBC16DA-1928-46BF-A2BB-928FB2828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1006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4533">
          <p15:clr>
            <a:srgbClr val="FBAE40"/>
          </p15:clr>
        </p15:guide>
        <p15:guide id="10" pos="469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 small" preserve="1" userDrawn="1">
  <p:cSld name="Content and Imag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A7BB32D7-30F1-40C2-8B62-5C665068ED11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39846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ABA465-5676-4248-8114-5124831825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759825" y="1662889"/>
            <a:ext cx="2824163" cy="4321985"/>
          </a:xfrm>
          <a:solidFill>
            <a:schemeClr val="bg1">
              <a:lumMod val="65000"/>
            </a:schemeClr>
          </a:solidFill>
        </p:spPr>
        <p:txBody>
          <a:bodyPr lIns="72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DD859A-80FF-4681-B009-69E7109A9062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B72096-D230-4E2B-95F8-15BC44E147DE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23889" y="1665287"/>
            <a:ext cx="7885111" cy="4319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8B9F3A4-465F-4AE0-8818-C5337259E6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60FB97-7CB8-4851-AE99-5FA22E9741F8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25.05.2022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AF99ED-3D60-4938-815A-8069E83CD2D0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E63478F5-C380-41DE-BBAF-94E8F4CA48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45330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5360">
          <p15:clr>
            <a:srgbClr val="FBAE40"/>
          </p15:clr>
        </p15:guide>
        <p15:guide id="10" pos="551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with Title" preserve="1" userDrawn="1">
  <p:cSld name="Two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A3E30882-9D8C-4F6C-A732-2A67C2A594F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C8C623-9AED-45B8-9D5A-AB7F5EB0C71C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E8EC0B-BAE6-4703-ACCA-6D064D11DCC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3888" y="1665288"/>
            <a:ext cx="5299049" cy="774063"/>
          </a:xfrm>
        </p:spPr>
        <p:txBody>
          <a:bodyPr bIns="36000" anchor="b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content here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DD68DA8-C87D-427F-90B5-8785845516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55053" y="1665288"/>
            <a:ext cx="5299049" cy="774063"/>
          </a:xfrm>
        </p:spPr>
        <p:txBody>
          <a:bodyPr bIns="36000" anchor="b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content here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960BC3F-C0E0-41A4-AE03-FBC1FAEC287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23887" y="2485189"/>
            <a:ext cx="5299200" cy="349968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4760D73-BC2C-40D9-8CF5-CC7E8C7BCDC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255052" y="2485190"/>
            <a:ext cx="5313061" cy="349968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B57A2DF6-C837-4DB7-A0DB-A5BA4E010F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2AC2AA-7F24-4A9B-9F60-9E2C74D47E0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/>
              <a:t>25.05.2022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6FC87A-07B8-457A-95FD-75B0EE998B0D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26CEC4C3-5732-4BB7-89BF-2E95D0FAA9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96248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732">
          <p15:clr>
            <a:srgbClr val="FBAE40"/>
          </p15:clr>
        </p15:guide>
        <p15:guide id="10" pos="39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7D71D12E-DC1B-4054-99C0-2DD8C7F5F7EF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0" y="5930900"/>
            <a:ext cx="12192000" cy="9271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8" y="350069"/>
            <a:ext cx="8964613" cy="467239"/>
          </a:xfrm>
          <a:prstGeom prst="rect">
            <a:avLst/>
          </a:prstGeom>
        </p:spPr>
        <p:txBody>
          <a:bodyPr vert="horz" lIns="0" tIns="0" rIns="0" bIns="36000" rtlCol="0" anchor="t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665287"/>
            <a:ext cx="10944225" cy="4319587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/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Nineth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55771" y="6576681"/>
            <a:ext cx="5690848" cy="1373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25.05.2022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8544" y="6576681"/>
            <a:ext cx="359569" cy="1373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43A56FC-FC3E-4CD0-97C5-0461FA28695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DBFEF7-849D-4CAB-A3A8-9D606CB14AD2}"/>
              </a:ext>
            </a:extLst>
          </p:cNvPr>
          <p:cNvPicPr>
            <a:picLocks noChangeAspect="1"/>
          </p:cNvPicPr>
          <p:nvPr userDrawn="1">
            <p:custDataLst>
              <p:tags r:id="rId21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48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96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12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728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944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3">
          <p15:clr>
            <a:srgbClr val="F26B43"/>
          </p15:clr>
        </p15:guide>
        <p15:guide id="2" pos="7287">
          <p15:clr>
            <a:srgbClr val="F26B43"/>
          </p15:clr>
        </p15:guide>
        <p15:guide id="3" orient="horz" pos="1049">
          <p15:clr>
            <a:srgbClr val="F26B43"/>
          </p15:clr>
        </p15:guide>
        <p15:guide id="4" orient="horz" pos="3770">
          <p15:clr>
            <a:srgbClr val="F26B43"/>
          </p15:clr>
        </p15:guide>
        <p15:guide id="5" orient="horz" pos="27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28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9540C635-7AB1-4DA4-9404-DA4E568E83F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286000"/>
            <a:ext cx="12192000" cy="4572000"/>
          </a:xfr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7DD4A2B-5CE5-43A9-849E-FE89757456BC}"/>
              </a:ext>
            </a:extLst>
          </p:cNvPr>
          <p:cNvSpPr txBox="1">
            <a:spLocks/>
          </p:cNvSpPr>
          <p:nvPr/>
        </p:nvSpPr>
        <p:spPr>
          <a:xfrm>
            <a:off x="623888" y="1118969"/>
            <a:ext cx="8339137" cy="249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3600" kern="1200">
                <a:solidFill>
                  <a:srgbClr val="006AB3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3600" kern="1200">
                <a:solidFill>
                  <a:srgbClr val="006AB3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3600" kern="1200">
                <a:solidFill>
                  <a:srgbClr val="006AB3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3600" kern="1200">
                <a:solidFill>
                  <a:srgbClr val="006AB3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Leveraging and multiplying large projects successes in your market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AE7C89B0-7A8C-4171-94E2-C5AF9E1791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93" y="1390954"/>
            <a:ext cx="8347982" cy="2492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0B40E730-D6DB-478C-A485-D5BE431ED106}"/>
              </a:ext>
            </a:extLst>
          </p:cNvPr>
          <p:cNvSpPr txBox="1">
            <a:spLocks/>
          </p:cNvSpPr>
          <p:nvPr/>
        </p:nvSpPr>
        <p:spPr>
          <a:xfrm>
            <a:off x="632739" y="454180"/>
            <a:ext cx="8339136" cy="687170"/>
          </a:xfrm>
          <a:prstGeom prst="rect">
            <a:avLst/>
          </a:prstGeom>
        </p:spPr>
        <p:txBody>
          <a:bodyPr vert="horz" lIns="0" tIns="0" rIns="0" bIns="3600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None/>
              <a:defRPr sz="4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Humidity for a more </a:t>
            </a:r>
            <a:r>
              <a:rPr lang="en-US" sz="4000" b="1" i="1" dirty="0">
                <a:solidFill>
                  <a:srgbClr val="16365D"/>
                </a:solidFill>
              </a:rPr>
              <a:t>Profitable</a:t>
            </a:r>
            <a:r>
              <a:rPr lang="en-US" sz="4000" dirty="0"/>
              <a:t> life</a:t>
            </a:r>
          </a:p>
        </p:txBody>
      </p:sp>
    </p:spTree>
    <p:extLst>
      <p:ext uri="{BB962C8B-B14F-4D97-AF65-F5344CB8AC3E}">
        <p14:creationId xmlns:p14="http://schemas.microsoft.com/office/powerpoint/2010/main" val="1473959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15">
            <a:extLst>
              <a:ext uri="{FF2B5EF4-FFF2-40B4-BE49-F238E27FC236}">
                <a16:creationId xmlns:a16="http://schemas.microsoft.com/office/drawing/2014/main" id="{257646D8-2C9D-4888-B453-95E56479CBEC}"/>
              </a:ext>
            </a:extLst>
          </p:cNvPr>
          <p:cNvSpPr>
            <a:spLocks noGrp="1"/>
          </p:cNvSpPr>
          <p:nvPr>
            <p:ph type="subTitle" idx="15"/>
          </p:nvPr>
        </p:nvSpPr>
        <p:spPr>
          <a:xfrm>
            <a:off x="623887" y="787751"/>
            <a:ext cx="8964613" cy="3984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Baltimore, MD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FB3E7C4-C47C-4F71-8255-60EECDC7D853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23887" y="1665289"/>
            <a:ext cx="5299200" cy="4319586"/>
          </a:xfrm>
        </p:spPr>
        <p:txBody>
          <a:bodyPr>
            <a:normAutofit/>
          </a:bodyPr>
          <a:lstStyle/>
          <a:p>
            <a:r>
              <a:rPr lang="en-US" dirty="0"/>
              <a:t>Released for Delivery</a:t>
            </a:r>
          </a:p>
          <a:p>
            <a:r>
              <a:rPr lang="en-US" dirty="0"/>
              <a:t>Two 25,000 CFM AHU’s</a:t>
            </a:r>
          </a:p>
          <a:p>
            <a:r>
              <a:rPr lang="en-US" dirty="0"/>
              <a:t>One 40,000 CFM AHU</a:t>
            </a:r>
          </a:p>
          <a:p>
            <a:r>
              <a:rPr lang="en-US" dirty="0"/>
              <a:t>Three DL Units</a:t>
            </a:r>
          </a:p>
          <a:p>
            <a:r>
              <a:rPr lang="en-US" dirty="0"/>
              <a:t>One MLRO-1000 unit for all three DL units</a:t>
            </a:r>
          </a:p>
          <a:p>
            <a:r>
              <a:rPr lang="en-US" dirty="0"/>
              <a:t>WSP (Leech Wallace) Engineering</a:t>
            </a:r>
          </a:p>
          <a:p>
            <a:pPr marL="0" indent="0">
              <a:buNone/>
            </a:pPr>
            <a:endParaRPr lang="en-US" sz="1100" dirty="0"/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A6301BD-F8EE-44E4-8251-E57B7F28F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50069"/>
            <a:ext cx="8964613" cy="467239"/>
          </a:xfrm>
        </p:spPr>
        <p:txBody>
          <a:bodyPr anchor="t">
            <a:normAutofit/>
          </a:bodyPr>
          <a:lstStyle/>
          <a:p>
            <a:r>
              <a:rPr lang="en-US" dirty="0"/>
              <a:t>GBMC – Promise Project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AAAD686-C670-41FA-AC2B-71BC004CF50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5355771" y="6576681"/>
            <a:ext cx="5690848" cy="1373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03.03.2022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AC3A9-9F65-4902-8CF2-15281BEE5039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208544" y="6576681"/>
            <a:ext cx="359569" cy="1373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9AE6810E-CEDA-4CBE-9A29-B80DE4E6B07C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id="{4DD905BA-DDF7-43F5-BA92-D78CF0F69A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6FEB9262-6B89-4156-AB8B-482E2CA345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0" name="Picture 2" descr="Baltimore&amp;amp;#39;s GBMC begins construction on $166 million expansion project  designed to upgrade patient experience - Baltimore Sun">
            <a:extLst>
              <a:ext uri="{FF2B5EF4-FFF2-40B4-BE49-F238E27FC236}">
                <a16:creationId xmlns:a16="http://schemas.microsoft.com/office/drawing/2014/main" id="{267EE20C-7F64-491A-8D40-65988913F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956" y="1467801"/>
            <a:ext cx="7222478" cy="361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854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15">
            <a:extLst>
              <a:ext uri="{FF2B5EF4-FFF2-40B4-BE49-F238E27FC236}">
                <a16:creationId xmlns:a16="http://schemas.microsoft.com/office/drawing/2014/main" id="{257646D8-2C9D-4888-B453-95E56479CBEC}"/>
              </a:ext>
            </a:extLst>
          </p:cNvPr>
          <p:cNvSpPr>
            <a:spLocks noGrp="1"/>
          </p:cNvSpPr>
          <p:nvPr>
            <p:ph type="subTitle" idx="15"/>
          </p:nvPr>
        </p:nvSpPr>
        <p:spPr>
          <a:xfrm>
            <a:off x="623887" y="787751"/>
            <a:ext cx="8964613" cy="3984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Baltimore, MD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FB3E7C4-C47C-4F71-8255-60EECDC7D853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761485" y="1341726"/>
            <a:ext cx="9288369" cy="1493894"/>
          </a:xfrm>
        </p:spPr>
        <p:txBody>
          <a:bodyPr numCol="2">
            <a:normAutofit fontScale="85000" lnSpcReduction="20000"/>
          </a:bodyPr>
          <a:lstStyle/>
          <a:p>
            <a:r>
              <a:rPr lang="en-US" dirty="0"/>
              <a:t>In Bid Process (Basis of Design)</a:t>
            </a:r>
          </a:p>
          <a:p>
            <a:r>
              <a:rPr lang="en-US" dirty="0"/>
              <a:t>Three 14,000 CFM AHU’s</a:t>
            </a:r>
          </a:p>
          <a:p>
            <a:r>
              <a:rPr lang="en-US" dirty="0"/>
              <a:t>One 15,000 CFM AHU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Four DL Units</a:t>
            </a:r>
          </a:p>
          <a:p>
            <a:r>
              <a:rPr lang="en-US" dirty="0"/>
              <a:t>One MLRO-800 unit for all DL units</a:t>
            </a:r>
          </a:p>
          <a:p>
            <a:r>
              <a:rPr lang="en-US" dirty="0"/>
              <a:t>WSP (Leech Wallace) Engineering</a:t>
            </a:r>
          </a:p>
          <a:p>
            <a:pPr marL="0" indent="0">
              <a:buNone/>
            </a:pPr>
            <a:endParaRPr lang="en-US" sz="1100" dirty="0"/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A6301BD-F8EE-44E4-8251-E57B7F28F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50069"/>
            <a:ext cx="8964613" cy="467239"/>
          </a:xfrm>
        </p:spPr>
        <p:txBody>
          <a:bodyPr anchor="t">
            <a:normAutofit/>
          </a:bodyPr>
          <a:lstStyle/>
          <a:p>
            <a:r>
              <a:rPr lang="en-US" dirty="0"/>
              <a:t>Calvert Health – Medical Penthouse Expansion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AAAD686-C670-41FA-AC2B-71BC004CF50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5355771" y="6576681"/>
            <a:ext cx="5690848" cy="1373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03.03.2022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AC3A9-9F65-4902-8CF2-15281BEE5039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208544" y="6576681"/>
            <a:ext cx="359569" cy="1373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9AE6810E-CEDA-4CBE-9A29-B80DE4E6B07C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id="{4DD905BA-DDF7-43F5-BA92-D78CF0F69A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6FEB9262-6B89-4156-AB8B-482E2CA345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4" name="Picture 2" descr="Private Patient Rooms | CalvertHealth Foundation">
            <a:extLst>
              <a:ext uri="{FF2B5EF4-FFF2-40B4-BE49-F238E27FC236}">
                <a16:creationId xmlns:a16="http://schemas.microsoft.com/office/drawing/2014/main" id="{AD12EE6F-E815-46C9-8EAF-992073288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45" y="2600939"/>
            <a:ext cx="11452872" cy="314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F33C29-33FC-47F7-A632-800C23F8975E}"/>
              </a:ext>
            </a:extLst>
          </p:cNvPr>
          <p:cNvSpPr/>
          <p:nvPr/>
        </p:nvSpPr>
        <p:spPr>
          <a:xfrm>
            <a:off x="623887" y="2752704"/>
            <a:ext cx="6606761" cy="2995281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89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33D034-D680-4B65-A4AD-70FC64B8E6D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23888" y="979487"/>
            <a:ext cx="4961902" cy="5013809"/>
          </a:xfrm>
        </p:spPr>
        <p:txBody>
          <a:bodyPr/>
          <a:lstStyle/>
          <a:p>
            <a:r>
              <a:rPr lang="en-US" sz="2000" dirty="0"/>
              <a:t>UMMS and WSP:  35 DL units and 15 RO.</a:t>
            </a:r>
          </a:p>
          <a:p>
            <a:r>
              <a:rPr lang="en-US" sz="2000" dirty="0"/>
              <a:t>UMMS and WSP (Leach Wallace) have contributed over $3.0M to their bottom line just with </a:t>
            </a:r>
            <a:r>
              <a:rPr lang="en-US" sz="2000" dirty="0" err="1"/>
              <a:t>Condair</a:t>
            </a:r>
            <a:r>
              <a:rPr lang="en-US" sz="2000" dirty="0"/>
              <a:t> Equipment.</a:t>
            </a:r>
          </a:p>
          <a:p>
            <a:r>
              <a:rPr lang="en-US" sz="2000" dirty="0"/>
              <a:t>DL technology over 20 years of operation worldwide</a:t>
            </a:r>
          </a:p>
          <a:p>
            <a:r>
              <a:rPr lang="en-US" sz="2000" dirty="0"/>
              <a:t>Over 80+ DL units in Hospitals across the United States since the change of ASHRAE 170</a:t>
            </a:r>
          </a:p>
          <a:p>
            <a:r>
              <a:rPr lang="en-US" sz="2000" dirty="0"/>
              <a:t>80% of units utilize </a:t>
            </a:r>
            <a:r>
              <a:rPr lang="en-US" sz="2000" dirty="0" err="1"/>
              <a:t>Condair</a:t>
            </a:r>
            <a:r>
              <a:rPr lang="en-US" sz="2000" dirty="0"/>
              <a:t> matched RO water systems</a:t>
            </a:r>
          </a:p>
          <a:p>
            <a:r>
              <a:rPr lang="en-US" sz="2000" dirty="0" err="1"/>
              <a:t>Condair</a:t>
            </a:r>
            <a:r>
              <a:rPr lang="en-US" sz="2000" dirty="0"/>
              <a:t> offers BOTH High Pressure (HP) and Hybrid Adiabatic (DL) technologies (design considerations gave DL the advantage for owners and engineers)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E9C8144-4625-4CB5-964E-49B9D644D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DL - United States Summary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CD25E6-2189-4D8F-A3C9-3C052258A0B4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dirty="0"/>
              <a:t>03.03.2022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633F2D-51AA-44F1-A674-2438A999315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B13757FB-882F-448E-BD3F-A25BD71E764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C72592-1B9E-4C93-7E5C-5C8C5324B4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9" t="18601" r="21484"/>
          <a:stretch/>
        </p:blipFill>
        <p:spPr>
          <a:xfrm>
            <a:off x="7854696" y="1434655"/>
            <a:ext cx="4114094" cy="4216166"/>
          </a:xfrm>
          <a:prstGeom prst="rect">
            <a:avLst/>
          </a:prstGeom>
        </p:spPr>
      </p:pic>
      <p:pic>
        <p:nvPicPr>
          <p:cNvPr id="7" name="Picture 6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C5498A02-594F-8896-B504-2A06B29CB9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761" y="2634202"/>
            <a:ext cx="2495717" cy="312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58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15">
            <a:extLst>
              <a:ext uri="{FF2B5EF4-FFF2-40B4-BE49-F238E27FC236}">
                <a16:creationId xmlns:a16="http://schemas.microsoft.com/office/drawing/2014/main" id="{257646D8-2C9D-4888-B453-95E56479CBEC}"/>
              </a:ext>
            </a:extLst>
          </p:cNvPr>
          <p:cNvSpPr>
            <a:spLocks noGrp="1"/>
          </p:cNvSpPr>
          <p:nvPr>
            <p:ph type="subTitle" idx="15"/>
          </p:nvPr>
        </p:nvSpPr>
        <p:spPr>
          <a:xfrm>
            <a:off x="623887" y="787751"/>
            <a:ext cx="8964613" cy="3984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Who’s got an WSP office…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A6301BD-F8EE-44E4-8251-E57B7F28F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50069"/>
            <a:ext cx="8964613" cy="467239"/>
          </a:xfrm>
        </p:spPr>
        <p:txBody>
          <a:bodyPr anchor="t">
            <a:normAutofit/>
          </a:bodyPr>
          <a:lstStyle/>
          <a:p>
            <a:r>
              <a:rPr lang="en-US" dirty="0"/>
              <a:t>High Challenge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AAAD686-C670-41FA-AC2B-71BC004CF50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5355771" y="6576681"/>
            <a:ext cx="5690848" cy="1373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03.03.2022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AC3A9-9F65-4902-8CF2-15281BEE5039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208544" y="6576681"/>
            <a:ext cx="359569" cy="1373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9AE6810E-CEDA-4CBE-9A29-B80DE4E6B07C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id="{4DD905BA-DDF7-43F5-BA92-D78CF0F69A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6FEB9262-6B89-4156-AB8B-482E2CA345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876AFC-0057-48F3-A177-F271A76C1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376" y="1212133"/>
            <a:ext cx="9654048" cy="485811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E2B08C-FC09-4942-BB7E-23F4A70C25B4}"/>
              </a:ext>
            </a:extLst>
          </p:cNvPr>
          <p:cNvSpPr/>
          <p:nvPr/>
        </p:nvSpPr>
        <p:spPr>
          <a:xfrm>
            <a:off x="1407100" y="2967335"/>
            <a:ext cx="937782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CALL ON THEM!</a:t>
            </a:r>
          </a:p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LET’S DO A LUNCH AND LEARN!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8" name="Subtitle 15">
            <a:extLst>
              <a:ext uri="{FF2B5EF4-FFF2-40B4-BE49-F238E27FC236}">
                <a16:creationId xmlns:a16="http://schemas.microsoft.com/office/drawing/2014/main" id="{7541A9B2-501C-4832-ACAA-FFF9F1FADA41}"/>
              </a:ext>
            </a:extLst>
          </p:cNvPr>
          <p:cNvSpPr txBox="1">
            <a:spLocks/>
          </p:cNvSpPr>
          <p:nvPr/>
        </p:nvSpPr>
        <p:spPr>
          <a:xfrm flipH="1">
            <a:off x="3897654" y="787751"/>
            <a:ext cx="5690846" cy="398463"/>
          </a:xfrm>
          <a:prstGeom prst="rect">
            <a:avLst/>
          </a:prstGeom>
        </p:spPr>
        <p:txBody>
          <a:bodyPr vert="horz" lIns="0" tIns="0" rIns="0" bIns="3600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/>
              <a:t>probably you!</a:t>
            </a:r>
          </a:p>
        </p:txBody>
      </p:sp>
    </p:spTree>
    <p:extLst>
      <p:ext uri="{BB962C8B-B14F-4D97-AF65-F5344CB8AC3E}">
        <p14:creationId xmlns:p14="http://schemas.microsoft.com/office/powerpoint/2010/main" val="167550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D6A23DF-818A-4AD6-8F9A-B3FD1C476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50069"/>
            <a:ext cx="8964613" cy="467239"/>
          </a:xfrm>
        </p:spPr>
        <p:txBody>
          <a:bodyPr anchor="t">
            <a:normAutofit/>
          </a:bodyPr>
          <a:lstStyle/>
          <a:p>
            <a:r>
              <a:rPr lang="en-US" dirty="0"/>
              <a:t>Princeton University, a different kind of Large Project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49F388-6FD9-487E-81C9-D04711BF614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5355771" y="6576681"/>
            <a:ext cx="5690848" cy="1373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03.03.2022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F0DF13-52CF-463C-8335-255E31E7E5E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208544" y="6576681"/>
            <a:ext cx="359569" cy="1373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CDC1042-CFC0-40FC-BF81-D10FF091960C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pic>
        <p:nvPicPr>
          <p:cNvPr id="2" name="Picture 2" descr="Princeton University">
            <a:extLst>
              <a:ext uri="{FF2B5EF4-FFF2-40B4-BE49-F238E27FC236}">
                <a16:creationId xmlns:a16="http://schemas.microsoft.com/office/drawing/2014/main" id="{CE18C89D-036A-88A4-00FE-308A8776E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112" y="1768441"/>
            <a:ext cx="5649261" cy="151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hoto of Nassau Hall with the words Sustainability Action Plan overlaid on it">
            <a:extLst>
              <a:ext uri="{FF2B5EF4-FFF2-40B4-BE49-F238E27FC236}">
                <a16:creationId xmlns:a16="http://schemas.microsoft.com/office/drawing/2014/main" id="{3D29575D-CB47-44C1-8416-418444A99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655" y="3494813"/>
            <a:ext cx="3990174" cy="224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33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46235C36-1863-474C-B999-E76B54BB8B72}"/>
              </a:ext>
            </a:extLst>
          </p:cNvPr>
          <p:cNvGrpSpPr/>
          <p:nvPr/>
        </p:nvGrpSpPr>
        <p:grpSpPr>
          <a:xfrm>
            <a:off x="260787" y="1671306"/>
            <a:ext cx="5573969" cy="4400591"/>
            <a:chOff x="260787" y="1671306"/>
            <a:chExt cx="5573969" cy="4400591"/>
          </a:xfrm>
        </p:grpSpPr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40684DAA-A8FF-47C2-8A73-E7A094C709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787" y="1671306"/>
              <a:ext cx="3562875" cy="2573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 descr="A drawing of a house&#10;&#10;Description automatically generated with low confidence">
              <a:extLst>
                <a:ext uri="{FF2B5EF4-FFF2-40B4-BE49-F238E27FC236}">
                  <a16:creationId xmlns:a16="http://schemas.microsoft.com/office/drawing/2014/main" id="{D354478F-3BF9-427C-9D7F-DE16E4A3E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548" y="4244493"/>
              <a:ext cx="4501506" cy="182740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3437C9B-BAB0-4A63-A1CA-90465D7984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21" r="16478"/>
            <a:stretch/>
          </p:blipFill>
          <p:spPr>
            <a:xfrm>
              <a:off x="3292892" y="1724937"/>
              <a:ext cx="2541864" cy="2719660"/>
            </a:xfrm>
            <a:prstGeom prst="rect">
              <a:avLst/>
            </a:prstGeom>
          </p:spPr>
        </p:pic>
      </p:grpSp>
      <p:sp>
        <p:nvSpPr>
          <p:cNvPr id="2" name="Subtitle 1">
            <a:extLst>
              <a:ext uri="{FF2B5EF4-FFF2-40B4-BE49-F238E27FC236}">
                <a16:creationId xmlns:a16="http://schemas.microsoft.com/office/drawing/2014/main" id="{82179F56-1BA3-4EA8-81E8-6C165A6CBD54}"/>
              </a:ext>
            </a:extLst>
          </p:cNvPr>
          <p:cNvSpPr>
            <a:spLocks noGrp="1"/>
          </p:cNvSpPr>
          <p:nvPr>
            <p:ph type="subTitle" idx="15"/>
          </p:nvPr>
        </p:nvSpPr>
        <p:spPr>
          <a:xfrm>
            <a:off x="623887" y="787751"/>
            <a:ext cx="8964613" cy="405683"/>
          </a:xfrm>
        </p:spPr>
        <p:txBody>
          <a:bodyPr>
            <a:normAutofit/>
          </a:bodyPr>
          <a:lstStyle/>
          <a:p>
            <a:r>
              <a:rPr lang="en-US" dirty="0"/>
              <a:t>Net Zero by 2046…  it’s starting now….</a:t>
            </a:r>
          </a:p>
        </p:txBody>
      </p:sp>
      <p:pic>
        <p:nvPicPr>
          <p:cNvPr id="11" name="Content Placeholder 10" descr="Map&#10;&#10;Description automatically generated">
            <a:extLst>
              <a:ext uri="{FF2B5EF4-FFF2-40B4-BE49-F238E27FC236}">
                <a16:creationId xmlns:a16="http://schemas.microsoft.com/office/drawing/2014/main" id="{8BD47C1A-3F68-4C14-B1DD-93A7AE818D74}"/>
              </a:ext>
            </a:extLst>
          </p:cNvPr>
          <p:cNvPicPr>
            <a:picLocks noGrp="1" noChangeAspect="1"/>
          </p:cNvPicPr>
          <p:nvPr>
            <p:ph sz="quarter" idx="27"/>
          </p:nvPr>
        </p:nvPicPr>
        <p:blipFill rotWithShape="1">
          <a:blip r:embed="rId5"/>
          <a:srcRect l="5622" r="8810" b="-3"/>
          <a:stretch/>
        </p:blipFill>
        <p:spPr>
          <a:xfrm>
            <a:off x="6251342" y="1725592"/>
            <a:ext cx="5299049" cy="4319586"/>
          </a:xfrm>
          <a:noFill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D6A23DF-818A-4AD6-8F9A-B3FD1C476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50069"/>
            <a:ext cx="8964613" cy="467239"/>
          </a:xfrm>
        </p:spPr>
        <p:txBody>
          <a:bodyPr anchor="t">
            <a:normAutofit/>
          </a:bodyPr>
          <a:lstStyle/>
          <a:p>
            <a:r>
              <a:rPr lang="en-US" dirty="0"/>
              <a:t>Princeton University, a different kind of Large Project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49F388-6FD9-487E-81C9-D04711BF6140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5355771" y="6576681"/>
            <a:ext cx="5690848" cy="1373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03.03.2022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F0DF13-52CF-463C-8335-255E31E7E5EC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208544" y="6576681"/>
            <a:ext cx="359569" cy="1373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CDC1042-CFC0-40FC-BF81-D10FF091960C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2FA1AB6-EDC9-B2A4-6816-897320B64836}"/>
              </a:ext>
            </a:extLst>
          </p:cNvPr>
          <p:cNvSpPr/>
          <p:nvPr/>
        </p:nvSpPr>
        <p:spPr>
          <a:xfrm>
            <a:off x="9674766" y="4673160"/>
            <a:ext cx="679268" cy="623662"/>
          </a:xfrm>
          <a:prstGeom prst="ellipse">
            <a:avLst/>
          </a:prstGeom>
          <a:noFill/>
          <a:ln w="28575">
            <a:solidFill>
              <a:srgbClr val="CD25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BE6FDB2-0C61-03FA-975C-ECBDD9AF61A7}"/>
              </a:ext>
            </a:extLst>
          </p:cNvPr>
          <p:cNvSpPr/>
          <p:nvPr/>
        </p:nvSpPr>
        <p:spPr>
          <a:xfrm>
            <a:off x="8195345" y="2891245"/>
            <a:ext cx="438174" cy="402304"/>
          </a:xfrm>
          <a:prstGeom prst="ellipse">
            <a:avLst/>
          </a:prstGeom>
          <a:noFill/>
          <a:ln w="28575">
            <a:solidFill>
              <a:srgbClr val="CD25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68BE015-8CBA-8032-C56E-E78B7F9AF27B}"/>
              </a:ext>
            </a:extLst>
          </p:cNvPr>
          <p:cNvSpPr/>
          <p:nvPr/>
        </p:nvSpPr>
        <p:spPr>
          <a:xfrm>
            <a:off x="9170188" y="4883195"/>
            <a:ext cx="491096" cy="450894"/>
          </a:xfrm>
          <a:prstGeom prst="ellipse">
            <a:avLst/>
          </a:prstGeom>
          <a:noFill/>
          <a:ln w="28575">
            <a:solidFill>
              <a:srgbClr val="CD25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846F157-402E-1425-C7BA-10874A721CCC}"/>
              </a:ext>
            </a:extLst>
          </p:cNvPr>
          <p:cNvGrpSpPr/>
          <p:nvPr/>
        </p:nvGrpSpPr>
        <p:grpSpPr>
          <a:xfrm>
            <a:off x="9743627" y="3039367"/>
            <a:ext cx="1385360" cy="779265"/>
            <a:chOff x="9679549" y="3051387"/>
            <a:chExt cx="1385360" cy="779265"/>
          </a:xfrm>
        </p:grpSpPr>
        <p:pic>
          <p:nvPicPr>
            <p:cNvPr id="2052" name="Picture 4" descr="architectural rendering of future engineering buildings">
              <a:extLst>
                <a:ext uri="{FF2B5EF4-FFF2-40B4-BE49-F238E27FC236}">
                  <a16:creationId xmlns:a16="http://schemas.microsoft.com/office/drawing/2014/main" id="{56FC04B2-AE10-F53E-CCB7-9778A09622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9549" y="3051387"/>
              <a:ext cx="1385360" cy="779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5B93F39-B164-97FB-519B-B1AED776B9FE}"/>
                </a:ext>
              </a:extLst>
            </p:cNvPr>
            <p:cNvSpPr/>
            <p:nvPr/>
          </p:nvSpPr>
          <p:spPr>
            <a:xfrm>
              <a:off x="10289956" y="3051387"/>
              <a:ext cx="679268" cy="623662"/>
            </a:xfrm>
            <a:prstGeom prst="ellipse">
              <a:avLst/>
            </a:prstGeom>
            <a:noFill/>
            <a:ln w="28575">
              <a:solidFill>
                <a:srgbClr val="CD25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AB80678-764F-4721-B1ED-25C7E5EB7315}"/>
              </a:ext>
            </a:extLst>
          </p:cNvPr>
          <p:cNvGrpSpPr/>
          <p:nvPr/>
        </p:nvGrpSpPr>
        <p:grpSpPr>
          <a:xfrm>
            <a:off x="522060" y="2185669"/>
            <a:ext cx="5395383" cy="3108079"/>
            <a:chOff x="9536473" y="200990"/>
            <a:chExt cx="5395383" cy="310807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2F1BBCE-FAE2-45F8-AA40-1718D18AD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36473" y="200990"/>
              <a:ext cx="5395383" cy="310807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00DC1F0-9BE5-4BFC-AF7E-67CDD45543E9}"/>
                </a:ext>
              </a:extLst>
            </p:cNvPr>
            <p:cNvSpPr txBox="1"/>
            <p:nvPr/>
          </p:nvSpPr>
          <p:spPr>
            <a:xfrm>
              <a:off x="10839217" y="2936618"/>
              <a:ext cx="2939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>
                  <a:solidFill>
                    <a:schemeClr val="accent6"/>
                  </a:solidFill>
                </a:rPr>
                <a:t>26 Year Old Gas Co-gen Plant</a:t>
              </a:r>
              <a:endParaRPr lang="en-US" b="1" dirty="0">
                <a:solidFill>
                  <a:schemeClr val="accent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640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179F56-1BA3-4EA8-81E8-6C165A6CBD54}"/>
              </a:ext>
            </a:extLst>
          </p:cNvPr>
          <p:cNvSpPr>
            <a:spLocks noGrp="1"/>
          </p:cNvSpPr>
          <p:nvPr>
            <p:ph type="subTitle" idx="15"/>
          </p:nvPr>
        </p:nvSpPr>
        <p:spPr>
          <a:xfrm>
            <a:off x="623887" y="787751"/>
            <a:ext cx="8964613" cy="66242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 rising tide floats ALL boats, we rely on our agents to coordinate/communicate with ALL engineers</a:t>
            </a:r>
            <a:r>
              <a:rPr lang="en-US"/>
              <a:t>, contractors </a:t>
            </a:r>
            <a:r>
              <a:rPr lang="en-US" dirty="0"/>
              <a:t>and end users. 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D6A23DF-818A-4AD6-8F9A-B3FD1C476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50069"/>
            <a:ext cx="8964613" cy="467239"/>
          </a:xfrm>
        </p:spPr>
        <p:txBody>
          <a:bodyPr anchor="t">
            <a:normAutofit/>
          </a:bodyPr>
          <a:lstStyle/>
          <a:p>
            <a:r>
              <a:rPr lang="en-US" dirty="0"/>
              <a:t>Princeton University, a different kind of Large Project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49F388-6FD9-487E-81C9-D04711BF614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5355771" y="6576681"/>
            <a:ext cx="5690848" cy="1373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03.03.2022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F0DF13-52CF-463C-8335-255E31E7E5E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208544" y="6576681"/>
            <a:ext cx="359569" cy="1373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CDC1042-CFC0-40FC-BF81-D10FF091960C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pic>
        <p:nvPicPr>
          <p:cNvPr id="3086" name="Picture 14" descr="TriState HVAC Equipment, LLP - Home | Facebook">
            <a:extLst>
              <a:ext uri="{FF2B5EF4-FFF2-40B4-BE49-F238E27FC236}">
                <a16:creationId xmlns:a16="http://schemas.microsoft.com/office/drawing/2014/main" id="{86AB5160-6687-4778-860E-D9BD3BFAC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0" b="25420"/>
          <a:stretch/>
        </p:blipFill>
        <p:spPr bwMode="auto">
          <a:xfrm>
            <a:off x="8342867" y="4151514"/>
            <a:ext cx="2082453" cy="102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F224B93-1726-53E9-64EF-8BDFA94F5185}"/>
              </a:ext>
            </a:extLst>
          </p:cNvPr>
          <p:cNvGrpSpPr/>
          <p:nvPr/>
        </p:nvGrpSpPr>
        <p:grpSpPr>
          <a:xfrm>
            <a:off x="619410" y="1594753"/>
            <a:ext cx="5782186" cy="4091873"/>
            <a:chOff x="893712" y="1534496"/>
            <a:chExt cx="5782186" cy="4091873"/>
          </a:xfrm>
        </p:grpSpPr>
        <p:pic>
          <p:nvPicPr>
            <p:cNvPr id="3076" name="Picture 4" descr="Precis Engineering">
              <a:extLst>
                <a:ext uri="{FF2B5EF4-FFF2-40B4-BE49-F238E27FC236}">
                  <a16:creationId xmlns:a16="http://schemas.microsoft.com/office/drawing/2014/main" id="{AA951092-4B5A-400E-965A-9B4F5D7CC3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9717" y="2204500"/>
              <a:ext cx="1749992" cy="874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48AC718-BF94-4D3D-A9B5-B8C558F4936B}"/>
                </a:ext>
              </a:extLst>
            </p:cNvPr>
            <p:cNvGrpSpPr/>
            <p:nvPr/>
          </p:nvGrpSpPr>
          <p:grpSpPr>
            <a:xfrm>
              <a:off x="1232181" y="4375610"/>
              <a:ext cx="1430952" cy="1250759"/>
              <a:chOff x="2276062" y="3846443"/>
              <a:chExt cx="1341782" cy="1172818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2B0059C-E4E4-4E21-A9FF-4F2D7E2FE77B}"/>
                  </a:ext>
                </a:extLst>
              </p:cNvPr>
              <p:cNvSpPr/>
              <p:nvPr/>
            </p:nvSpPr>
            <p:spPr>
              <a:xfrm>
                <a:off x="2276062" y="3846443"/>
                <a:ext cx="1341782" cy="1172818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078" name="Picture 6" descr="Kohler Ronan">
                <a:extLst>
                  <a:ext uri="{FF2B5EF4-FFF2-40B4-BE49-F238E27FC236}">
                    <a16:creationId xmlns:a16="http://schemas.microsoft.com/office/drawing/2014/main" id="{1DB9B889-F5EE-4A64-8B8D-6C942B848A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08803" y="3999465"/>
                <a:ext cx="876300" cy="866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7" name="Picture 8" descr="Image result for affiliated engineers logo">
              <a:extLst>
                <a:ext uri="{FF2B5EF4-FFF2-40B4-BE49-F238E27FC236}">
                  <a16:creationId xmlns:a16="http://schemas.microsoft.com/office/drawing/2014/main" id="{D83E6A35-5B74-40DE-A4ED-E130538DCD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83" t="27141" r="14892" b="30490"/>
            <a:stretch/>
          </p:blipFill>
          <p:spPr bwMode="auto">
            <a:xfrm>
              <a:off x="3383536" y="4588183"/>
              <a:ext cx="3292362" cy="874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Burns Engineering - Infrastructure, Transportation, Energy &amp; Security  Solutions">
              <a:extLst>
                <a:ext uri="{FF2B5EF4-FFF2-40B4-BE49-F238E27FC236}">
                  <a16:creationId xmlns:a16="http://schemas.microsoft.com/office/drawing/2014/main" id="{79C2721A-0D2D-73A3-D54B-3E224A1490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712" y="1549604"/>
              <a:ext cx="1833770" cy="522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About - EwingCole">
              <a:extLst>
                <a:ext uri="{FF2B5EF4-FFF2-40B4-BE49-F238E27FC236}">
                  <a16:creationId xmlns:a16="http://schemas.microsoft.com/office/drawing/2014/main" id="{14A24FBC-13CA-B68A-5015-69201F6A08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1109" y="1534496"/>
              <a:ext cx="1597058" cy="761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Bala Consulting Engineers (@Bala_Engineers) / Twitter">
              <a:extLst>
                <a:ext uri="{FF2B5EF4-FFF2-40B4-BE49-F238E27FC236}">
                  <a16:creationId xmlns:a16="http://schemas.microsoft.com/office/drawing/2014/main" id="{C72A8DDC-A797-1600-FF9F-EDAC6710A5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70" b="33221"/>
            <a:stretch/>
          </p:blipFill>
          <p:spPr bwMode="auto">
            <a:xfrm>
              <a:off x="911044" y="2975086"/>
              <a:ext cx="1833770" cy="786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J+M Engineering">
              <a:extLst>
                <a:ext uri="{FF2B5EF4-FFF2-40B4-BE49-F238E27FC236}">
                  <a16:creationId xmlns:a16="http://schemas.microsoft.com/office/drawing/2014/main" id="{A77BE2B5-C027-6B1E-855B-AB373CB18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7880" y="3093648"/>
              <a:ext cx="2248141" cy="566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137CAE-8A14-5FD7-8339-8A1823EB41FF}"/>
              </a:ext>
            </a:extLst>
          </p:cNvPr>
          <p:cNvGrpSpPr/>
          <p:nvPr/>
        </p:nvGrpSpPr>
        <p:grpSpPr>
          <a:xfrm>
            <a:off x="672524" y="1941187"/>
            <a:ext cx="5537248" cy="3745439"/>
            <a:chOff x="768971" y="1986686"/>
            <a:chExt cx="5537248" cy="374543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28BEFC9-59C1-3902-2A0D-0D1D8CA5DC09}"/>
                </a:ext>
              </a:extLst>
            </p:cNvPr>
            <p:cNvGrpSpPr/>
            <p:nvPr/>
          </p:nvGrpSpPr>
          <p:grpSpPr>
            <a:xfrm>
              <a:off x="768971" y="1986686"/>
              <a:ext cx="5537248" cy="3745439"/>
              <a:chOff x="1149128" y="2054079"/>
              <a:chExt cx="5537248" cy="3745439"/>
            </a:xfrm>
          </p:grpSpPr>
          <p:pic>
            <p:nvPicPr>
              <p:cNvPr id="3084" name="Picture 12" descr="SRS Enterprises | LinkedIn">
                <a:extLst>
                  <a:ext uri="{FF2B5EF4-FFF2-40B4-BE49-F238E27FC236}">
                    <a16:creationId xmlns:a16="http://schemas.microsoft.com/office/drawing/2014/main" id="{B6EC57CD-559F-44A7-A731-D4DA2AF81F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9128" y="4202460"/>
                <a:ext cx="1597058" cy="15970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14" descr="TriState HVAC Equipment, LLP - Home | Facebook">
                <a:extLst>
                  <a:ext uri="{FF2B5EF4-FFF2-40B4-BE49-F238E27FC236}">
                    <a16:creationId xmlns:a16="http://schemas.microsoft.com/office/drawing/2014/main" id="{7A508629-BF06-439C-897B-296B859BD8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420" b="25420"/>
              <a:stretch/>
            </p:blipFill>
            <p:spPr bwMode="auto">
              <a:xfrm>
                <a:off x="2072549" y="2054079"/>
                <a:ext cx="2993430" cy="14715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8" name="Picture 16" descr="Vyron Corporation – WSN">
                <a:extLst>
                  <a:ext uri="{FF2B5EF4-FFF2-40B4-BE49-F238E27FC236}">
                    <a16:creationId xmlns:a16="http://schemas.microsoft.com/office/drawing/2014/main" id="{6C7EDB4C-90E0-406E-8177-769967F57B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3058" y="4346450"/>
                <a:ext cx="3313318" cy="1358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6" name="Picture 2" descr="Stillwell-Hansen - Leader in Mission Critical Data Center Solutions">
              <a:extLst>
                <a:ext uri="{FF2B5EF4-FFF2-40B4-BE49-F238E27FC236}">
                  <a16:creationId xmlns:a16="http://schemas.microsoft.com/office/drawing/2014/main" id="{EFA05D68-41AA-D23E-C84D-B3BEF0A44E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744" y="3050841"/>
              <a:ext cx="4752975" cy="96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Logo &amp; Graphic Identity | Office of Communications">
            <a:extLst>
              <a:ext uri="{FF2B5EF4-FFF2-40B4-BE49-F238E27FC236}">
                <a16:creationId xmlns:a16="http://schemas.microsoft.com/office/drawing/2014/main" id="{1A478C25-2536-4EF0-A74C-277AFB16F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266" y="2203478"/>
            <a:ext cx="4838700" cy="129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2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F9B4E4-A037-4C02-9092-7A6B6D9ED3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90" y="4248867"/>
            <a:ext cx="4845094" cy="848497"/>
          </a:xfrm>
        </p:spPr>
        <p:txBody>
          <a:bodyPr/>
          <a:lstStyle/>
          <a:p>
            <a:r>
              <a:rPr lang="en-US" dirty="0"/>
              <a:t>Country Manager, USA</a:t>
            </a:r>
          </a:p>
          <a:p>
            <a:r>
              <a:rPr lang="en-US" dirty="0"/>
              <a:t>717.405.8434</a:t>
            </a:r>
          </a:p>
          <a:p>
            <a:r>
              <a:rPr lang="en-US" dirty="0"/>
              <a:t>Thomas.klein@Condair.com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A0CCDC-4D4C-4364-8438-F233477F87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9" y="3932639"/>
            <a:ext cx="4845094" cy="271984"/>
          </a:xfrm>
        </p:spPr>
        <p:txBody>
          <a:bodyPr/>
          <a:lstStyle/>
          <a:p>
            <a:r>
              <a:rPr lang="en-US" dirty="0"/>
              <a:t>Thomas Klein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EE85A11-C4A5-4319-9633-1B941196F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Let’s go find more large projects!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86990-B158-250D-6725-4FE0CA69C0C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3C56A56-F9FD-4AC0-972A-B7678BD5FCD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152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A2397770-3329-4542-AF1A-2687D73EB87E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ATS and </a:t>
            </a:r>
            <a:r>
              <a:rPr lang="en-US" dirty="0" err="1"/>
              <a:t>Condair</a:t>
            </a:r>
            <a:r>
              <a:rPr lang="en-US" dirty="0"/>
              <a:t> DL and RO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D96784B-CB70-49CB-A7BA-B40DFA7A8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993" y="353205"/>
            <a:ext cx="8964613" cy="467239"/>
          </a:xfrm>
        </p:spPr>
        <p:txBody>
          <a:bodyPr/>
          <a:lstStyle/>
          <a:p>
            <a:r>
              <a:rPr lang="en-US" dirty="0"/>
              <a:t>The Anatomy of a HUGE success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922AF9B-0CB2-4518-9261-4D0DF7E4317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03.03.2022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FCAAA9-735A-4826-AF91-4EDE20917D1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A4C1B5A-0098-4B22-9A8F-3AAEE461092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FBC010-A8B2-47EC-A239-C0F21E69F3DF}"/>
              </a:ext>
            </a:extLst>
          </p:cNvPr>
          <p:cNvSpPr/>
          <p:nvPr/>
        </p:nvSpPr>
        <p:spPr>
          <a:xfrm>
            <a:off x="4535258" y="1290024"/>
            <a:ext cx="2059536" cy="1128045"/>
          </a:xfrm>
          <a:prstGeom prst="roundRect">
            <a:avLst/>
          </a:prstGeom>
          <a:solidFill>
            <a:schemeClr val="bg2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6103A1-4F2F-4CC9-9397-CD0B6C7F5557}"/>
              </a:ext>
            </a:extLst>
          </p:cNvPr>
          <p:cNvSpPr txBox="1"/>
          <p:nvPr/>
        </p:nvSpPr>
        <p:spPr>
          <a:xfrm>
            <a:off x="4761721" y="1386604"/>
            <a:ext cx="1606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Leech Wallace</a:t>
            </a:r>
          </a:p>
          <a:p>
            <a:pPr algn="ctr"/>
            <a:r>
              <a:rPr lang="en-US" dirty="0"/>
              <a:t>Associates /  now WSP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C48E72E-47AE-4E8D-B880-331B1D02DD13}"/>
              </a:ext>
            </a:extLst>
          </p:cNvPr>
          <p:cNvSpPr/>
          <p:nvPr/>
        </p:nvSpPr>
        <p:spPr>
          <a:xfrm>
            <a:off x="8404436" y="1348906"/>
            <a:ext cx="3267340" cy="11280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1CA8DC-0E7A-4BBA-972E-3D39F1446400}"/>
              </a:ext>
            </a:extLst>
          </p:cNvPr>
          <p:cNvSpPr txBox="1"/>
          <p:nvPr/>
        </p:nvSpPr>
        <p:spPr>
          <a:xfrm>
            <a:off x="8411386" y="1392259"/>
            <a:ext cx="2925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University of Maryland Medical System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51BC80-3C98-480C-946A-4149C54C9873}"/>
              </a:ext>
            </a:extLst>
          </p:cNvPr>
          <p:cNvSpPr txBox="1"/>
          <p:nvPr/>
        </p:nvSpPr>
        <p:spPr>
          <a:xfrm>
            <a:off x="8513936" y="2074526"/>
            <a:ext cx="2993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Prince Georges Regional Med.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85A2F8-9D03-4A51-AA37-EF0F342C46E6}"/>
              </a:ext>
            </a:extLst>
          </p:cNvPr>
          <p:cNvSpPr txBox="1"/>
          <p:nvPr/>
        </p:nvSpPr>
        <p:spPr>
          <a:xfrm>
            <a:off x="3914597" y="3110539"/>
            <a:ext cx="39756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Agent ancillary business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Commission through House Accounts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Air Filtration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VFD Drives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Air Flow Measurement/Control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UV lights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Air Handlers</a:t>
            </a:r>
          </a:p>
          <a:p>
            <a:r>
              <a:rPr lang="en-US" dirty="0"/>
              <a:t>“Engineers LOVE 1 stop shopping!”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93AFE76-5757-429A-9DB0-6D92E2721777}"/>
              </a:ext>
            </a:extLst>
          </p:cNvPr>
          <p:cNvGrpSpPr/>
          <p:nvPr/>
        </p:nvGrpSpPr>
        <p:grpSpPr>
          <a:xfrm>
            <a:off x="8404436" y="2480211"/>
            <a:ext cx="3267340" cy="890801"/>
            <a:chOff x="8404436" y="2480211"/>
            <a:chExt cx="3267340" cy="890801"/>
          </a:xfrm>
        </p:grpSpPr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2F620605-DEA5-48BB-AD31-CF4B730E5709}"/>
                </a:ext>
              </a:extLst>
            </p:cNvPr>
            <p:cNvSpPr/>
            <p:nvPr/>
          </p:nvSpPr>
          <p:spPr>
            <a:xfrm>
              <a:off x="9776127" y="2480211"/>
              <a:ext cx="461592" cy="184137"/>
            </a:xfrm>
            <a:prstGeom prst="down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604970AD-4D97-47A5-9838-9343C1595AAF}"/>
                </a:ext>
              </a:extLst>
            </p:cNvPr>
            <p:cNvGrpSpPr/>
            <p:nvPr/>
          </p:nvGrpSpPr>
          <p:grpSpPr>
            <a:xfrm>
              <a:off x="8404436" y="2749898"/>
              <a:ext cx="3267340" cy="621114"/>
              <a:chOff x="8404436" y="3008311"/>
              <a:chExt cx="3267340" cy="621114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7A257934-14FB-483F-924D-78C055E48EB0}"/>
                  </a:ext>
                </a:extLst>
              </p:cNvPr>
              <p:cNvSpPr/>
              <p:nvPr/>
            </p:nvSpPr>
            <p:spPr>
              <a:xfrm>
                <a:off x="8404436" y="3008311"/>
                <a:ext cx="3267340" cy="43664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84ACDF8-B0A1-42C4-900B-F4A946134D31}"/>
                  </a:ext>
                </a:extLst>
              </p:cNvPr>
              <p:cNvSpPr txBox="1"/>
              <p:nvPr/>
            </p:nvSpPr>
            <p:spPr>
              <a:xfrm>
                <a:off x="8445554" y="3019825"/>
                <a:ext cx="29937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/>
                  <a:t>UMMS: St. Joseph</a:t>
                </a:r>
              </a:p>
            </p:txBody>
          </p:sp>
          <p:sp>
            <p:nvSpPr>
              <p:cNvPr id="31" name="Arrow: Down 30">
                <a:extLst>
                  <a:ext uri="{FF2B5EF4-FFF2-40B4-BE49-F238E27FC236}">
                    <a16:creationId xmlns:a16="http://schemas.microsoft.com/office/drawing/2014/main" id="{A2D6975C-A288-4395-9B75-8B70BEED0503}"/>
                  </a:ext>
                </a:extLst>
              </p:cNvPr>
              <p:cNvSpPr/>
              <p:nvPr/>
            </p:nvSpPr>
            <p:spPr>
              <a:xfrm>
                <a:off x="9773655" y="3445288"/>
                <a:ext cx="461592" cy="184137"/>
              </a:xfrm>
              <a:prstGeom prst="downArrow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444DD72-81F8-4E3F-A368-0F3CB8B98447}"/>
              </a:ext>
            </a:extLst>
          </p:cNvPr>
          <p:cNvGrpSpPr/>
          <p:nvPr/>
        </p:nvGrpSpPr>
        <p:grpSpPr>
          <a:xfrm>
            <a:off x="8404436" y="3522221"/>
            <a:ext cx="3267340" cy="625413"/>
            <a:chOff x="8404436" y="3887066"/>
            <a:chExt cx="3267340" cy="62541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684974C-8DA5-441E-A76B-13AE382BBDC9}"/>
                </a:ext>
              </a:extLst>
            </p:cNvPr>
            <p:cNvGrpSpPr/>
            <p:nvPr/>
          </p:nvGrpSpPr>
          <p:grpSpPr>
            <a:xfrm>
              <a:off x="8404436" y="3887066"/>
              <a:ext cx="3267340" cy="436649"/>
              <a:chOff x="7731113" y="3562981"/>
              <a:chExt cx="3267340" cy="436649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00AEC5E3-EF1A-4E3F-BD10-EFA7C70DF157}"/>
                  </a:ext>
                </a:extLst>
              </p:cNvPr>
              <p:cNvSpPr/>
              <p:nvPr/>
            </p:nvSpPr>
            <p:spPr>
              <a:xfrm>
                <a:off x="7731113" y="3562981"/>
                <a:ext cx="3267340" cy="43664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AC74A09-9189-4C19-A973-EED130F291F7}"/>
                  </a:ext>
                </a:extLst>
              </p:cNvPr>
              <p:cNvSpPr txBox="1"/>
              <p:nvPr/>
            </p:nvSpPr>
            <p:spPr>
              <a:xfrm>
                <a:off x="7867892" y="3596639"/>
                <a:ext cx="2993782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/>
                  <a:t>UMMS: </a:t>
                </a:r>
                <a:r>
                  <a:rPr lang="en-US" i="1" dirty="0" err="1"/>
                  <a:t>Guldelski</a:t>
                </a:r>
                <a:endParaRPr lang="en-US" i="1" dirty="0"/>
              </a:p>
            </p:txBody>
          </p:sp>
        </p:grpSp>
        <p:sp>
          <p:nvSpPr>
            <p:cNvPr id="35" name="Arrow: Down 34">
              <a:extLst>
                <a:ext uri="{FF2B5EF4-FFF2-40B4-BE49-F238E27FC236}">
                  <a16:creationId xmlns:a16="http://schemas.microsoft.com/office/drawing/2014/main" id="{6A16620D-14E9-486C-B349-786B2945F976}"/>
                </a:ext>
              </a:extLst>
            </p:cNvPr>
            <p:cNvSpPr/>
            <p:nvPr/>
          </p:nvSpPr>
          <p:spPr>
            <a:xfrm>
              <a:off x="9772952" y="4328342"/>
              <a:ext cx="461592" cy="184137"/>
            </a:xfrm>
            <a:prstGeom prst="down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BE7EB5-B193-4ECE-A0DC-67A9FD44DAA2}"/>
              </a:ext>
            </a:extLst>
          </p:cNvPr>
          <p:cNvSpPr/>
          <p:nvPr/>
        </p:nvSpPr>
        <p:spPr>
          <a:xfrm>
            <a:off x="8404436" y="4276135"/>
            <a:ext cx="3267340" cy="4366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A14673-0FB3-4312-AF08-827F383DAFAB}"/>
              </a:ext>
            </a:extLst>
          </p:cNvPr>
          <p:cNvSpPr txBox="1"/>
          <p:nvPr/>
        </p:nvSpPr>
        <p:spPr>
          <a:xfrm>
            <a:off x="8541215" y="4332728"/>
            <a:ext cx="2993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UMMS: Upper Chesapeake</a:t>
            </a:r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D80C0386-6604-4DF9-857A-9FD0D71444BF}"/>
              </a:ext>
            </a:extLst>
          </p:cNvPr>
          <p:cNvSpPr/>
          <p:nvPr/>
        </p:nvSpPr>
        <p:spPr>
          <a:xfrm>
            <a:off x="9780031" y="4709435"/>
            <a:ext cx="461592" cy="184137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0B4B803-AA82-4349-AB22-0A1B292F3B99}"/>
              </a:ext>
            </a:extLst>
          </p:cNvPr>
          <p:cNvGrpSpPr/>
          <p:nvPr/>
        </p:nvGrpSpPr>
        <p:grpSpPr>
          <a:xfrm>
            <a:off x="259259" y="3484724"/>
            <a:ext cx="2925447" cy="653405"/>
            <a:chOff x="240082" y="2738614"/>
            <a:chExt cx="2925447" cy="653405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BC25D2D0-88CE-4645-9952-E1801672A75B}"/>
                </a:ext>
              </a:extLst>
            </p:cNvPr>
            <p:cNvSpPr/>
            <p:nvPr/>
          </p:nvSpPr>
          <p:spPr>
            <a:xfrm>
              <a:off x="622475" y="2738614"/>
              <a:ext cx="2180539" cy="640598"/>
            </a:xfrm>
            <a:prstGeom prst="round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BFB380E-AA3A-46C5-8FF9-A0E157677424}"/>
                </a:ext>
              </a:extLst>
            </p:cNvPr>
            <p:cNvSpPr txBox="1"/>
            <p:nvPr/>
          </p:nvSpPr>
          <p:spPr>
            <a:xfrm>
              <a:off x="240082" y="2745688"/>
              <a:ext cx="29254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Peninsula Healthcare</a:t>
              </a:r>
            </a:p>
            <a:p>
              <a:pPr algn="ctr"/>
              <a:r>
                <a:rPr lang="en-US" dirty="0"/>
                <a:t>System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A8BC035-0EF6-4C61-ADED-27A1BB7CA340}"/>
              </a:ext>
            </a:extLst>
          </p:cNvPr>
          <p:cNvGrpSpPr/>
          <p:nvPr/>
        </p:nvGrpSpPr>
        <p:grpSpPr>
          <a:xfrm>
            <a:off x="269197" y="4316702"/>
            <a:ext cx="2925447" cy="685652"/>
            <a:chOff x="237304" y="3740428"/>
            <a:chExt cx="2925447" cy="685652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1DF4F073-CC24-434E-A1ED-10E438C8C9FA}"/>
                </a:ext>
              </a:extLst>
            </p:cNvPr>
            <p:cNvSpPr/>
            <p:nvPr/>
          </p:nvSpPr>
          <p:spPr>
            <a:xfrm>
              <a:off x="622476" y="3740428"/>
              <a:ext cx="2180539" cy="640598"/>
            </a:xfrm>
            <a:prstGeom prst="round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DA7AB12-C630-47D6-B276-85792475DCBB}"/>
                </a:ext>
              </a:extLst>
            </p:cNvPr>
            <p:cNvSpPr txBox="1"/>
            <p:nvPr/>
          </p:nvSpPr>
          <p:spPr>
            <a:xfrm>
              <a:off x="237304" y="3779749"/>
              <a:ext cx="29254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GBMC Healthcare</a:t>
              </a:r>
            </a:p>
            <a:p>
              <a:pPr algn="ctr"/>
              <a:r>
                <a:rPr lang="en-US" dirty="0"/>
                <a:t>System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8CF4AC4-CD63-4BBE-9054-7737244D8393}"/>
              </a:ext>
            </a:extLst>
          </p:cNvPr>
          <p:cNvGrpSpPr/>
          <p:nvPr/>
        </p:nvGrpSpPr>
        <p:grpSpPr>
          <a:xfrm>
            <a:off x="309646" y="5124254"/>
            <a:ext cx="2925447" cy="672430"/>
            <a:chOff x="301817" y="4757152"/>
            <a:chExt cx="2925447" cy="67243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04DA5A4C-4DF3-4E3A-8F25-CA430D87FBCB}"/>
                </a:ext>
              </a:extLst>
            </p:cNvPr>
            <p:cNvSpPr/>
            <p:nvPr/>
          </p:nvSpPr>
          <p:spPr>
            <a:xfrm>
              <a:off x="622476" y="4757152"/>
              <a:ext cx="2180539" cy="640598"/>
            </a:xfrm>
            <a:prstGeom prst="round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06D446A-11FB-4895-9F46-289C13EFF51D}"/>
                </a:ext>
              </a:extLst>
            </p:cNvPr>
            <p:cNvSpPr txBox="1"/>
            <p:nvPr/>
          </p:nvSpPr>
          <p:spPr>
            <a:xfrm>
              <a:off x="301817" y="4783251"/>
              <a:ext cx="29254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Calvert Healthcare</a:t>
              </a:r>
            </a:p>
            <a:p>
              <a:pPr algn="ctr"/>
              <a:r>
                <a:rPr lang="en-US" dirty="0"/>
                <a:t>System</a:t>
              </a:r>
            </a:p>
          </p:txBody>
        </p:sp>
      </p:grpSp>
      <p:sp>
        <p:nvSpPr>
          <p:cNvPr id="46" name="Arrow: Left-Right 45">
            <a:extLst>
              <a:ext uri="{FF2B5EF4-FFF2-40B4-BE49-F238E27FC236}">
                <a16:creationId xmlns:a16="http://schemas.microsoft.com/office/drawing/2014/main" id="{04988EFB-F22B-471F-9888-8CDDE4C37740}"/>
              </a:ext>
            </a:extLst>
          </p:cNvPr>
          <p:cNvSpPr/>
          <p:nvPr/>
        </p:nvSpPr>
        <p:spPr>
          <a:xfrm>
            <a:off x="6689496" y="1643155"/>
            <a:ext cx="1660382" cy="477595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6C763F6-FBC3-498E-8CAC-C32A898FEDAA}"/>
              </a:ext>
            </a:extLst>
          </p:cNvPr>
          <p:cNvGrpSpPr/>
          <p:nvPr/>
        </p:nvGrpSpPr>
        <p:grpSpPr>
          <a:xfrm>
            <a:off x="309646" y="1738131"/>
            <a:ext cx="3983069" cy="1616376"/>
            <a:chOff x="301819" y="1866775"/>
            <a:chExt cx="3983069" cy="1616376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342F39F-C3CB-42E0-B76D-9E5327001010}"/>
                </a:ext>
              </a:extLst>
            </p:cNvPr>
            <p:cNvGrpSpPr/>
            <p:nvPr/>
          </p:nvGrpSpPr>
          <p:grpSpPr>
            <a:xfrm>
              <a:off x="301819" y="2783505"/>
              <a:ext cx="2925447" cy="699646"/>
              <a:chOff x="301819" y="1859165"/>
              <a:chExt cx="2925447" cy="699646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37EB19A3-A23A-4D24-83FD-FFEAC664544D}"/>
                  </a:ext>
                </a:extLst>
              </p:cNvPr>
              <p:cNvSpPr/>
              <p:nvPr/>
            </p:nvSpPr>
            <p:spPr>
              <a:xfrm>
                <a:off x="623887" y="1859165"/>
                <a:ext cx="2180539" cy="640598"/>
              </a:xfrm>
              <a:prstGeom prst="roundRect">
                <a:avLst/>
              </a:prstGeom>
              <a:solidFill>
                <a:schemeClr val="bg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DFB26D5-E95C-4EB9-9365-B31EB8AA55AA}"/>
                  </a:ext>
                </a:extLst>
              </p:cNvPr>
              <p:cNvSpPr txBox="1"/>
              <p:nvPr/>
            </p:nvSpPr>
            <p:spPr>
              <a:xfrm>
                <a:off x="301819" y="1912480"/>
                <a:ext cx="29254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/>
                  <a:t>BeBee</a:t>
                </a:r>
                <a:r>
                  <a:rPr lang="en-US" dirty="0"/>
                  <a:t> Healthcare</a:t>
                </a:r>
              </a:p>
              <a:p>
                <a:pPr algn="ctr"/>
                <a:r>
                  <a:rPr lang="en-US" dirty="0"/>
                  <a:t>System</a:t>
                </a:r>
              </a:p>
            </p:txBody>
          </p:sp>
        </p:grpSp>
        <p:sp>
          <p:nvSpPr>
            <p:cNvPr id="56" name="Arrow: Bent 55">
              <a:extLst>
                <a:ext uri="{FF2B5EF4-FFF2-40B4-BE49-F238E27FC236}">
                  <a16:creationId xmlns:a16="http://schemas.microsoft.com/office/drawing/2014/main" id="{B7BF667F-9158-4913-A162-90BBAECBA68D}"/>
                </a:ext>
              </a:extLst>
            </p:cNvPr>
            <p:cNvSpPr/>
            <p:nvPr/>
          </p:nvSpPr>
          <p:spPr>
            <a:xfrm rot="5400000" flipV="1">
              <a:off x="2434435" y="816915"/>
              <a:ext cx="800593" cy="2900313"/>
            </a:xfrm>
            <a:prstGeom prst="ben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2D9AD9F-7021-4C2C-AC46-648C656AE606}"/>
              </a:ext>
            </a:extLst>
          </p:cNvPr>
          <p:cNvGrpSpPr/>
          <p:nvPr/>
        </p:nvGrpSpPr>
        <p:grpSpPr>
          <a:xfrm>
            <a:off x="8443660" y="4977969"/>
            <a:ext cx="3267340" cy="655237"/>
            <a:chOff x="8404436" y="4994641"/>
            <a:chExt cx="3267340" cy="655237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3157A685-B71E-4177-B9DB-D8593D284DF8}"/>
                </a:ext>
              </a:extLst>
            </p:cNvPr>
            <p:cNvSpPr/>
            <p:nvPr/>
          </p:nvSpPr>
          <p:spPr>
            <a:xfrm>
              <a:off x="8404436" y="4994641"/>
              <a:ext cx="3267340" cy="43664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EDBBC7D-7D91-4DA8-A95F-115DD3DDEFB4}"/>
                </a:ext>
              </a:extLst>
            </p:cNvPr>
            <p:cNvSpPr txBox="1"/>
            <p:nvPr/>
          </p:nvSpPr>
          <p:spPr>
            <a:xfrm>
              <a:off x="8541215" y="5011832"/>
              <a:ext cx="29937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UMMS: Shock Trauma</a:t>
              </a:r>
            </a:p>
          </p:txBody>
        </p:sp>
        <p:sp>
          <p:nvSpPr>
            <p:cNvPr id="47" name="Arrow: Down 46">
              <a:extLst>
                <a:ext uri="{FF2B5EF4-FFF2-40B4-BE49-F238E27FC236}">
                  <a16:creationId xmlns:a16="http://schemas.microsoft.com/office/drawing/2014/main" id="{6B7AF781-46BF-49CC-B57E-2F7B3216F027}"/>
                </a:ext>
              </a:extLst>
            </p:cNvPr>
            <p:cNvSpPr/>
            <p:nvPr/>
          </p:nvSpPr>
          <p:spPr>
            <a:xfrm>
              <a:off x="9807310" y="5465741"/>
              <a:ext cx="461592" cy="184137"/>
            </a:xfrm>
            <a:prstGeom prst="down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9240C10B-7278-4092-8AF5-956B372AC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567" y="1022114"/>
            <a:ext cx="924413" cy="69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64FCB951-9B3C-4F76-8032-3803A85561FA}"/>
              </a:ext>
            </a:extLst>
          </p:cNvPr>
          <p:cNvGrpSpPr/>
          <p:nvPr/>
        </p:nvGrpSpPr>
        <p:grpSpPr>
          <a:xfrm>
            <a:off x="8443660" y="5723771"/>
            <a:ext cx="3267340" cy="436649"/>
            <a:chOff x="8404436" y="4994641"/>
            <a:chExt cx="3267340" cy="436649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0252AED6-FB63-4287-A69E-D64D445C87FE}"/>
                </a:ext>
              </a:extLst>
            </p:cNvPr>
            <p:cNvSpPr/>
            <p:nvPr/>
          </p:nvSpPr>
          <p:spPr>
            <a:xfrm>
              <a:off x="8404436" y="4994641"/>
              <a:ext cx="3267340" cy="43664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3574CE4-97BE-42F0-BAC7-A3E070E5527F}"/>
                </a:ext>
              </a:extLst>
            </p:cNvPr>
            <p:cNvSpPr txBox="1"/>
            <p:nvPr/>
          </p:nvSpPr>
          <p:spPr>
            <a:xfrm>
              <a:off x="8541215" y="5011832"/>
              <a:ext cx="29937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UMMS: More to come</a:t>
              </a:r>
            </a:p>
          </p:txBody>
        </p:sp>
      </p:grpSp>
      <p:pic>
        <p:nvPicPr>
          <p:cNvPr id="3076" name="Picture 4" descr="The Scheidt Family Music Center - Music - The University of Memphis">
            <a:extLst>
              <a:ext uri="{FF2B5EF4-FFF2-40B4-BE49-F238E27FC236}">
                <a16:creationId xmlns:a16="http://schemas.microsoft.com/office/drawing/2014/main" id="{ED484812-07E7-45B4-A1AB-2339143F9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879" y="2087773"/>
            <a:ext cx="924413" cy="64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48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6" grpId="0"/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15">
            <a:extLst>
              <a:ext uri="{FF2B5EF4-FFF2-40B4-BE49-F238E27FC236}">
                <a16:creationId xmlns:a16="http://schemas.microsoft.com/office/drawing/2014/main" id="{257646D8-2C9D-4888-B453-95E56479CBEC}"/>
              </a:ext>
            </a:extLst>
          </p:cNvPr>
          <p:cNvSpPr>
            <a:spLocks noGrp="1"/>
          </p:cNvSpPr>
          <p:nvPr>
            <p:ph type="subTitle" idx="15"/>
          </p:nvPr>
        </p:nvSpPr>
        <p:spPr>
          <a:xfrm>
            <a:off x="623887" y="787751"/>
            <a:ext cx="8964613" cy="3984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Prince Georges Regional Medical Center, MD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FB3E7C4-C47C-4F71-8255-60EECDC7D853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700799" y="1482948"/>
            <a:ext cx="5620488" cy="4897974"/>
          </a:xfrm>
        </p:spPr>
        <p:txBody>
          <a:bodyPr>
            <a:normAutofit/>
          </a:bodyPr>
          <a:lstStyle/>
          <a:p>
            <a:r>
              <a:rPr lang="en-US" dirty="0"/>
              <a:t>In Operation</a:t>
            </a:r>
          </a:p>
          <a:p>
            <a:r>
              <a:rPr lang="en-US" dirty="0"/>
              <a:t>Brand New Building</a:t>
            </a:r>
          </a:p>
          <a:p>
            <a:r>
              <a:rPr lang="en-US" dirty="0"/>
              <a:t>7 Custom Air Enterprises AHU’s (Wall in middle of tunnel to allow for efficient turndown/redundancy</a:t>
            </a:r>
          </a:p>
          <a:p>
            <a:r>
              <a:rPr lang="en-US" dirty="0"/>
              <a:t>14 </a:t>
            </a:r>
            <a:r>
              <a:rPr lang="en-US" dirty="0" err="1"/>
              <a:t>Condair</a:t>
            </a:r>
            <a:r>
              <a:rPr lang="en-US" dirty="0"/>
              <a:t> DL units, 5 MLRO (reverse osmosis) units</a:t>
            </a:r>
          </a:p>
          <a:p>
            <a:r>
              <a:rPr lang="en-US" dirty="0"/>
              <a:t>Each rooftop vestibule has 1 RO system feeds multiple DL units.</a:t>
            </a:r>
          </a:p>
          <a:p>
            <a:r>
              <a:rPr lang="en-US" dirty="0"/>
              <a:t>Building 100% humidified to target of 45% Rh</a:t>
            </a:r>
          </a:p>
          <a:p>
            <a:r>
              <a:rPr lang="en-US" dirty="0"/>
              <a:t>Hospital is believed to be the first in the USA with ZERO boiler steam.</a:t>
            </a:r>
          </a:p>
          <a:p>
            <a:r>
              <a:rPr lang="en-US" dirty="0"/>
              <a:t>Saving for Hospital:  No boiler techs, extended economizer, no steam on site and minimal maintenance.</a:t>
            </a:r>
          </a:p>
          <a:p>
            <a:r>
              <a:rPr lang="en-US" dirty="0"/>
              <a:t>Less energy expended by not making the phase change from liquid to water vapor.</a:t>
            </a:r>
          </a:p>
          <a:p>
            <a:r>
              <a:rPr lang="en-US" dirty="0"/>
              <a:t>Increased use of economizer through direct evaporative cooling.</a:t>
            </a:r>
          </a:p>
          <a:p>
            <a:pPr marL="0" indent="0">
              <a:buNone/>
            </a:pPr>
            <a:endParaRPr lang="en-US" sz="1100" dirty="0"/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A6301BD-F8EE-44E4-8251-E57B7F28F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50069"/>
            <a:ext cx="8964613" cy="467239"/>
          </a:xfrm>
        </p:spPr>
        <p:txBody>
          <a:bodyPr anchor="t">
            <a:normAutofit/>
          </a:bodyPr>
          <a:lstStyle/>
          <a:p>
            <a:r>
              <a:rPr lang="en-US" dirty="0"/>
              <a:t>University of Maryland Medical Systems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AAAD686-C670-41FA-AC2B-71BC004CF50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5355771" y="6576681"/>
            <a:ext cx="5690848" cy="1373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03.03.2022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AC3A9-9F65-4902-8CF2-15281BEE5039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208544" y="6576681"/>
            <a:ext cx="359569" cy="1373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9AE6810E-CEDA-4CBE-9A29-B80DE4E6B07C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id="{4DD905BA-DDF7-43F5-BA92-D78CF0F69A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6FEB9262-6B89-4156-AB8B-482E2CA345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B01FA8-E238-4D91-A03F-2C1D411DA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056" y="927490"/>
            <a:ext cx="4160562" cy="2080281"/>
          </a:xfrm>
          <a:prstGeom prst="rect">
            <a:avLst/>
          </a:prstGeom>
        </p:spPr>
      </p:pic>
      <p:pic>
        <p:nvPicPr>
          <p:cNvPr id="2060" name="Picture 12" descr="UM Capital Region Medical Center | UM Capital Region Health">
            <a:extLst>
              <a:ext uri="{FF2B5EF4-FFF2-40B4-BE49-F238E27FC236}">
                <a16:creationId xmlns:a16="http://schemas.microsoft.com/office/drawing/2014/main" id="{8E26ED83-F290-478D-8060-CC3DBE567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056" y="3128385"/>
            <a:ext cx="4160563" cy="312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27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15">
            <a:extLst>
              <a:ext uri="{FF2B5EF4-FFF2-40B4-BE49-F238E27FC236}">
                <a16:creationId xmlns:a16="http://schemas.microsoft.com/office/drawing/2014/main" id="{257646D8-2C9D-4888-B453-95E56479CBEC}"/>
              </a:ext>
            </a:extLst>
          </p:cNvPr>
          <p:cNvSpPr>
            <a:spLocks noGrp="1"/>
          </p:cNvSpPr>
          <p:nvPr>
            <p:ph type="subTitle" idx="15"/>
          </p:nvPr>
        </p:nvSpPr>
        <p:spPr>
          <a:xfrm>
            <a:off x="623887" y="787751"/>
            <a:ext cx="8964613" cy="3984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St. Joseph Medical Center, Towson MD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FB3E7C4-C47C-4F71-8255-60EECDC7D853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700799" y="1482948"/>
            <a:ext cx="4834457" cy="4587301"/>
          </a:xfrm>
        </p:spPr>
        <p:txBody>
          <a:bodyPr>
            <a:normAutofit/>
          </a:bodyPr>
          <a:lstStyle/>
          <a:p>
            <a:r>
              <a:rPr lang="en-US" dirty="0"/>
              <a:t>In Operation</a:t>
            </a:r>
          </a:p>
          <a:p>
            <a:r>
              <a:rPr lang="en-US" dirty="0"/>
              <a:t>2 Custom Air Enterprises AHU’s</a:t>
            </a:r>
          </a:p>
          <a:p>
            <a:r>
              <a:rPr lang="en-US" dirty="0"/>
              <a:t>AHU replacement (assembled on site during Covid)</a:t>
            </a:r>
          </a:p>
          <a:p>
            <a:r>
              <a:rPr lang="en-US" dirty="0"/>
              <a:t>2 </a:t>
            </a:r>
            <a:r>
              <a:rPr lang="en-US" dirty="0" err="1"/>
              <a:t>Condair</a:t>
            </a:r>
            <a:r>
              <a:rPr lang="en-US" dirty="0"/>
              <a:t> DL units</a:t>
            </a:r>
          </a:p>
          <a:p>
            <a:r>
              <a:rPr lang="en-US" dirty="0"/>
              <a:t>1 </a:t>
            </a:r>
            <a:r>
              <a:rPr lang="en-US" dirty="0" err="1"/>
              <a:t>Condair</a:t>
            </a:r>
            <a:r>
              <a:rPr lang="en-US" dirty="0"/>
              <a:t> RO water system.</a:t>
            </a:r>
          </a:p>
          <a:p>
            <a:r>
              <a:rPr lang="en-US" dirty="0"/>
              <a:t>Part of the Univ of Md Medical center modernization program.</a:t>
            </a:r>
          </a:p>
          <a:p>
            <a:r>
              <a:rPr lang="en-US" dirty="0"/>
              <a:t>Steam pre-heat utilized.</a:t>
            </a:r>
          </a:p>
          <a:p>
            <a:pPr marL="0" indent="0">
              <a:buNone/>
            </a:pPr>
            <a:endParaRPr lang="en-US" sz="1100" dirty="0"/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A6301BD-F8EE-44E4-8251-E57B7F28F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50069"/>
            <a:ext cx="8964613" cy="467239"/>
          </a:xfrm>
        </p:spPr>
        <p:txBody>
          <a:bodyPr anchor="t">
            <a:normAutofit/>
          </a:bodyPr>
          <a:lstStyle/>
          <a:p>
            <a:r>
              <a:rPr lang="en-US" dirty="0"/>
              <a:t>University of Maryland Medical Systems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AAAD686-C670-41FA-AC2B-71BC004CF50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5355771" y="6576681"/>
            <a:ext cx="5690848" cy="1373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03.03.2022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AC3A9-9F65-4902-8CF2-15281BEE5039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208544" y="6576681"/>
            <a:ext cx="359569" cy="1373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9AE6810E-CEDA-4CBE-9A29-B80DE4E6B07C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id="{4DD905BA-DDF7-43F5-BA92-D78CF0F69A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6FEB9262-6B89-4156-AB8B-482E2CA345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UM St. Joseph Medical Center plans $50M operating rooms renovation -  Baltimore Business Journal">
            <a:extLst>
              <a:ext uri="{FF2B5EF4-FFF2-40B4-BE49-F238E27FC236}">
                <a16:creationId xmlns:a16="http://schemas.microsoft.com/office/drawing/2014/main" id="{D06CD5EC-035B-4E75-A1FC-671F9DBE7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173" y="1623896"/>
            <a:ext cx="5875028" cy="356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104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15">
            <a:extLst>
              <a:ext uri="{FF2B5EF4-FFF2-40B4-BE49-F238E27FC236}">
                <a16:creationId xmlns:a16="http://schemas.microsoft.com/office/drawing/2014/main" id="{257646D8-2C9D-4888-B453-95E56479CBEC}"/>
              </a:ext>
            </a:extLst>
          </p:cNvPr>
          <p:cNvSpPr>
            <a:spLocks noGrp="1"/>
          </p:cNvSpPr>
          <p:nvPr>
            <p:ph type="subTitle" idx="15"/>
          </p:nvPr>
        </p:nvSpPr>
        <p:spPr>
          <a:xfrm>
            <a:off x="623887" y="787751"/>
            <a:ext cx="8964613" cy="3984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Henry Adams - </a:t>
            </a:r>
            <a:r>
              <a:rPr lang="en-US" dirty="0" err="1"/>
              <a:t>Gudelsky</a:t>
            </a:r>
            <a:r>
              <a:rPr lang="en-US" dirty="0"/>
              <a:t>, Towson MD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FB3E7C4-C47C-4F71-8255-60EECDC7D853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700799" y="1482948"/>
            <a:ext cx="4834457" cy="4587301"/>
          </a:xfrm>
        </p:spPr>
        <p:txBody>
          <a:bodyPr>
            <a:normAutofit/>
          </a:bodyPr>
          <a:lstStyle/>
          <a:p>
            <a:r>
              <a:rPr lang="en-US" dirty="0"/>
              <a:t>In Operation</a:t>
            </a:r>
          </a:p>
          <a:p>
            <a:r>
              <a:rPr lang="en-US" dirty="0"/>
              <a:t>4 Buffalo custom AHU’s (Wall in middle of tunnel to allow for efficient turndown/redundancy</a:t>
            </a:r>
          </a:p>
          <a:p>
            <a:r>
              <a:rPr lang="en-US" dirty="0"/>
              <a:t>AHU replacement (assembled on site during Covid)</a:t>
            </a:r>
          </a:p>
          <a:p>
            <a:r>
              <a:rPr lang="en-US" dirty="0"/>
              <a:t>4 </a:t>
            </a:r>
            <a:r>
              <a:rPr lang="en-US" dirty="0" err="1"/>
              <a:t>Condair</a:t>
            </a:r>
            <a:r>
              <a:rPr lang="en-US" dirty="0"/>
              <a:t> DL units</a:t>
            </a:r>
          </a:p>
          <a:p>
            <a:r>
              <a:rPr lang="en-US" dirty="0"/>
              <a:t>2 </a:t>
            </a:r>
            <a:r>
              <a:rPr lang="en-US" dirty="0" err="1"/>
              <a:t>Condair</a:t>
            </a:r>
            <a:r>
              <a:rPr lang="en-US" dirty="0"/>
              <a:t> RO water system.</a:t>
            </a:r>
          </a:p>
          <a:p>
            <a:r>
              <a:rPr lang="en-US" dirty="0"/>
              <a:t>Part of the Univ of Md Medical center modernization program.</a:t>
            </a:r>
          </a:p>
          <a:p>
            <a:r>
              <a:rPr lang="en-US" dirty="0"/>
              <a:t>2 more in planning</a:t>
            </a:r>
          </a:p>
          <a:p>
            <a:pPr marL="0" indent="0">
              <a:buNone/>
            </a:pPr>
            <a:endParaRPr lang="en-US" sz="1100" dirty="0"/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A6301BD-F8EE-44E4-8251-E57B7F28F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50069"/>
            <a:ext cx="8964613" cy="467239"/>
          </a:xfrm>
        </p:spPr>
        <p:txBody>
          <a:bodyPr anchor="t">
            <a:normAutofit/>
          </a:bodyPr>
          <a:lstStyle/>
          <a:p>
            <a:r>
              <a:rPr lang="en-US" dirty="0"/>
              <a:t>University of Maryland Medical Systems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AAAD686-C670-41FA-AC2B-71BC004CF50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5355771" y="6576681"/>
            <a:ext cx="5690848" cy="1373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03.03.2022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AC3A9-9F65-4902-8CF2-15281BEE5039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208544" y="6576681"/>
            <a:ext cx="359569" cy="1373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9AE6810E-CEDA-4CBE-9A29-B80DE4E6B07C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id="{4DD905BA-DDF7-43F5-BA92-D78CF0F69A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6FEB9262-6B89-4156-AB8B-482E2CA345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 descr="A large building with a tree in front of it&#10;&#10;Description automatically generated with medium confidence">
            <a:extLst>
              <a:ext uri="{FF2B5EF4-FFF2-40B4-BE49-F238E27FC236}">
                <a16:creationId xmlns:a16="http://schemas.microsoft.com/office/drawing/2014/main" id="{3A5BC693-C1A7-B491-FEBE-D748EF4E2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42" y="1545335"/>
            <a:ext cx="6033217" cy="452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24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15">
            <a:extLst>
              <a:ext uri="{FF2B5EF4-FFF2-40B4-BE49-F238E27FC236}">
                <a16:creationId xmlns:a16="http://schemas.microsoft.com/office/drawing/2014/main" id="{257646D8-2C9D-4888-B453-95E56479CBEC}"/>
              </a:ext>
            </a:extLst>
          </p:cNvPr>
          <p:cNvSpPr>
            <a:spLocks noGrp="1"/>
          </p:cNvSpPr>
          <p:nvPr>
            <p:ph type="subTitle" idx="15"/>
          </p:nvPr>
        </p:nvSpPr>
        <p:spPr>
          <a:xfrm>
            <a:off x="623887" y="787751"/>
            <a:ext cx="8964613" cy="3984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Upper Chesapeake Health Kaufman Cancer Center, MD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FB3E7C4-C47C-4F71-8255-60EECDC7D853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23887" y="1665289"/>
            <a:ext cx="5299200" cy="4319586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Released for Delivery</a:t>
            </a:r>
          </a:p>
          <a:p>
            <a:r>
              <a:rPr lang="en-US" dirty="0"/>
              <a:t>Two 90,000 CFM AHU’s</a:t>
            </a:r>
          </a:p>
          <a:p>
            <a:r>
              <a:rPr lang="en-US" dirty="0"/>
              <a:t>One 20,000 CFM AHU</a:t>
            </a:r>
          </a:p>
          <a:p>
            <a:r>
              <a:rPr lang="en-US" dirty="0"/>
              <a:t>Building 100% humidified to target of 45% Rh</a:t>
            </a:r>
          </a:p>
          <a:p>
            <a:r>
              <a:rPr lang="en-US" dirty="0"/>
              <a:t>Three DL units</a:t>
            </a:r>
          </a:p>
          <a:p>
            <a:r>
              <a:rPr lang="en-US" dirty="0"/>
              <a:t>Two RO systems by </a:t>
            </a:r>
            <a:r>
              <a:rPr lang="en-US" dirty="0" err="1"/>
              <a:t>Condair</a:t>
            </a:r>
            <a:endParaRPr lang="en-US" dirty="0"/>
          </a:p>
          <a:p>
            <a:r>
              <a:rPr lang="en-US" dirty="0"/>
              <a:t>Leech Wallace Engineering</a:t>
            </a:r>
          </a:p>
          <a:p>
            <a:pPr marL="0" indent="0">
              <a:buNone/>
            </a:pPr>
            <a:endParaRPr lang="en-US" sz="1100" dirty="0"/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A6301BD-F8EE-44E4-8251-E57B7F28F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50069"/>
            <a:ext cx="8964613" cy="467239"/>
          </a:xfrm>
        </p:spPr>
        <p:txBody>
          <a:bodyPr anchor="t">
            <a:normAutofit/>
          </a:bodyPr>
          <a:lstStyle/>
          <a:p>
            <a:r>
              <a:rPr lang="en-US" dirty="0"/>
              <a:t>University of Maryland Medical Systems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AAAD686-C670-41FA-AC2B-71BC004CF50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5355771" y="6576681"/>
            <a:ext cx="5690848" cy="1373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03.03.2022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AC3A9-9F65-4902-8CF2-15281BEE5039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208544" y="6576681"/>
            <a:ext cx="359569" cy="1373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9AE6810E-CEDA-4CBE-9A29-B80DE4E6B07C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id="{4DD905BA-DDF7-43F5-BA92-D78CF0F69A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6FEB9262-6B89-4156-AB8B-482E2CA345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 descr="A picture containing outdoor, sky, building&#10;&#10;Description automatically generated">
            <a:extLst>
              <a:ext uri="{FF2B5EF4-FFF2-40B4-BE49-F238E27FC236}">
                <a16:creationId xmlns:a16="http://schemas.microsoft.com/office/drawing/2014/main" id="{FF7CF56C-577F-9875-DEFB-334371C74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93" y="1522900"/>
            <a:ext cx="5690848" cy="460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70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15">
            <a:extLst>
              <a:ext uri="{FF2B5EF4-FFF2-40B4-BE49-F238E27FC236}">
                <a16:creationId xmlns:a16="http://schemas.microsoft.com/office/drawing/2014/main" id="{257646D8-2C9D-4888-B453-95E56479CBEC}"/>
              </a:ext>
            </a:extLst>
          </p:cNvPr>
          <p:cNvSpPr>
            <a:spLocks noGrp="1"/>
          </p:cNvSpPr>
          <p:nvPr>
            <p:ph type="subTitle" idx="15"/>
          </p:nvPr>
        </p:nvSpPr>
        <p:spPr>
          <a:xfrm>
            <a:off x="623887" y="787751"/>
            <a:ext cx="8964613" cy="3984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Shock Trauma, Baltimore MD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FB3E7C4-C47C-4F71-8255-60EECDC7D853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23887" y="1665289"/>
            <a:ext cx="5299200" cy="4319586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Released for Delivery</a:t>
            </a:r>
          </a:p>
          <a:p>
            <a:r>
              <a:rPr lang="en-US" dirty="0"/>
              <a:t>Two DL units</a:t>
            </a:r>
          </a:p>
          <a:p>
            <a:r>
              <a:rPr lang="en-US" dirty="0"/>
              <a:t>1 RO systems by </a:t>
            </a:r>
            <a:r>
              <a:rPr lang="en-US" dirty="0" err="1"/>
              <a:t>Condair</a:t>
            </a:r>
            <a:endParaRPr lang="en-US" dirty="0"/>
          </a:p>
          <a:p>
            <a:r>
              <a:rPr lang="en-US" dirty="0"/>
              <a:t>Leech Wallace/ WSP Engineering</a:t>
            </a:r>
          </a:p>
          <a:p>
            <a:pPr marL="0" indent="0">
              <a:buNone/>
            </a:pPr>
            <a:endParaRPr lang="en-US" sz="1100" dirty="0"/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A6301BD-F8EE-44E4-8251-E57B7F28F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50069"/>
            <a:ext cx="8964613" cy="467239"/>
          </a:xfrm>
        </p:spPr>
        <p:txBody>
          <a:bodyPr anchor="t">
            <a:normAutofit/>
          </a:bodyPr>
          <a:lstStyle/>
          <a:p>
            <a:r>
              <a:rPr lang="en-US" dirty="0"/>
              <a:t>University of Maryland Medical Systems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AAAD686-C670-41FA-AC2B-71BC004CF50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5355771" y="6576681"/>
            <a:ext cx="5690848" cy="1373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03.03.2022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AC3A9-9F65-4902-8CF2-15281BEE5039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208544" y="6576681"/>
            <a:ext cx="359569" cy="1373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9AE6810E-CEDA-4CBE-9A29-B80DE4E6B07C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id="{4DD905BA-DDF7-43F5-BA92-D78CF0F69A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 descr="A picture containing text, building, outdoor, sky&#10;&#10;Description automatically generated">
            <a:extLst>
              <a:ext uri="{FF2B5EF4-FFF2-40B4-BE49-F238E27FC236}">
                <a16:creationId xmlns:a16="http://schemas.microsoft.com/office/drawing/2014/main" id="{534A28CA-6C42-54C0-7F67-3A88CCEFE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398" y="1296383"/>
            <a:ext cx="6474905" cy="4514150"/>
          </a:xfrm>
          <a:prstGeom prst="rect">
            <a:avLst/>
          </a:prstGeom>
        </p:spPr>
      </p:pic>
      <p:pic>
        <p:nvPicPr>
          <p:cNvPr id="4098" name="Picture 2" descr="Pin on Medevac">
            <a:extLst>
              <a:ext uri="{FF2B5EF4-FFF2-40B4-BE49-F238E27FC236}">
                <a16:creationId xmlns:a16="http://schemas.microsoft.com/office/drawing/2014/main" id="{83B043EF-D1B8-40EB-BDF4-6AF81A385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74" y="3631304"/>
            <a:ext cx="3874186" cy="217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989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15">
            <a:extLst>
              <a:ext uri="{FF2B5EF4-FFF2-40B4-BE49-F238E27FC236}">
                <a16:creationId xmlns:a16="http://schemas.microsoft.com/office/drawing/2014/main" id="{257646D8-2C9D-4888-B453-95E56479CBEC}"/>
              </a:ext>
            </a:extLst>
          </p:cNvPr>
          <p:cNvSpPr>
            <a:spLocks noGrp="1"/>
          </p:cNvSpPr>
          <p:nvPr>
            <p:ph type="subTitle" idx="15"/>
          </p:nvPr>
        </p:nvSpPr>
        <p:spPr>
          <a:xfrm>
            <a:off x="623887" y="787751"/>
            <a:ext cx="8964613" cy="3984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Rehoboth, DE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FB3E7C4-C47C-4F71-8255-60EECDC7D853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23887" y="1665289"/>
            <a:ext cx="5299200" cy="4319586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sz="1100" dirty="0"/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A6301BD-F8EE-44E4-8251-E57B7F28F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50069"/>
            <a:ext cx="8964613" cy="467239"/>
          </a:xfrm>
        </p:spPr>
        <p:txBody>
          <a:bodyPr anchor="t">
            <a:normAutofit/>
          </a:bodyPr>
          <a:lstStyle/>
          <a:p>
            <a:r>
              <a:rPr lang="en-US" dirty="0" err="1"/>
              <a:t>BeeBe</a:t>
            </a:r>
            <a:r>
              <a:rPr lang="en-US" dirty="0"/>
              <a:t> Healthcare Rehoboth Surgery Hospital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AAAD686-C670-41FA-AC2B-71BC004CF50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5355771" y="6576681"/>
            <a:ext cx="5690848" cy="1373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03.03.2022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AC3A9-9F65-4902-8CF2-15281BEE5039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208544" y="6576681"/>
            <a:ext cx="359569" cy="1373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9AE6810E-CEDA-4CBE-9A29-B80DE4E6B07C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id="{4DD905BA-DDF7-43F5-BA92-D78CF0F69A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6FEB9262-6B89-4156-AB8B-482E2CA345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8" name="Picture 2" descr="Artwork entries for Beebe specialty surgical hospital due Sept. 8 | Cape  Gazette">
            <a:extLst>
              <a:ext uri="{FF2B5EF4-FFF2-40B4-BE49-F238E27FC236}">
                <a16:creationId xmlns:a16="http://schemas.microsoft.com/office/drawing/2014/main" id="{08299053-606B-4DD1-BBDC-DC00275C2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704" y="912795"/>
            <a:ext cx="6186212" cy="347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DE3B2F08-CC70-4C24-99D4-878707FED281}"/>
              </a:ext>
            </a:extLst>
          </p:cNvPr>
          <p:cNvSpPr txBox="1">
            <a:spLocks/>
          </p:cNvSpPr>
          <p:nvPr/>
        </p:nvSpPr>
        <p:spPr>
          <a:xfrm>
            <a:off x="700800" y="1366538"/>
            <a:ext cx="3247358" cy="2795264"/>
          </a:xfrm>
          <a:prstGeom prst="rect">
            <a:avLst/>
          </a:prstGeom>
        </p:spPr>
        <p:txBody>
          <a:bodyPr vert="horz" lIns="0" tIns="7200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 Operation</a:t>
            </a:r>
          </a:p>
          <a:p>
            <a:r>
              <a:rPr lang="en-US" dirty="0"/>
              <a:t>3 Custom AHU’s:  (2) 55,000 CFM &amp; 25,000 CFM</a:t>
            </a:r>
          </a:p>
          <a:p>
            <a:r>
              <a:rPr lang="en-US" dirty="0"/>
              <a:t>3 </a:t>
            </a:r>
            <a:r>
              <a:rPr lang="en-US" dirty="0" err="1"/>
              <a:t>Condair</a:t>
            </a:r>
            <a:r>
              <a:rPr lang="en-US" dirty="0"/>
              <a:t> DL units, 2 MLRO (reverse osmosis) units</a:t>
            </a:r>
          </a:p>
          <a:p>
            <a:r>
              <a:rPr lang="en-US" dirty="0"/>
              <a:t>Building 100% humidified to target of 45% Rh</a:t>
            </a:r>
          </a:p>
          <a:p>
            <a:r>
              <a:rPr lang="en-US" dirty="0"/>
              <a:t>Leech Wallace Engineering</a:t>
            </a:r>
          </a:p>
          <a:p>
            <a:pPr marL="0" indent="0">
              <a:buNone/>
            </a:pPr>
            <a:endParaRPr lang="en-US" sz="1100" dirty="0"/>
          </a:p>
          <a:p>
            <a:endParaRPr lang="en-US" sz="1100" dirty="0"/>
          </a:p>
          <a:p>
            <a:endParaRPr lang="en-US" sz="1100" dirty="0"/>
          </a:p>
        </p:txBody>
      </p:sp>
      <p:pic>
        <p:nvPicPr>
          <p:cNvPr id="4100" name="Picture 4" descr="Beebe Healthcare Hosted a Ribbon Cutting for &quot;Healthy Way&quot; New Street For  Specialty Surgical Hospital In Rehoboth | News | wrde.com">
            <a:extLst>
              <a:ext uri="{FF2B5EF4-FFF2-40B4-BE49-F238E27FC236}">
                <a16:creationId xmlns:a16="http://schemas.microsoft.com/office/drawing/2014/main" id="{A56F871C-B31E-4441-BD52-4D56D0F37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3" t="617" r="2961" b="-617"/>
          <a:stretch/>
        </p:blipFill>
        <p:spPr bwMode="auto">
          <a:xfrm>
            <a:off x="9105460" y="4488025"/>
            <a:ext cx="2744008" cy="173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eavy lifting at new Beebe surgical hospital | Cape Gazette">
            <a:extLst>
              <a:ext uri="{FF2B5EF4-FFF2-40B4-BE49-F238E27FC236}">
                <a16:creationId xmlns:a16="http://schemas.microsoft.com/office/drawing/2014/main" id="{D73CD6C1-0A1D-4154-A506-AD2BB282B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704" y="4544938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502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15">
            <a:extLst>
              <a:ext uri="{FF2B5EF4-FFF2-40B4-BE49-F238E27FC236}">
                <a16:creationId xmlns:a16="http://schemas.microsoft.com/office/drawing/2014/main" id="{257646D8-2C9D-4888-B453-95E56479CBEC}"/>
              </a:ext>
            </a:extLst>
          </p:cNvPr>
          <p:cNvSpPr>
            <a:spLocks noGrp="1"/>
          </p:cNvSpPr>
          <p:nvPr>
            <p:ph type="subTitle" idx="15"/>
          </p:nvPr>
        </p:nvSpPr>
        <p:spPr>
          <a:xfrm>
            <a:off x="623887" y="787751"/>
            <a:ext cx="8964613" cy="3984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AHU Prepurchase, MD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FB3E7C4-C47C-4F71-8255-60EECDC7D853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23887" y="1665289"/>
            <a:ext cx="5299200" cy="4319586"/>
          </a:xfrm>
        </p:spPr>
        <p:txBody>
          <a:bodyPr>
            <a:normAutofit/>
          </a:bodyPr>
          <a:lstStyle/>
          <a:p>
            <a:r>
              <a:rPr lang="en-US" dirty="0"/>
              <a:t>In Operation</a:t>
            </a:r>
          </a:p>
          <a:p>
            <a:r>
              <a:rPr lang="en-US" dirty="0"/>
              <a:t>One 95,000 CFM AHU</a:t>
            </a:r>
          </a:p>
          <a:p>
            <a:r>
              <a:rPr lang="en-US" dirty="0"/>
              <a:t>One DL</a:t>
            </a:r>
          </a:p>
          <a:p>
            <a:r>
              <a:rPr lang="en-US" dirty="0"/>
              <a:t>RO water provided by others</a:t>
            </a:r>
          </a:p>
          <a:p>
            <a:r>
              <a:rPr lang="en-US" dirty="0"/>
              <a:t>Leech Wallace / WSP</a:t>
            </a:r>
          </a:p>
          <a:p>
            <a:endParaRPr lang="en-US" dirty="0"/>
          </a:p>
          <a:p>
            <a:pPr marL="0" indent="0">
              <a:buNone/>
            </a:pPr>
            <a:endParaRPr lang="en-US" sz="1100" dirty="0"/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A6301BD-F8EE-44E4-8251-E57B7F28F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50069"/>
            <a:ext cx="8964613" cy="467239"/>
          </a:xfrm>
        </p:spPr>
        <p:txBody>
          <a:bodyPr anchor="t">
            <a:normAutofit/>
          </a:bodyPr>
          <a:lstStyle/>
          <a:p>
            <a:r>
              <a:rPr lang="en-US" dirty="0"/>
              <a:t>Peninsula Regional Medical Center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AAAD686-C670-41FA-AC2B-71BC004CF50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5355771" y="6576681"/>
            <a:ext cx="5690848" cy="1373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03.03.2022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AC3A9-9F65-4902-8CF2-15281BEE5039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208544" y="6576681"/>
            <a:ext cx="359569" cy="1373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9AE6810E-CEDA-4CBE-9A29-B80DE4E6B07C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id="{4DD905BA-DDF7-43F5-BA92-D78CF0F69A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6FEB9262-6B89-4156-AB8B-482E2CA345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 descr="A picture containing text, building, sky, outdoor&#10;&#10;Description automatically generated">
            <a:extLst>
              <a:ext uri="{FF2B5EF4-FFF2-40B4-BE49-F238E27FC236}">
                <a16:creationId xmlns:a16="http://schemas.microsoft.com/office/drawing/2014/main" id="{6916633D-F9B0-07BD-D981-06A58C223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265" y="1665289"/>
            <a:ext cx="7546848" cy="424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44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2.3.2819"/>
  <p:tag name="SLIDO_PRESENTATION_ID" val="00000000-0000-0000-0000-000000000000"/>
  <p:tag name="SLIDO_EVENT_UUID" val="1b4bed4c-77f5-4b45-922f-fac6b50708af"/>
  <p:tag name="SLIDO_EVENT_SECTION_UUID" val="dd445a17-7683-4bb9-bb7f-00c063786e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ONIMAGE" val="True"/>
  <p:tag name="SHAPETYPE" val="Claim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heme/theme1.xml><?xml version="1.0" encoding="utf-8"?>
<a:theme xmlns:a="http://schemas.openxmlformats.org/drawingml/2006/main" name="Title Slide">
  <a:themeElements>
    <a:clrScheme name="Condai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16AB3"/>
      </a:accent1>
      <a:accent2>
        <a:srgbClr val="8BB3DB"/>
      </a:accent2>
      <a:accent3>
        <a:srgbClr val="D0E1F2"/>
      </a:accent3>
      <a:accent4>
        <a:srgbClr val="83AC77"/>
      </a:accent4>
      <a:accent5>
        <a:srgbClr val="E0A03A"/>
      </a:accent5>
      <a:accent6>
        <a:srgbClr val="F1DB0E"/>
      </a:accent6>
      <a:hlink>
        <a:srgbClr val="0563C1"/>
      </a:hlink>
      <a:folHlink>
        <a:srgbClr val="954F72"/>
      </a:folHlink>
    </a:clrScheme>
    <a:fontScheme name="Condair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Primary Blue">
      <a:srgbClr val="016AB3"/>
    </a:custClr>
    <a:custClr name="Primary Dark Blue">
      <a:srgbClr val="16365D"/>
    </a:custClr>
    <a:custClr name="Primary Green">
      <a:srgbClr val="ABD052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Secondary Medium Blue">
      <a:srgbClr val="8BB3DB"/>
    </a:custClr>
    <a:custClr name="Secondary Light Blue">
      <a:srgbClr val="D0E1F2"/>
    </a:custClr>
    <a:custClr name="Secondary Sand">
      <a:srgbClr val="F7E1B9"/>
    </a:custClr>
    <a:custClr name="Secondary Dark Grey">
      <a:srgbClr val="78797B"/>
    </a:custClr>
    <a:custClr name="Secondary Medium Grey">
      <a:srgbClr val="BFBFC0"/>
    </a:custClr>
    <a:custClr name="Secondary Light Grey">
      <a:srgbClr val="E0E1E1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Tertiary Blue">
      <a:srgbClr val="5F8AC7"/>
    </a:custClr>
    <a:custClr name="Tertiary Yellow">
      <a:srgbClr val="F1DB0E"/>
    </a:custClr>
    <a:custClr name="Tertiary Orange">
      <a:srgbClr val="E0A03A"/>
    </a:custClr>
    <a:custClr name="Tertiary Fuschia">
      <a:srgbClr val="CD2564"/>
    </a:custClr>
    <a:custClr name="Tertiary Purple">
      <a:srgbClr val="7666A7"/>
    </a:custClr>
    <a:custClr name="Tertiary Dark Green">
      <a:srgbClr val="02716B"/>
    </a:custClr>
    <a:custClr name="Tertiary Olive Green">
      <a:srgbClr val="83AC77"/>
    </a:custClr>
    <a:custClr name="Tertiary Aqua">
      <a:srgbClr val="33ADC5"/>
    </a:custClr>
    <a:custClr name="Tertiary Blue Grey">
      <a:srgbClr val="8099B7"/>
    </a:custClr>
    <a:custClr name="Empty Area">
      <a:srgbClr val="FFFFFF"/>
    </a:custClr>
  </a:custClrLst>
  <a:extLst>
    <a:ext uri="{05A4C25C-085E-4340-85A3-A5531E510DB2}">
      <thm15:themeFamily xmlns:thm15="http://schemas.microsoft.com/office/thememl/2012/main" name="Condair_20220125(1).potx" id="{DEC3EA36-751F-41E0-B0F0-AA97FFBCA4A9}" vid="{B33256DC-CBB5-4AE0-8124-BE3512586F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811</Words>
  <Application>Microsoft Office PowerPoint</Application>
  <PresentationFormat>Widescreen</PresentationFormat>
  <Paragraphs>177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Title Slide</vt:lpstr>
      <vt:lpstr>PowerPoint Presentation</vt:lpstr>
      <vt:lpstr>The Anatomy of a HUGE success</vt:lpstr>
      <vt:lpstr>University of Maryland Medical Systems</vt:lpstr>
      <vt:lpstr>University of Maryland Medical Systems</vt:lpstr>
      <vt:lpstr>University of Maryland Medical Systems</vt:lpstr>
      <vt:lpstr>University of Maryland Medical Systems</vt:lpstr>
      <vt:lpstr>University of Maryland Medical Systems</vt:lpstr>
      <vt:lpstr>BeeBe Healthcare Rehoboth Surgery Hospital</vt:lpstr>
      <vt:lpstr>Peninsula Regional Medical Center</vt:lpstr>
      <vt:lpstr>GBMC – Promise Project</vt:lpstr>
      <vt:lpstr>Calvert Health – Medical Penthouse Expansion</vt:lpstr>
      <vt:lpstr>DL - United States Summary</vt:lpstr>
      <vt:lpstr>High Challenge</vt:lpstr>
      <vt:lpstr>Princeton University, a different kind of Large Project</vt:lpstr>
      <vt:lpstr>Princeton University, a different kind of Large Project</vt:lpstr>
      <vt:lpstr>Princeton University, a different kind of Large Project</vt:lpstr>
      <vt:lpstr>Let’s go find more large projects!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Spiegelberg, Marlee</dc:creator>
  <cp:lastModifiedBy>Cassidy, Naomi</cp:lastModifiedBy>
  <cp:revision>30</cp:revision>
  <dcterms:created xsi:type="dcterms:W3CDTF">2022-05-25T17:42:22Z</dcterms:created>
  <dcterms:modified xsi:type="dcterms:W3CDTF">2022-06-14T12:16:23Z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1.2.3.2819</vt:lpwstr>
  </property>
</Properties>
</file>