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12" r:id="rId2"/>
    <p:sldId id="260" r:id="rId3"/>
    <p:sldId id="417" r:id="rId4"/>
    <p:sldId id="419" r:id="rId5"/>
    <p:sldId id="489" r:id="rId6"/>
    <p:sldId id="444" r:id="rId7"/>
    <p:sldId id="490" r:id="rId8"/>
    <p:sldId id="446" r:id="rId9"/>
    <p:sldId id="491" r:id="rId10"/>
    <p:sldId id="447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95B"/>
    <a:srgbClr val="000320"/>
    <a:srgbClr val="FCF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50198-D15C-4707-93FA-71A9FE1E9BE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F3F6E-6FC4-4941-860C-BB9D84359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9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47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89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2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76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36076-0577-49E5-A552-3864A1B1966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791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B71E9664-644E-4BC8-B486-B198B1C6A3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6460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117A1D33-5DDD-49DB-B4AB-3219648313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4980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1CEB9E6E-CB0F-48E8-9EEA-6DDB65C5CF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36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1843AFE-154D-44D0-8F67-636F71204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468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B18ABF9-EE60-41AE-98B3-29B995AF56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4605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D0F84D3-FDDA-4D8D-A9A9-B98859DFE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525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AAB6F7F-1F5D-4E03-9510-E1756C1B0C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4797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rgbClr val="006AB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F11E992-7661-482F-9193-C73CE5BA36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F6EAC-128B-4EE9-8BA8-99E93647D24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144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F6E51F-5114-4B0F-B3C0-47EA1ADB6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77D66-025B-412E-89E5-21F88E7188B5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579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F8918-947E-4986-9A18-04E0484E6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F22FF-2677-4B70-9CF7-78EFC1958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3A56FC-FC3E-4CD0-97C5-0461FA2869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6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2B473-85AF-42BA-8C76-FEBF46F83FD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478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44BCA8D2-BCB6-4080-B3A5-6530FCB830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EC80F-A72F-46FC-B863-00FDAD579224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37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3B0122B9-37F2-4382-BE50-4B0978FEB1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534E2-7062-4F0F-93C1-AF533DB69DD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805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A6C355C-79E0-4F89-BE88-8AAAF4AAF1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997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BB921CA-3013-4B25-8F4E-1EAE92BD14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9093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BC16DA-1928-46BF-A2BB-928FB2828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100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>
          <p15:clr>
            <a:srgbClr val="FBAE40"/>
          </p15:clr>
        </p15:guide>
        <p15:guide id="10" pos="469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63478F5-C380-41DE-BBAF-94E8F4CA48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5330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26CEC4C3-5732-4BB7-89BF-2E95D0FAA9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624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25.05.2022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43A56FC-FC3E-4CD0-97C5-0461FA2869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BFEF7-849D-4CAB-A3A8-9D606CB14AD2}"/>
              </a:ext>
            </a:extLst>
          </p:cNvPr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3770">
          <p15:clr>
            <a:srgbClr val="F26B43"/>
          </p15:clr>
        </p15:guide>
        <p15:guide id="5" orient="horz" pos="2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57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18" Type="http://schemas.microsoft.com/office/2007/relationships/hdphoto" Target="../media/hdphoto1.wdp"/><Relationship Id="rId26" Type="http://schemas.microsoft.com/office/2007/relationships/hdphoto" Target="../media/hdphoto2.wdp"/><Relationship Id="rId39" Type="http://schemas.openxmlformats.org/officeDocument/2006/relationships/image" Target="../media/image48.png"/><Relationship Id="rId21" Type="http://schemas.openxmlformats.org/officeDocument/2006/relationships/image" Target="../media/image12.png"/><Relationship Id="rId34" Type="http://schemas.openxmlformats.org/officeDocument/2006/relationships/image" Target="../media/image43.svg"/><Relationship Id="rId42" Type="http://schemas.openxmlformats.org/officeDocument/2006/relationships/image" Target="../media/image51.sv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24" Type="http://schemas.openxmlformats.org/officeDocument/2006/relationships/image" Target="../media/image35.svg"/><Relationship Id="rId32" Type="http://schemas.microsoft.com/office/2007/relationships/hdphoto" Target="../media/hdphoto3.wdp"/><Relationship Id="rId37" Type="http://schemas.openxmlformats.org/officeDocument/2006/relationships/image" Target="../media/image46.png"/><Relationship Id="rId40" Type="http://schemas.openxmlformats.org/officeDocument/2006/relationships/image" Target="../media/image49.svg"/><Relationship Id="rId45" Type="http://schemas.openxmlformats.org/officeDocument/2006/relationships/image" Target="../media/image54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23" Type="http://schemas.openxmlformats.org/officeDocument/2006/relationships/image" Target="../media/image34.png"/><Relationship Id="rId28" Type="http://schemas.openxmlformats.org/officeDocument/2006/relationships/image" Target="../media/image38.svg"/><Relationship Id="rId36" Type="http://schemas.openxmlformats.org/officeDocument/2006/relationships/image" Target="../media/image45.sv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31" Type="http://schemas.openxmlformats.org/officeDocument/2006/relationships/image" Target="../media/image41.png"/><Relationship Id="rId44" Type="http://schemas.openxmlformats.org/officeDocument/2006/relationships/image" Target="../media/image53.svg"/><Relationship Id="rId4" Type="http://schemas.openxmlformats.org/officeDocument/2006/relationships/image" Target="../media/image18.jp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13.svg"/><Relationship Id="rId27" Type="http://schemas.openxmlformats.org/officeDocument/2006/relationships/image" Target="../media/image37.png"/><Relationship Id="rId30" Type="http://schemas.openxmlformats.org/officeDocument/2006/relationships/image" Target="../media/image40.svg"/><Relationship Id="rId35" Type="http://schemas.openxmlformats.org/officeDocument/2006/relationships/image" Target="../media/image44.png"/><Relationship Id="rId43" Type="http://schemas.openxmlformats.org/officeDocument/2006/relationships/image" Target="../media/image52.png"/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33" Type="http://schemas.openxmlformats.org/officeDocument/2006/relationships/image" Target="../media/image42.png"/><Relationship Id="rId38" Type="http://schemas.openxmlformats.org/officeDocument/2006/relationships/image" Target="../media/image47.svg"/><Relationship Id="rId46" Type="http://schemas.openxmlformats.org/officeDocument/2006/relationships/image" Target="../media/image55.svg"/><Relationship Id="rId20" Type="http://schemas.openxmlformats.org/officeDocument/2006/relationships/image" Target="../media/image33.svg"/><Relationship Id="rId4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png"/><Relationship Id="rId7" Type="http://schemas.openxmlformats.org/officeDocument/2006/relationships/image" Target="../media/image2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1.jpg"/><Relationship Id="rId4" Type="http://schemas.openxmlformats.org/officeDocument/2006/relationships/image" Target="../media/image20.svg"/><Relationship Id="rId9" Type="http://schemas.openxmlformats.org/officeDocument/2006/relationships/image" Target="../media/image5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2.xml"/><Relationship Id="rId7" Type="http://schemas.openxmlformats.org/officeDocument/2006/relationships/image" Target="../media/image5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F5873F-5886-400E-9AB3-140D3F956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Outdoor Products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D44E7C-E5EC-44D5-8E8D-AD96C13FB5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Marlee Spiegelberg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4342B-9073-4D4D-910E-08389835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Let’s Get Outside!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E7580F3-2347-4FA2-989C-6B29851A2C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8"/>
          <a:stretch/>
        </p:blipFill>
        <p:spPr>
          <a:xfrm>
            <a:off x="0" y="2286000"/>
            <a:ext cx="12192000" cy="4572000"/>
          </a:xfrm>
        </p:spPr>
      </p:pic>
    </p:spTree>
    <p:extLst>
      <p:ext uri="{BB962C8B-B14F-4D97-AF65-F5344CB8AC3E}">
        <p14:creationId xmlns:p14="http://schemas.microsoft.com/office/powerpoint/2010/main" val="73346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7B8D789-DB36-4E50-B9F8-C1D5374BE8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/>
      </p:pic>
      <p:grpSp>
        <p:nvGrpSpPr>
          <p:cNvPr id="25" name="Graphic 3">
            <a:extLst>
              <a:ext uri="{FF2B5EF4-FFF2-40B4-BE49-F238E27FC236}">
                <a16:creationId xmlns:a16="http://schemas.microsoft.com/office/drawing/2014/main" id="{0567155A-BE9B-42B6-8C2A-3C5BE677C9D1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gray">
          <a:xfrm>
            <a:off x="9848382" y="421200"/>
            <a:ext cx="1722787" cy="330356"/>
            <a:chOff x="9848382" y="421200"/>
            <a:chExt cx="1722787" cy="330356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904286-BEDD-4D56-BAB3-5C8F9F370B4C}"/>
                </a:ext>
              </a:extLst>
            </p:cNvPr>
            <p:cNvSpPr/>
            <p:nvPr/>
          </p:nvSpPr>
          <p:spPr bwMode="gray">
            <a:xfrm>
              <a:off x="9848382" y="567675"/>
              <a:ext cx="388341" cy="102400"/>
            </a:xfrm>
            <a:custGeom>
              <a:avLst/>
              <a:gdLst>
                <a:gd name="connsiteX0" fmla="*/ 120113 w 388341"/>
                <a:gd name="connsiteY0" fmla="*/ 19453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316 w 388341"/>
                <a:gd name="connsiteY3" fmla="*/ 71457 h 102400"/>
                <a:gd name="connsiteX4" fmla="*/ 238218 w 388341"/>
                <a:gd name="connsiteY4" fmla="*/ 102400 h 102400"/>
                <a:gd name="connsiteX5" fmla="*/ 94893 w 388341"/>
                <a:gd name="connsiteY5" fmla="*/ 70269 h 102400"/>
                <a:gd name="connsiteX6" fmla="*/ 0 w 388341"/>
                <a:gd name="connsiteY6" fmla="*/ 101492 h 102400"/>
                <a:gd name="connsiteX7" fmla="*/ 120113 w 388341"/>
                <a:gd name="connsiteY7" fmla="*/ 19314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53"/>
                  </a:moveTo>
                  <a:cubicBezTo>
                    <a:pt x="190173" y="19453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53" y="27733"/>
                    <a:pt x="359373" y="52291"/>
                    <a:pt x="336316" y="71457"/>
                  </a:cubicBezTo>
                  <a:cubicBezTo>
                    <a:pt x="309475" y="92901"/>
                    <a:pt x="275062" y="102400"/>
                    <a:pt x="238218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33" y="70269"/>
                    <a:pt x="15217" y="87313"/>
                    <a:pt x="0" y="101492"/>
                  </a:cubicBezTo>
                  <a:cubicBezTo>
                    <a:pt x="7221" y="79245"/>
                    <a:pt x="35646" y="19314"/>
                    <a:pt x="120113" y="19314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00F661F-A8C2-45F4-81C5-41D69AD869A1}"/>
                </a:ext>
              </a:extLst>
            </p:cNvPr>
            <p:cNvSpPr/>
            <p:nvPr/>
          </p:nvSpPr>
          <p:spPr bwMode="gray">
            <a:xfrm>
              <a:off x="9891213" y="493844"/>
              <a:ext cx="388376" cy="102400"/>
            </a:xfrm>
            <a:custGeom>
              <a:avLst/>
              <a:gdLst>
                <a:gd name="connsiteX0" fmla="*/ 120113 w 388376"/>
                <a:gd name="connsiteY0" fmla="*/ 19453 h 102400"/>
                <a:gd name="connsiteX1" fmla="*/ 274674 w 388376"/>
                <a:gd name="connsiteY1" fmla="*/ 50013 h 102400"/>
                <a:gd name="connsiteX2" fmla="*/ 388376 w 388376"/>
                <a:gd name="connsiteY2" fmla="*/ 0 h 102400"/>
                <a:gd name="connsiteX3" fmla="*/ 336316 w 388376"/>
                <a:gd name="connsiteY3" fmla="*/ 71457 h 102400"/>
                <a:gd name="connsiteX4" fmla="*/ 238253 w 388376"/>
                <a:gd name="connsiteY4" fmla="*/ 102400 h 102400"/>
                <a:gd name="connsiteX5" fmla="*/ 94893 w 388376"/>
                <a:gd name="connsiteY5" fmla="*/ 70269 h 102400"/>
                <a:gd name="connsiteX6" fmla="*/ 0 w 388376"/>
                <a:gd name="connsiteY6" fmla="*/ 101702 h 102400"/>
                <a:gd name="connsiteX7" fmla="*/ 120113 w 388376"/>
                <a:gd name="connsiteY7" fmla="*/ 1955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76" h="102400">
                  <a:moveTo>
                    <a:pt x="120113" y="19453"/>
                  </a:moveTo>
                  <a:cubicBezTo>
                    <a:pt x="190208" y="19453"/>
                    <a:pt x="197781" y="50013"/>
                    <a:pt x="274674" y="50013"/>
                  </a:cubicBezTo>
                  <a:cubicBezTo>
                    <a:pt x="346742" y="50013"/>
                    <a:pt x="382353" y="8103"/>
                    <a:pt x="388376" y="0"/>
                  </a:cubicBezTo>
                  <a:cubicBezTo>
                    <a:pt x="377263" y="27728"/>
                    <a:pt x="359373" y="52283"/>
                    <a:pt x="336316" y="71457"/>
                  </a:cubicBezTo>
                  <a:cubicBezTo>
                    <a:pt x="309405" y="92901"/>
                    <a:pt x="275062" y="102400"/>
                    <a:pt x="238253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68" y="70269"/>
                    <a:pt x="15217" y="87313"/>
                    <a:pt x="0" y="101702"/>
                  </a:cubicBezTo>
                  <a:cubicBezTo>
                    <a:pt x="7221" y="79489"/>
                    <a:pt x="35646" y="19558"/>
                    <a:pt x="120113" y="1955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5DE9B60-7E26-46DE-80CF-F849FB677C85}"/>
                </a:ext>
              </a:extLst>
            </p:cNvPr>
            <p:cNvSpPr/>
            <p:nvPr/>
          </p:nvSpPr>
          <p:spPr bwMode="gray">
            <a:xfrm>
              <a:off x="9932073" y="421200"/>
              <a:ext cx="388341" cy="102400"/>
            </a:xfrm>
            <a:custGeom>
              <a:avLst/>
              <a:gdLst>
                <a:gd name="connsiteX0" fmla="*/ 120113 w 388341"/>
                <a:gd name="connsiteY0" fmla="*/ 19418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281 w 388341"/>
                <a:gd name="connsiteY3" fmla="*/ 71457 h 102400"/>
                <a:gd name="connsiteX4" fmla="*/ 238218 w 388341"/>
                <a:gd name="connsiteY4" fmla="*/ 102400 h 102400"/>
                <a:gd name="connsiteX5" fmla="*/ 94857 w 388341"/>
                <a:gd name="connsiteY5" fmla="*/ 70234 h 102400"/>
                <a:gd name="connsiteX6" fmla="*/ 0 w 388341"/>
                <a:gd name="connsiteY6" fmla="*/ 101667 h 102400"/>
                <a:gd name="connsiteX7" fmla="*/ 120113 w 388341"/>
                <a:gd name="connsiteY7" fmla="*/ 1948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18"/>
                  </a:moveTo>
                  <a:cubicBezTo>
                    <a:pt x="190173" y="19418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42" y="27735"/>
                    <a:pt x="359348" y="52293"/>
                    <a:pt x="336281" y="71457"/>
                  </a:cubicBezTo>
                  <a:cubicBezTo>
                    <a:pt x="309475" y="92901"/>
                    <a:pt x="275027" y="102400"/>
                    <a:pt x="238218" y="102400"/>
                  </a:cubicBezTo>
                  <a:cubicBezTo>
                    <a:pt x="185770" y="102400"/>
                    <a:pt x="150933" y="70234"/>
                    <a:pt x="94857" y="70234"/>
                  </a:cubicBezTo>
                  <a:cubicBezTo>
                    <a:pt x="48433" y="70234"/>
                    <a:pt x="15217" y="87313"/>
                    <a:pt x="0" y="101667"/>
                  </a:cubicBezTo>
                  <a:cubicBezTo>
                    <a:pt x="7045" y="79454"/>
                    <a:pt x="35611" y="19488"/>
                    <a:pt x="120113" y="1948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6ADB2F-550C-4062-853E-D36902A0DD13}"/>
                </a:ext>
              </a:extLst>
            </p:cNvPr>
            <p:cNvSpPr/>
            <p:nvPr/>
          </p:nvSpPr>
          <p:spPr bwMode="gray">
            <a:xfrm>
              <a:off x="10257540" y="526385"/>
              <a:ext cx="184149" cy="225076"/>
            </a:xfrm>
            <a:custGeom>
              <a:avLst/>
              <a:gdLst>
                <a:gd name="connsiteX0" fmla="*/ 154421 w 184149"/>
                <a:gd name="connsiteY0" fmla="*/ 198103 h 225076"/>
                <a:gd name="connsiteX1" fmla="*/ 140014 w 184149"/>
                <a:gd name="connsiteY1" fmla="*/ 216334 h 225076"/>
                <a:gd name="connsiteX2" fmla="*/ 91582 w 184149"/>
                <a:gd name="connsiteY2" fmla="*/ 225066 h 225076"/>
                <a:gd name="connsiteX3" fmla="*/ 0 w 184149"/>
                <a:gd name="connsiteY3" fmla="*/ 133387 h 225076"/>
                <a:gd name="connsiteX4" fmla="*/ 122085 w 184149"/>
                <a:gd name="connsiteY4" fmla="*/ 9 h 225076"/>
                <a:gd name="connsiteX5" fmla="*/ 172948 w 184149"/>
                <a:gd name="connsiteY5" fmla="*/ 12302 h 225076"/>
                <a:gd name="connsiteX6" fmla="*/ 184149 w 184149"/>
                <a:gd name="connsiteY6" fmla="*/ 26272 h 225076"/>
                <a:gd name="connsiteX7" fmla="*/ 181754 w 184149"/>
                <a:gd name="connsiteY7" fmla="*/ 33013 h 225076"/>
                <a:gd name="connsiteX8" fmla="*/ 166538 w 184149"/>
                <a:gd name="connsiteY8" fmla="*/ 56028 h 225076"/>
                <a:gd name="connsiteX9" fmla="*/ 155336 w 184149"/>
                <a:gd name="connsiteY9" fmla="*/ 63013 h 225076"/>
                <a:gd name="connsiteX10" fmla="*/ 141247 w 184149"/>
                <a:gd name="connsiteY10" fmla="*/ 58648 h 225076"/>
                <a:gd name="connsiteX11" fmla="*/ 121627 w 184149"/>
                <a:gd name="connsiteY11" fmla="*/ 55155 h 225076"/>
                <a:gd name="connsiteX12" fmla="*/ 67982 w 184149"/>
                <a:gd name="connsiteY12" fmla="*/ 129825 h 225076"/>
                <a:gd name="connsiteX13" fmla="*/ 105601 w 184149"/>
                <a:gd name="connsiteY13" fmla="*/ 169500 h 225076"/>
                <a:gd name="connsiteX14" fmla="*/ 126735 w 184149"/>
                <a:gd name="connsiteY14" fmla="*/ 166007 h 225076"/>
                <a:gd name="connsiteX15" fmla="*/ 146742 w 184149"/>
                <a:gd name="connsiteY15" fmla="*/ 172364 h 2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149" h="225076">
                  <a:moveTo>
                    <a:pt x="154421" y="198103"/>
                  </a:moveTo>
                  <a:cubicBezTo>
                    <a:pt x="157943" y="209978"/>
                    <a:pt x="145615" y="213959"/>
                    <a:pt x="140014" y="216334"/>
                  </a:cubicBezTo>
                  <a:cubicBezTo>
                    <a:pt x="124590" y="222318"/>
                    <a:pt x="108144" y="225284"/>
                    <a:pt x="91582" y="225066"/>
                  </a:cubicBezTo>
                  <a:cubicBezTo>
                    <a:pt x="27087" y="225066"/>
                    <a:pt x="0" y="182597"/>
                    <a:pt x="0" y="133387"/>
                  </a:cubicBezTo>
                  <a:cubicBezTo>
                    <a:pt x="0" y="66296"/>
                    <a:pt x="49630" y="9"/>
                    <a:pt x="122085" y="9"/>
                  </a:cubicBezTo>
                  <a:cubicBezTo>
                    <a:pt x="139813" y="-217"/>
                    <a:pt x="157312" y="4012"/>
                    <a:pt x="172948" y="12302"/>
                  </a:cubicBezTo>
                  <a:cubicBezTo>
                    <a:pt x="179746" y="15795"/>
                    <a:pt x="184149" y="20649"/>
                    <a:pt x="184149" y="26272"/>
                  </a:cubicBezTo>
                  <a:cubicBezTo>
                    <a:pt x="184079" y="28711"/>
                    <a:pt x="183241" y="31067"/>
                    <a:pt x="181754" y="33013"/>
                  </a:cubicBezTo>
                  <a:lnTo>
                    <a:pt x="166538" y="56028"/>
                  </a:lnTo>
                  <a:cubicBezTo>
                    <a:pt x="164357" y="60197"/>
                    <a:pt x="160071" y="62870"/>
                    <a:pt x="155336" y="63013"/>
                  </a:cubicBezTo>
                  <a:cubicBezTo>
                    <a:pt x="150123" y="63013"/>
                    <a:pt x="147693" y="60638"/>
                    <a:pt x="141247" y="58648"/>
                  </a:cubicBezTo>
                  <a:cubicBezTo>
                    <a:pt x="134991" y="56260"/>
                    <a:pt x="128330" y="55075"/>
                    <a:pt x="121627" y="55155"/>
                  </a:cubicBezTo>
                  <a:cubicBezTo>
                    <a:pt x="96407" y="55155"/>
                    <a:pt x="67982" y="81768"/>
                    <a:pt x="67982" y="129825"/>
                  </a:cubicBezTo>
                  <a:cubicBezTo>
                    <a:pt x="67982" y="158778"/>
                    <a:pt x="83586" y="169500"/>
                    <a:pt x="105601" y="169500"/>
                  </a:cubicBezTo>
                  <a:cubicBezTo>
                    <a:pt x="112783" y="169391"/>
                    <a:pt x="119905" y="168214"/>
                    <a:pt x="126735" y="166007"/>
                  </a:cubicBezTo>
                  <a:cubicBezTo>
                    <a:pt x="132335" y="164401"/>
                    <a:pt x="143149" y="160070"/>
                    <a:pt x="146742" y="172364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B5A999-155E-44FC-81C5-F05BF4BA19A3}"/>
                </a:ext>
              </a:extLst>
            </p:cNvPr>
            <p:cNvSpPr/>
            <p:nvPr/>
          </p:nvSpPr>
          <p:spPr bwMode="gray">
            <a:xfrm>
              <a:off x="10430870" y="526394"/>
              <a:ext cx="216259" cy="225057"/>
            </a:xfrm>
            <a:custGeom>
              <a:avLst/>
              <a:gdLst>
                <a:gd name="connsiteX0" fmla="*/ 96941 w 216259"/>
                <a:gd name="connsiteY0" fmla="*/ 170295 h 225057"/>
                <a:gd name="connsiteX1" fmla="*/ 67706 w 216259"/>
                <a:gd name="connsiteY1" fmla="*/ 131004 h 225057"/>
                <a:gd name="connsiteX2" fmla="*/ 118956 w 216259"/>
                <a:gd name="connsiteY2" fmla="*/ 54762 h 225057"/>
                <a:gd name="connsiteX3" fmla="*/ 148192 w 216259"/>
                <a:gd name="connsiteY3" fmla="*/ 94472 h 225057"/>
                <a:gd name="connsiteX4" fmla="*/ 96941 w 216259"/>
                <a:gd name="connsiteY4" fmla="*/ 170295 h 225057"/>
                <a:gd name="connsiteX5" fmla="*/ 124557 w 216259"/>
                <a:gd name="connsiteY5" fmla="*/ 0 h 225057"/>
                <a:gd name="connsiteX6" fmla="*/ 41 w 216259"/>
                <a:gd name="connsiteY6" fmla="*/ 134985 h 225057"/>
                <a:gd name="connsiteX7" fmla="*/ 91341 w 216259"/>
                <a:gd name="connsiteY7" fmla="*/ 225057 h 225057"/>
                <a:gd name="connsiteX8" fmla="*/ 216244 w 216259"/>
                <a:gd name="connsiteY8" fmla="*/ 89303 h 225057"/>
                <a:gd name="connsiteX9" fmla="*/ 124662 w 216259"/>
                <a:gd name="connsiteY9" fmla="*/ 0 h 2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259" h="225057">
                  <a:moveTo>
                    <a:pt x="96941" y="170295"/>
                  </a:moveTo>
                  <a:cubicBezTo>
                    <a:pt x="76124" y="170295"/>
                    <a:pt x="67318" y="154404"/>
                    <a:pt x="67706" y="131004"/>
                  </a:cubicBezTo>
                  <a:cubicBezTo>
                    <a:pt x="68516" y="89094"/>
                    <a:pt x="90531" y="54762"/>
                    <a:pt x="118956" y="54762"/>
                  </a:cubicBezTo>
                  <a:cubicBezTo>
                    <a:pt x="139773" y="54762"/>
                    <a:pt x="148579" y="70653"/>
                    <a:pt x="148192" y="94472"/>
                  </a:cubicBezTo>
                  <a:cubicBezTo>
                    <a:pt x="147382" y="138129"/>
                    <a:pt x="125367" y="170295"/>
                    <a:pt x="96941" y="170295"/>
                  </a:cubicBezTo>
                  <a:moveTo>
                    <a:pt x="124557" y="0"/>
                  </a:moveTo>
                  <a:cubicBezTo>
                    <a:pt x="48086" y="0"/>
                    <a:pt x="1661" y="63110"/>
                    <a:pt x="41" y="134985"/>
                  </a:cubicBezTo>
                  <a:cubicBezTo>
                    <a:pt x="-1297" y="185382"/>
                    <a:pt x="30087" y="225057"/>
                    <a:pt x="91341" y="225057"/>
                  </a:cubicBezTo>
                  <a:cubicBezTo>
                    <a:pt x="171404" y="225057"/>
                    <a:pt x="214624" y="161179"/>
                    <a:pt x="216244" y="89303"/>
                  </a:cubicBezTo>
                  <a:cubicBezTo>
                    <a:pt x="217054" y="39291"/>
                    <a:pt x="185423" y="0"/>
                    <a:pt x="124662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D2518D-5305-4B94-9D94-B51743F40ECD}"/>
                </a:ext>
              </a:extLst>
            </p:cNvPr>
            <p:cNvSpPr/>
            <p:nvPr/>
          </p:nvSpPr>
          <p:spPr bwMode="gray">
            <a:xfrm>
              <a:off x="10653528" y="526394"/>
              <a:ext cx="219821" cy="219923"/>
            </a:xfrm>
            <a:custGeom>
              <a:avLst/>
              <a:gdLst>
                <a:gd name="connsiteX0" fmla="*/ 67274 w 219821"/>
                <a:gd name="connsiteY0" fmla="*/ 202845 h 219923"/>
                <a:gd name="connsiteX1" fmla="*/ 49662 w 219821"/>
                <a:gd name="connsiteY1" fmla="*/ 219923 h 219923"/>
                <a:gd name="connsiteX2" fmla="*/ 12043 w 219821"/>
                <a:gd name="connsiteY2" fmla="*/ 219923 h 219923"/>
                <a:gd name="connsiteX3" fmla="*/ 419 w 219821"/>
                <a:gd name="connsiteY3" fmla="*/ 204835 h 219923"/>
                <a:gd name="connsiteX4" fmla="*/ 30852 w 219821"/>
                <a:gd name="connsiteY4" fmla="*/ 46450 h 219923"/>
                <a:gd name="connsiteX5" fmla="*/ 53677 w 219821"/>
                <a:gd name="connsiteY5" fmla="*/ 17847 h 219923"/>
                <a:gd name="connsiteX6" fmla="*/ 138214 w 219821"/>
                <a:gd name="connsiteY6" fmla="*/ 0 h 219923"/>
                <a:gd name="connsiteX7" fmla="*/ 217503 w 219821"/>
                <a:gd name="connsiteY7" fmla="*/ 98838 h 219923"/>
                <a:gd name="connsiteX8" fmla="*/ 198728 w 219821"/>
                <a:gd name="connsiteY8" fmla="*/ 202845 h 219923"/>
                <a:gd name="connsiteX9" fmla="*/ 181116 w 219821"/>
                <a:gd name="connsiteY9" fmla="*/ 219923 h 219923"/>
                <a:gd name="connsiteX10" fmla="*/ 143321 w 219821"/>
                <a:gd name="connsiteY10" fmla="*/ 219923 h 219923"/>
                <a:gd name="connsiteX11" fmla="*/ 131698 w 219821"/>
                <a:gd name="connsiteY11" fmla="*/ 204835 h 219923"/>
                <a:gd name="connsiteX12" fmla="*/ 151317 w 219821"/>
                <a:gd name="connsiteY12" fmla="*/ 93669 h 219923"/>
                <a:gd name="connsiteX13" fmla="*/ 152550 w 219821"/>
                <a:gd name="connsiteY13" fmla="*/ 82179 h 219923"/>
                <a:gd name="connsiteX14" fmla="*/ 128528 w 219821"/>
                <a:gd name="connsiteY14" fmla="*/ 56753 h 219923"/>
                <a:gd name="connsiteX15" fmla="*/ 109295 w 219821"/>
                <a:gd name="connsiteY15" fmla="*/ 58360 h 219923"/>
                <a:gd name="connsiteX16" fmla="*/ 90486 w 219821"/>
                <a:gd name="connsiteY16" fmla="*/ 75403 h 2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821" h="219923">
                  <a:moveTo>
                    <a:pt x="67274" y="202845"/>
                  </a:moveTo>
                  <a:cubicBezTo>
                    <a:pt x="65266" y="213567"/>
                    <a:pt x="60053" y="219923"/>
                    <a:pt x="49662" y="219923"/>
                  </a:cubicBezTo>
                  <a:lnTo>
                    <a:pt x="12043" y="219923"/>
                  </a:lnTo>
                  <a:cubicBezTo>
                    <a:pt x="3624" y="219923"/>
                    <a:pt x="-1554" y="214754"/>
                    <a:pt x="419" y="204835"/>
                  </a:cubicBezTo>
                  <a:lnTo>
                    <a:pt x="30852" y="46450"/>
                  </a:lnTo>
                  <a:cubicBezTo>
                    <a:pt x="34375" y="28569"/>
                    <a:pt x="43251" y="23016"/>
                    <a:pt x="53677" y="17847"/>
                  </a:cubicBezTo>
                  <a:cubicBezTo>
                    <a:pt x="75692" y="6741"/>
                    <a:pt x="109331" y="0"/>
                    <a:pt x="138214" y="0"/>
                  </a:cubicBezTo>
                  <a:cubicBezTo>
                    <a:pt x="205879" y="0"/>
                    <a:pt x="227506" y="43656"/>
                    <a:pt x="217503" y="98838"/>
                  </a:cubicBezTo>
                  <a:lnTo>
                    <a:pt x="198728" y="202845"/>
                  </a:lnTo>
                  <a:cubicBezTo>
                    <a:pt x="196721" y="213567"/>
                    <a:pt x="191684" y="219923"/>
                    <a:pt x="181116" y="219923"/>
                  </a:cubicBezTo>
                  <a:lnTo>
                    <a:pt x="143321" y="219923"/>
                  </a:lnTo>
                  <a:cubicBezTo>
                    <a:pt x="134903" y="219923"/>
                    <a:pt x="130113" y="214754"/>
                    <a:pt x="131698" y="204835"/>
                  </a:cubicBezTo>
                  <a:lnTo>
                    <a:pt x="151317" y="93669"/>
                  </a:lnTo>
                  <a:cubicBezTo>
                    <a:pt x="152067" y="89882"/>
                    <a:pt x="152480" y="86037"/>
                    <a:pt x="152550" y="82179"/>
                  </a:cubicBezTo>
                  <a:cubicBezTo>
                    <a:pt x="152550" y="67091"/>
                    <a:pt x="145717" y="56753"/>
                    <a:pt x="128528" y="56753"/>
                  </a:cubicBezTo>
                  <a:cubicBezTo>
                    <a:pt x="122085" y="56802"/>
                    <a:pt x="115657" y="57339"/>
                    <a:pt x="109295" y="58360"/>
                  </a:cubicBezTo>
                  <a:cubicBezTo>
                    <a:pt x="96474" y="60316"/>
                    <a:pt x="92881" y="64297"/>
                    <a:pt x="90486" y="75403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176519D-08C0-4650-9B7D-6A2F3F59698F}"/>
                </a:ext>
              </a:extLst>
            </p:cNvPr>
            <p:cNvSpPr/>
            <p:nvPr/>
          </p:nvSpPr>
          <p:spPr bwMode="gray">
            <a:xfrm>
              <a:off x="10892552" y="434264"/>
              <a:ext cx="240374" cy="317187"/>
            </a:xfrm>
            <a:custGeom>
              <a:avLst/>
              <a:gdLst>
                <a:gd name="connsiteX0" fmla="*/ 135823 w 240374"/>
                <a:gd name="connsiteY0" fmla="*/ 227919 h 317187"/>
                <a:gd name="connsiteX1" fmla="*/ 97393 w 240374"/>
                <a:gd name="connsiteY1" fmla="*/ 262844 h 317187"/>
                <a:gd name="connsiteX2" fmla="*/ 66150 w 240374"/>
                <a:gd name="connsiteY2" fmla="*/ 223972 h 317187"/>
                <a:gd name="connsiteX3" fmla="*/ 123001 w 240374"/>
                <a:gd name="connsiteY3" fmla="*/ 146543 h 317187"/>
                <a:gd name="connsiteX4" fmla="*/ 149912 w 240374"/>
                <a:gd name="connsiteY4" fmla="*/ 151293 h 317187"/>
                <a:gd name="connsiteX5" fmla="*/ 228179 w 240374"/>
                <a:gd name="connsiteY5" fmla="*/ 33 h 317187"/>
                <a:gd name="connsiteX6" fmla="*/ 190560 w 240374"/>
                <a:gd name="connsiteY6" fmla="*/ 5202 h 317187"/>
                <a:gd name="connsiteX7" fmla="*/ 172948 w 240374"/>
                <a:gd name="connsiteY7" fmla="*/ 20674 h 317187"/>
                <a:gd name="connsiteX8" fmla="*/ 159352 w 240374"/>
                <a:gd name="connsiteY8" fmla="*/ 98487 h 317187"/>
                <a:gd name="connsiteX9" fmla="*/ 124903 w 240374"/>
                <a:gd name="connsiteY9" fmla="*/ 92933 h 317187"/>
                <a:gd name="connsiteX10" fmla="*/ 0 w 240374"/>
                <a:gd name="connsiteY10" fmla="*/ 230259 h 317187"/>
                <a:gd name="connsiteX11" fmla="*/ 90490 w 240374"/>
                <a:gd name="connsiteY11" fmla="*/ 317187 h 317187"/>
                <a:gd name="connsiteX12" fmla="*/ 201374 w 240374"/>
                <a:gd name="connsiteY12" fmla="*/ 231446 h 317187"/>
                <a:gd name="connsiteX13" fmla="*/ 240120 w 240374"/>
                <a:gd name="connsiteY13" fmla="*/ 12746 h 317187"/>
                <a:gd name="connsiteX14" fmla="*/ 228073 w 240374"/>
                <a:gd name="connsiteY14" fmla="*/ 33 h 3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374" h="317187">
                  <a:moveTo>
                    <a:pt x="135823" y="227919"/>
                  </a:moveTo>
                  <a:cubicBezTo>
                    <a:pt x="131032" y="254916"/>
                    <a:pt x="113808" y="263263"/>
                    <a:pt x="97393" y="262844"/>
                  </a:cubicBezTo>
                  <a:cubicBezTo>
                    <a:pt x="80979" y="262425"/>
                    <a:pt x="66150" y="250166"/>
                    <a:pt x="66150" y="223972"/>
                  </a:cubicBezTo>
                  <a:cubicBezTo>
                    <a:pt x="66150" y="193378"/>
                    <a:pt x="80240" y="146543"/>
                    <a:pt x="123001" y="146543"/>
                  </a:cubicBezTo>
                  <a:cubicBezTo>
                    <a:pt x="132212" y="146179"/>
                    <a:pt x="141395" y="147800"/>
                    <a:pt x="149912" y="151293"/>
                  </a:cubicBezTo>
                  <a:close/>
                  <a:moveTo>
                    <a:pt x="228179" y="33"/>
                  </a:moveTo>
                  <a:cubicBezTo>
                    <a:pt x="215541" y="951"/>
                    <a:pt x="202973" y="2678"/>
                    <a:pt x="190560" y="5202"/>
                  </a:cubicBezTo>
                  <a:cubicBezTo>
                    <a:pt x="184149" y="6354"/>
                    <a:pt x="175343" y="7961"/>
                    <a:pt x="172948" y="20674"/>
                  </a:cubicBezTo>
                  <a:lnTo>
                    <a:pt x="159352" y="98487"/>
                  </a:lnTo>
                  <a:cubicBezTo>
                    <a:pt x="148193" y="95025"/>
                    <a:pt x="136594" y="93155"/>
                    <a:pt x="124903" y="92933"/>
                  </a:cubicBezTo>
                  <a:cubicBezTo>
                    <a:pt x="49243" y="92933"/>
                    <a:pt x="0" y="155624"/>
                    <a:pt x="0" y="230259"/>
                  </a:cubicBezTo>
                  <a:cubicBezTo>
                    <a:pt x="0" y="289003"/>
                    <a:pt x="44030" y="317187"/>
                    <a:pt x="90490" y="317187"/>
                  </a:cubicBezTo>
                  <a:cubicBezTo>
                    <a:pt x="152519" y="317187"/>
                    <a:pt x="191370" y="288619"/>
                    <a:pt x="201374" y="231446"/>
                  </a:cubicBezTo>
                  <a:lnTo>
                    <a:pt x="240120" y="12746"/>
                  </a:lnTo>
                  <a:cubicBezTo>
                    <a:pt x="241705" y="3176"/>
                    <a:pt x="235682" y="-386"/>
                    <a:pt x="228073" y="33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7F78FB5-CB8F-4717-9D89-101444802DE2}"/>
                </a:ext>
              </a:extLst>
            </p:cNvPr>
            <p:cNvSpPr/>
            <p:nvPr/>
          </p:nvSpPr>
          <p:spPr bwMode="gray">
            <a:xfrm>
              <a:off x="11114249" y="526568"/>
              <a:ext cx="197077" cy="224987"/>
            </a:xfrm>
            <a:custGeom>
              <a:avLst/>
              <a:gdLst>
                <a:gd name="connsiteX0" fmla="*/ 125468 w 197077"/>
                <a:gd name="connsiteY0" fmla="*/ 146092 h 224987"/>
                <a:gd name="connsiteX1" fmla="*/ 84256 w 197077"/>
                <a:gd name="connsiteY1" fmla="*/ 174241 h 224987"/>
                <a:gd name="connsiteX2" fmla="*/ 59600 w 197077"/>
                <a:gd name="connsiteY2" fmla="*/ 154019 h 224987"/>
                <a:gd name="connsiteX3" fmla="*/ 101868 w 197077"/>
                <a:gd name="connsiteY3" fmla="*/ 127407 h 224987"/>
                <a:gd name="connsiteX4" fmla="*/ 128286 w 197077"/>
                <a:gd name="connsiteY4" fmla="*/ 129816 h 224987"/>
                <a:gd name="connsiteX5" fmla="*/ 111378 w 197077"/>
                <a:gd name="connsiteY5" fmla="*/ 0 h 224987"/>
                <a:gd name="connsiteX6" fmla="*/ 42093 w 197077"/>
                <a:gd name="connsiteY6" fmla="*/ 13970 h 224987"/>
                <a:gd name="connsiteX7" fmla="*/ 32900 w 197077"/>
                <a:gd name="connsiteY7" fmla="*/ 34227 h 224987"/>
                <a:gd name="connsiteX8" fmla="*/ 42093 w 197077"/>
                <a:gd name="connsiteY8" fmla="*/ 55182 h 224987"/>
                <a:gd name="connsiteX9" fmla="*/ 60903 w 197077"/>
                <a:gd name="connsiteY9" fmla="*/ 61154 h 224987"/>
                <a:gd name="connsiteX10" fmla="*/ 101340 w 197077"/>
                <a:gd name="connsiteY10" fmla="*/ 51654 h 224987"/>
                <a:gd name="connsiteX11" fmla="*/ 136563 w 197077"/>
                <a:gd name="connsiteY11" fmla="*/ 82214 h 224987"/>
                <a:gd name="connsiteX12" fmla="*/ 135824 w 197077"/>
                <a:gd name="connsiteY12" fmla="*/ 86719 h 224987"/>
                <a:gd name="connsiteX13" fmla="*/ 102995 w 197077"/>
                <a:gd name="connsiteY13" fmla="*/ 84344 h 224987"/>
                <a:gd name="connsiteX14" fmla="*/ 107 w 197077"/>
                <a:gd name="connsiteY14" fmla="*/ 164672 h 224987"/>
                <a:gd name="connsiteX15" fmla="*/ 76965 w 197077"/>
                <a:gd name="connsiteY15" fmla="*/ 224987 h 224987"/>
                <a:gd name="connsiteX16" fmla="*/ 185066 w 197077"/>
                <a:gd name="connsiteY16" fmla="*/ 148781 h 224987"/>
                <a:gd name="connsiteX17" fmla="*/ 195070 w 197077"/>
                <a:gd name="connsiteY17" fmla="*/ 93599 h 224987"/>
                <a:gd name="connsiteX18" fmla="*/ 197078 w 197077"/>
                <a:gd name="connsiteY18" fmla="*/ 72644 h 224987"/>
                <a:gd name="connsiteX19" fmla="*/ 111414 w 197077"/>
                <a:gd name="connsiteY19" fmla="*/ 0 h 2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77" h="224987">
                  <a:moveTo>
                    <a:pt x="125468" y="146092"/>
                  </a:moveTo>
                  <a:cubicBezTo>
                    <a:pt x="122685" y="165126"/>
                    <a:pt x="105848" y="174241"/>
                    <a:pt x="84256" y="174241"/>
                  </a:cubicBezTo>
                  <a:cubicBezTo>
                    <a:pt x="68617" y="174241"/>
                    <a:pt x="59600" y="166732"/>
                    <a:pt x="59600" y="154019"/>
                  </a:cubicBezTo>
                  <a:cubicBezTo>
                    <a:pt x="59600" y="133064"/>
                    <a:pt x="81227" y="127407"/>
                    <a:pt x="101868" y="127407"/>
                  </a:cubicBezTo>
                  <a:cubicBezTo>
                    <a:pt x="110727" y="127491"/>
                    <a:pt x="119561" y="128297"/>
                    <a:pt x="128286" y="129816"/>
                  </a:cubicBezTo>
                  <a:close/>
                  <a:moveTo>
                    <a:pt x="111378" y="0"/>
                  </a:moveTo>
                  <a:cubicBezTo>
                    <a:pt x="84151" y="0"/>
                    <a:pt x="64918" y="5134"/>
                    <a:pt x="42093" y="13970"/>
                  </a:cubicBezTo>
                  <a:cubicBezTo>
                    <a:pt x="35683" y="16345"/>
                    <a:pt x="27300" y="21514"/>
                    <a:pt x="32900" y="34227"/>
                  </a:cubicBezTo>
                  <a:lnTo>
                    <a:pt x="42093" y="55182"/>
                  </a:lnTo>
                  <a:cubicBezTo>
                    <a:pt x="47307" y="66707"/>
                    <a:pt x="56183" y="63144"/>
                    <a:pt x="60903" y="61154"/>
                  </a:cubicBezTo>
                  <a:cubicBezTo>
                    <a:pt x="72527" y="56788"/>
                    <a:pt x="87743" y="51654"/>
                    <a:pt x="101340" y="51654"/>
                  </a:cubicBezTo>
                  <a:cubicBezTo>
                    <a:pt x="126983" y="51654"/>
                    <a:pt x="139769" y="62132"/>
                    <a:pt x="136563" y="82214"/>
                  </a:cubicBezTo>
                  <a:lnTo>
                    <a:pt x="135824" y="86719"/>
                  </a:lnTo>
                  <a:cubicBezTo>
                    <a:pt x="124954" y="85129"/>
                    <a:pt x="113982" y="84336"/>
                    <a:pt x="102995" y="84344"/>
                  </a:cubicBezTo>
                  <a:cubicBezTo>
                    <a:pt x="49350" y="84344"/>
                    <a:pt x="-2676" y="104181"/>
                    <a:pt x="107" y="164672"/>
                  </a:cubicBezTo>
                  <a:cubicBezTo>
                    <a:pt x="1692" y="203578"/>
                    <a:pt x="37726" y="224987"/>
                    <a:pt x="76965" y="224987"/>
                  </a:cubicBezTo>
                  <a:cubicBezTo>
                    <a:pt x="139029" y="224987"/>
                    <a:pt x="176261" y="198793"/>
                    <a:pt x="185066" y="148781"/>
                  </a:cubicBezTo>
                  <a:lnTo>
                    <a:pt x="195070" y="93599"/>
                  </a:lnTo>
                  <a:cubicBezTo>
                    <a:pt x="196310" y="86679"/>
                    <a:pt x="196983" y="79671"/>
                    <a:pt x="197078" y="72644"/>
                  </a:cubicBezTo>
                  <a:cubicBezTo>
                    <a:pt x="197078" y="26997"/>
                    <a:pt x="165376" y="0"/>
                    <a:pt x="111414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9320CD-4BC9-4247-83A8-1B5702801A35}"/>
                </a:ext>
              </a:extLst>
            </p:cNvPr>
            <p:cNvSpPr/>
            <p:nvPr/>
          </p:nvSpPr>
          <p:spPr bwMode="gray">
            <a:xfrm>
              <a:off x="11317014" y="528322"/>
              <a:ext cx="101367" cy="217995"/>
            </a:xfrm>
            <a:custGeom>
              <a:avLst/>
              <a:gdLst>
                <a:gd name="connsiteX0" fmla="*/ 32742 w 101367"/>
                <a:gd name="connsiteY0" fmla="*/ 20703 h 217995"/>
                <a:gd name="connsiteX1" fmla="*/ 50354 w 101367"/>
                <a:gd name="connsiteY1" fmla="*/ 5197 h 217995"/>
                <a:gd name="connsiteX2" fmla="*/ 89100 w 101367"/>
                <a:gd name="connsiteY2" fmla="*/ 28 h 217995"/>
                <a:gd name="connsiteX3" fmla="*/ 101111 w 101367"/>
                <a:gd name="connsiteY3" fmla="*/ 12741 h 217995"/>
                <a:gd name="connsiteX4" fmla="*/ 67966 w 101367"/>
                <a:gd name="connsiteY4" fmla="*/ 200917 h 217995"/>
                <a:gd name="connsiteX5" fmla="*/ 50354 w 101367"/>
                <a:gd name="connsiteY5" fmla="*/ 217995 h 217995"/>
                <a:gd name="connsiteX6" fmla="*/ 11925 w 101367"/>
                <a:gd name="connsiteY6" fmla="*/ 217995 h 217995"/>
                <a:gd name="connsiteX7" fmla="*/ 301 w 101367"/>
                <a:gd name="connsiteY7" fmla="*/ 202907 h 21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67" h="217995">
                  <a:moveTo>
                    <a:pt x="32742" y="20703"/>
                  </a:moveTo>
                  <a:cubicBezTo>
                    <a:pt x="35137" y="7991"/>
                    <a:pt x="43943" y="6384"/>
                    <a:pt x="50354" y="5197"/>
                  </a:cubicBezTo>
                  <a:cubicBezTo>
                    <a:pt x="63154" y="2704"/>
                    <a:pt x="76092" y="978"/>
                    <a:pt x="89100" y="28"/>
                  </a:cubicBezTo>
                  <a:cubicBezTo>
                    <a:pt x="96708" y="-356"/>
                    <a:pt x="102696" y="3206"/>
                    <a:pt x="101111" y="12741"/>
                  </a:cubicBezTo>
                  <a:lnTo>
                    <a:pt x="67966" y="200917"/>
                  </a:lnTo>
                  <a:cubicBezTo>
                    <a:pt x="65993" y="211639"/>
                    <a:pt x="60921" y="217995"/>
                    <a:pt x="50354" y="217995"/>
                  </a:cubicBezTo>
                  <a:lnTo>
                    <a:pt x="11925" y="217995"/>
                  </a:lnTo>
                  <a:cubicBezTo>
                    <a:pt x="3506" y="217995"/>
                    <a:pt x="-1284" y="212826"/>
                    <a:pt x="301" y="202907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F621B5-4C96-416C-8C5B-31440AF8B0F3}"/>
                </a:ext>
              </a:extLst>
            </p:cNvPr>
            <p:cNvSpPr/>
            <p:nvPr/>
          </p:nvSpPr>
          <p:spPr bwMode="gray">
            <a:xfrm>
              <a:off x="11354598" y="433493"/>
              <a:ext cx="78368" cy="72259"/>
            </a:xfrm>
            <a:custGeom>
              <a:avLst/>
              <a:gdLst>
                <a:gd name="connsiteX0" fmla="*/ 43626 w 78368"/>
                <a:gd name="connsiteY0" fmla="*/ 0 h 72259"/>
                <a:gd name="connsiteX1" fmla="*/ 78039 w 78368"/>
                <a:gd name="connsiteY1" fmla="*/ 38103 h 72259"/>
                <a:gd name="connsiteX2" fmla="*/ 36018 w 78368"/>
                <a:gd name="connsiteY2" fmla="*/ 72260 h 72259"/>
                <a:gd name="connsiteX3" fmla="*/ 371 w 78368"/>
                <a:gd name="connsiteY3" fmla="*/ 34157 h 72259"/>
                <a:gd name="connsiteX4" fmla="*/ 43626 w 78368"/>
                <a:gd name="connsiteY4" fmla="*/ 0 h 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8" h="72259">
                  <a:moveTo>
                    <a:pt x="43626" y="0"/>
                  </a:moveTo>
                  <a:cubicBezTo>
                    <a:pt x="65641" y="0"/>
                    <a:pt x="80822" y="16275"/>
                    <a:pt x="78039" y="38103"/>
                  </a:cubicBezTo>
                  <a:cubicBezTo>
                    <a:pt x="74834" y="57172"/>
                    <a:pt x="59618" y="72260"/>
                    <a:pt x="36018" y="72260"/>
                  </a:cubicBezTo>
                  <a:cubicBezTo>
                    <a:pt x="13968" y="72260"/>
                    <a:pt x="-2728" y="57172"/>
                    <a:pt x="371" y="34157"/>
                  </a:cubicBezTo>
                  <a:cubicBezTo>
                    <a:pt x="3189" y="16275"/>
                    <a:pt x="20378" y="0"/>
                    <a:pt x="43626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86B98-7780-4651-B208-B5DFB67861D2}"/>
                </a:ext>
              </a:extLst>
            </p:cNvPr>
            <p:cNvSpPr/>
            <p:nvPr/>
          </p:nvSpPr>
          <p:spPr bwMode="gray">
            <a:xfrm>
              <a:off x="11415524" y="527448"/>
              <a:ext cx="155645" cy="218868"/>
            </a:xfrm>
            <a:custGeom>
              <a:avLst/>
              <a:gdLst>
                <a:gd name="connsiteX0" fmla="*/ 24334 w 155645"/>
                <a:gd name="connsiteY0" fmla="*/ 67608 h 218868"/>
                <a:gd name="connsiteX1" fmla="*/ 110808 w 155645"/>
                <a:gd name="connsiteY1" fmla="*/ 133 h 218868"/>
                <a:gd name="connsiteX2" fmla="*/ 143637 w 155645"/>
                <a:gd name="connsiteY2" fmla="*/ 1705 h 218868"/>
                <a:gd name="connsiteX3" fmla="*/ 155260 w 155645"/>
                <a:gd name="connsiteY3" fmla="*/ 16792 h 218868"/>
                <a:gd name="connsiteX4" fmla="*/ 150047 w 155645"/>
                <a:gd name="connsiteY4" fmla="*/ 45012 h 218868"/>
                <a:gd name="connsiteX5" fmla="*/ 132436 w 155645"/>
                <a:gd name="connsiteY5" fmla="*/ 54896 h 218868"/>
                <a:gd name="connsiteX6" fmla="*/ 124475 w 155645"/>
                <a:gd name="connsiteY6" fmla="*/ 54896 h 218868"/>
                <a:gd name="connsiteX7" fmla="*/ 88406 w 155645"/>
                <a:gd name="connsiteY7" fmla="*/ 85490 h 218868"/>
                <a:gd name="connsiteX8" fmla="*/ 67976 w 155645"/>
                <a:gd name="connsiteY8" fmla="*/ 201790 h 218868"/>
                <a:gd name="connsiteX9" fmla="*/ 50364 w 155645"/>
                <a:gd name="connsiteY9" fmla="*/ 218869 h 218868"/>
                <a:gd name="connsiteX10" fmla="*/ 11900 w 155645"/>
                <a:gd name="connsiteY10" fmla="*/ 218869 h 218868"/>
                <a:gd name="connsiteX11" fmla="*/ 311 w 155645"/>
                <a:gd name="connsiteY11" fmla="*/ 203781 h 21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645" h="218868">
                  <a:moveTo>
                    <a:pt x="24334" y="67608"/>
                  </a:moveTo>
                  <a:cubicBezTo>
                    <a:pt x="33527" y="16792"/>
                    <a:pt x="69949" y="133"/>
                    <a:pt x="110808" y="133"/>
                  </a:cubicBezTo>
                  <a:cubicBezTo>
                    <a:pt x="121777" y="-274"/>
                    <a:pt x="132760" y="252"/>
                    <a:pt x="143637" y="1705"/>
                  </a:cubicBezTo>
                  <a:cubicBezTo>
                    <a:pt x="153640" y="3311"/>
                    <a:pt x="156846" y="8480"/>
                    <a:pt x="155260" y="16792"/>
                  </a:cubicBezTo>
                  <a:lnTo>
                    <a:pt x="150047" y="45012"/>
                  </a:lnTo>
                  <a:cubicBezTo>
                    <a:pt x="148427" y="54512"/>
                    <a:pt x="140819" y="54896"/>
                    <a:pt x="132436" y="54896"/>
                  </a:cubicBezTo>
                  <a:lnTo>
                    <a:pt x="124475" y="54896"/>
                  </a:lnTo>
                  <a:cubicBezTo>
                    <a:pt x="102812" y="54896"/>
                    <a:pt x="92421" y="63243"/>
                    <a:pt x="88406" y="85490"/>
                  </a:cubicBezTo>
                  <a:lnTo>
                    <a:pt x="67976" y="201790"/>
                  </a:lnTo>
                  <a:cubicBezTo>
                    <a:pt x="66004" y="212512"/>
                    <a:pt x="60931" y="218869"/>
                    <a:pt x="50364" y="218869"/>
                  </a:cubicBezTo>
                  <a:lnTo>
                    <a:pt x="11900" y="218869"/>
                  </a:lnTo>
                  <a:cubicBezTo>
                    <a:pt x="3517" y="218869"/>
                    <a:pt x="-1309" y="213700"/>
                    <a:pt x="311" y="203781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28AD61ED-6BFE-434F-A424-80209C70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GS OC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087FEEC3-CA26-4B0A-A120-5E67E0A95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Condensing Outdoor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F921E7-62A6-49D0-A867-3ABD1DD34C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3B0F4B-D49B-4EA7-9072-82BD6FA974D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5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Product Overview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D4DA5B13-9FF9-4748-B6D7-90CEFDFC6DBD}" type="slidenum">
              <a:rPr lang="en-US" smtClean="0"/>
              <a:t>11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6C3A4D-95C3-4C0B-9949-457F94E1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31" y="1403283"/>
            <a:ext cx="3331916" cy="4397528"/>
          </a:xfrm>
          <a:prstGeom prst="rect">
            <a:avLst/>
          </a:prstGeom>
        </p:spPr>
      </p:pic>
      <p:pic>
        <p:nvPicPr>
          <p:cNvPr id="22" name="Picture 21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F06D090F-7979-4230-97C0-10EB561DA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23" y="1403283"/>
            <a:ext cx="2590878" cy="43975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76ACB5-F36D-44BE-94A1-BB0B855354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0"/>
          <a:stretch/>
        </p:blipFill>
        <p:spPr>
          <a:xfrm>
            <a:off x="742541" y="1403283"/>
            <a:ext cx="4363652" cy="43975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85CDE1-A30B-4477-935B-DA82F3D5CC1D}"/>
              </a:ext>
            </a:extLst>
          </p:cNvPr>
          <p:cNvSpPr/>
          <p:nvPr/>
        </p:nvSpPr>
        <p:spPr>
          <a:xfrm>
            <a:off x="495711" y="1820412"/>
            <a:ext cx="1375794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Ottawa Lab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61648D-092B-4A0F-8F39-70B186988466}"/>
              </a:ext>
            </a:extLst>
          </p:cNvPr>
          <p:cNvSpPr/>
          <p:nvPr/>
        </p:nvSpPr>
        <p:spPr>
          <a:xfrm>
            <a:off x="2393021" y="5654004"/>
            <a:ext cx="1375794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Roof Curb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2A729F-B80B-4916-8ABF-2A37BC32C075}"/>
              </a:ext>
            </a:extLst>
          </p:cNvPr>
          <p:cNvSpPr/>
          <p:nvPr/>
        </p:nvSpPr>
        <p:spPr>
          <a:xfrm>
            <a:off x="5960565" y="1234832"/>
            <a:ext cx="1375794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Plumbing Access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521510-4681-40E4-8E63-D7447C1BBB3F}"/>
              </a:ext>
            </a:extLst>
          </p:cNvPr>
          <p:cNvSpPr/>
          <p:nvPr/>
        </p:nvSpPr>
        <p:spPr>
          <a:xfrm>
            <a:off x="8506437" y="3602047"/>
            <a:ext cx="973006" cy="293614"/>
          </a:xfrm>
          <a:prstGeom prst="rect">
            <a:avLst/>
          </a:prstGeom>
          <a:solidFill>
            <a:srgbClr val="FFFFFF"/>
          </a:solidFill>
          <a:ln>
            <a:solidFill>
              <a:srgbClr val="16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Tank Access</a:t>
            </a:r>
          </a:p>
        </p:txBody>
      </p:sp>
    </p:spTree>
    <p:extLst>
      <p:ext uri="{BB962C8B-B14F-4D97-AF65-F5344CB8AC3E}">
        <p14:creationId xmlns:p14="http://schemas.microsoft.com/office/powerpoint/2010/main" val="3712842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Product Overview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CE231771-39C1-4F06-9FFC-3908EB395C9D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B53075C-E3CB-4E06-A128-D54208815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9"/>
          <a:stretch/>
        </p:blipFill>
        <p:spPr>
          <a:xfrm>
            <a:off x="846580" y="1413603"/>
            <a:ext cx="3005721" cy="1968422"/>
          </a:xfrm>
          <a:prstGeom prst="rect">
            <a:avLst/>
          </a:prstGeom>
        </p:spPr>
      </p:pic>
      <p:pic>
        <p:nvPicPr>
          <p:cNvPr id="8" name="Picture 7" descr="A picture containing floor&#10;&#10;Description automatically generated">
            <a:extLst>
              <a:ext uri="{FF2B5EF4-FFF2-40B4-BE49-F238E27FC236}">
                <a16:creationId xmlns:a16="http://schemas.microsoft.com/office/drawing/2014/main" id="{4166DC05-602F-44EA-A661-01F37955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0" y="3543089"/>
            <a:ext cx="3005721" cy="2206700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177B2AEC-DAA8-45CA-B02D-233489A3C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8"/>
          <a:stretch/>
        </p:blipFill>
        <p:spPr>
          <a:xfrm>
            <a:off x="4043216" y="1413603"/>
            <a:ext cx="3286125" cy="267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82D67-38A4-4D6E-A997-B4657372E2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32"/>
          <a:stretch/>
        </p:blipFill>
        <p:spPr>
          <a:xfrm>
            <a:off x="7520256" y="1413603"/>
            <a:ext cx="3688288" cy="2670239"/>
          </a:xfrm>
          <a:prstGeom prst="rect">
            <a:avLst/>
          </a:prstGeom>
        </p:spPr>
      </p:pic>
      <p:pic>
        <p:nvPicPr>
          <p:cNvPr id="11" name="Picture 10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BE3F766-6415-454E-B389-531B82536C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 r="34209" b="47319"/>
          <a:stretch/>
        </p:blipFill>
        <p:spPr>
          <a:xfrm>
            <a:off x="4039628" y="4185018"/>
            <a:ext cx="4170070" cy="156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4713F7-A1C4-4CFD-B60C-D8BDD35AA8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772"/>
          <a:stretch/>
        </p:blipFill>
        <p:spPr>
          <a:xfrm>
            <a:off x="8369033" y="4185018"/>
            <a:ext cx="2839511" cy="15647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0D33F4-C741-44D7-91CD-91EF02150422}"/>
              </a:ext>
            </a:extLst>
          </p:cNvPr>
          <p:cNvSpPr/>
          <p:nvPr/>
        </p:nvSpPr>
        <p:spPr>
          <a:xfrm>
            <a:off x="2168741" y="2904241"/>
            <a:ext cx="1375794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Lifting Points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100D8E-9D9D-4293-8325-E2E4FEA3098C}"/>
              </a:ext>
            </a:extLst>
          </p:cNvPr>
          <p:cNvSpPr/>
          <p:nvPr/>
        </p:nvSpPr>
        <p:spPr>
          <a:xfrm>
            <a:off x="5436766" y="3051048"/>
            <a:ext cx="1375794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Cooling Fan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BF2A98-FCEB-40FF-8B89-26C9AA5D980F}"/>
              </a:ext>
            </a:extLst>
          </p:cNvPr>
          <p:cNvSpPr/>
          <p:nvPr/>
        </p:nvSpPr>
        <p:spPr>
          <a:xfrm>
            <a:off x="9788788" y="2791792"/>
            <a:ext cx="1375794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Main Power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6AE45D-0053-422B-B627-C4AB8D56D24A}"/>
              </a:ext>
            </a:extLst>
          </p:cNvPr>
          <p:cNvSpPr/>
          <p:nvPr/>
        </p:nvSpPr>
        <p:spPr>
          <a:xfrm>
            <a:off x="8621078" y="4566786"/>
            <a:ext cx="1486643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Steam Line/ Exhaust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597885-DC1B-4E19-A470-F8EC08EB54B7}"/>
              </a:ext>
            </a:extLst>
          </p:cNvPr>
          <p:cNvSpPr/>
          <p:nvPr/>
        </p:nvSpPr>
        <p:spPr>
          <a:xfrm>
            <a:off x="4149172" y="5653316"/>
            <a:ext cx="1753065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Electrical Cabinet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4DB80-272A-49EF-B27F-7D742420ED19}"/>
              </a:ext>
            </a:extLst>
          </p:cNvPr>
          <p:cNvSpPr/>
          <p:nvPr/>
        </p:nvSpPr>
        <p:spPr>
          <a:xfrm>
            <a:off x="623887" y="3666715"/>
            <a:ext cx="937199" cy="293614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Roof Curb</a:t>
            </a:r>
          </a:p>
        </p:txBody>
      </p:sp>
    </p:spTree>
    <p:extLst>
      <p:ext uri="{BB962C8B-B14F-4D97-AF65-F5344CB8AC3E}">
        <p14:creationId xmlns:p14="http://schemas.microsoft.com/office/powerpoint/2010/main" val="130925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Product Features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10CC8E7-6C58-4247-877E-50400AE9D95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84CDD-8A86-499D-83BC-DC771122E5D1}"/>
              </a:ext>
            </a:extLst>
          </p:cNvPr>
          <p:cNvSpPr txBox="1"/>
          <p:nvPr/>
        </p:nvSpPr>
        <p:spPr>
          <a:xfrm>
            <a:off x="1085800" y="1631116"/>
            <a:ext cx="59560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16AB3"/>
                </a:solidFill>
              </a:rPr>
              <a:t>Roof Curb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16AB3"/>
                </a:solidFill>
              </a:rPr>
              <a:t>Steam outlet location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Top or Rear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16AB3"/>
                </a:solidFill>
              </a:rPr>
              <a:t>Inlet water drain protection kit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Drains inlet water on power loss to prevent freezing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16AB3"/>
                </a:solidFill>
              </a:rPr>
              <a:t>Drain freeze protection valve</a:t>
            </a:r>
          </a:p>
          <a:p>
            <a:pPr marL="700189" lvl="1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Optional valve only opens when water is cooled to meet plumbing code</a:t>
            </a:r>
          </a:p>
        </p:txBody>
      </p:sp>
      <p:pic>
        <p:nvPicPr>
          <p:cNvPr id="6" name="Picture 5" descr="A picture containing floor&#10;&#10;Description automatically generated">
            <a:extLst>
              <a:ext uri="{FF2B5EF4-FFF2-40B4-BE49-F238E27FC236}">
                <a16:creationId xmlns:a16="http://schemas.microsoft.com/office/drawing/2014/main" id="{997D2694-76AA-4A46-8CA4-AEB3B089D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32" y="2166751"/>
            <a:ext cx="3857312" cy="28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11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Temperature Rating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F3204459-416A-4ABD-9814-1159F5FBB146}" type="slidenum">
              <a:rPr lang="en-US" smtClean="0"/>
              <a:t>14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846F48-1286-43E3-BBB3-A1EB772161C4}"/>
              </a:ext>
            </a:extLst>
          </p:cNvPr>
          <p:cNvSpPr txBox="1"/>
          <p:nvPr/>
        </p:nvSpPr>
        <p:spPr>
          <a:xfrm>
            <a:off x="4051260" y="4176995"/>
            <a:ext cx="2044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COLD CLIMATE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-40°F to +122°F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-40°C to +50°C*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A934F4-EA99-4CEA-BB72-EF136424C8F0}"/>
              </a:ext>
            </a:extLst>
          </p:cNvPr>
          <p:cNvSpPr txBox="1"/>
          <p:nvPr/>
        </p:nvSpPr>
        <p:spPr>
          <a:xfrm>
            <a:off x="6578131" y="4176995"/>
            <a:ext cx="17001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STANDARD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5</a:t>
            </a:r>
            <a:r>
              <a:rPr lang="en-US" sz="1800" b="0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°F to +122°F*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-15°C To +50°C*</a:t>
            </a:r>
          </a:p>
        </p:txBody>
      </p:sp>
      <p:pic>
        <p:nvPicPr>
          <p:cNvPr id="41" name="Picture 40" descr="Sunlight in the forest">
            <a:extLst>
              <a:ext uri="{FF2B5EF4-FFF2-40B4-BE49-F238E27FC236}">
                <a16:creationId xmlns:a16="http://schemas.microsoft.com/office/drawing/2014/main" id="{D53B1D5A-B664-4C28-B550-CA3B72804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1"/>
          <a:stretch/>
        </p:blipFill>
        <p:spPr>
          <a:xfrm>
            <a:off x="9181551" y="1742366"/>
            <a:ext cx="2230801" cy="2103120"/>
          </a:xfrm>
          <a:prstGeom prst="ellipse">
            <a:avLst/>
          </a:prstGeom>
        </p:spPr>
      </p:pic>
      <p:pic>
        <p:nvPicPr>
          <p:cNvPr id="46" name="Picture 45" descr="Feet of  child in yellow rubber boots jumping in puddle">
            <a:extLst>
              <a:ext uri="{FF2B5EF4-FFF2-40B4-BE49-F238E27FC236}">
                <a16:creationId xmlns:a16="http://schemas.microsoft.com/office/drawing/2014/main" id="{348EDDC5-14D0-4C8E-B533-3A0F60B5A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3" r="9488"/>
          <a:stretch/>
        </p:blipFill>
        <p:spPr>
          <a:xfrm>
            <a:off x="6450060" y="847333"/>
            <a:ext cx="2225505" cy="2103120"/>
          </a:xfrm>
          <a:prstGeom prst="ellipse">
            <a:avLst/>
          </a:prstGeom>
        </p:spPr>
      </p:pic>
      <p:pic>
        <p:nvPicPr>
          <p:cNvPr id="51" name="Picture 50" descr="Pine trees in snow">
            <a:extLst>
              <a:ext uri="{FF2B5EF4-FFF2-40B4-BE49-F238E27FC236}">
                <a16:creationId xmlns:a16="http://schemas.microsoft.com/office/drawing/2014/main" id="{89B183A5-4276-4475-8CC1-4FD2D4A06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8"/>
          <a:stretch/>
        </p:blipFill>
        <p:spPr>
          <a:xfrm>
            <a:off x="1226428" y="1524868"/>
            <a:ext cx="2165304" cy="2103120"/>
          </a:xfrm>
          <a:prstGeom prst="ellipse">
            <a:avLst/>
          </a:prstGeom>
        </p:spPr>
      </p:pic>
      <p:pic>
        <p:nvPicPr>
          <p:cNvPr id="56" name="Picture 55" descr="Maple branch with red leaves with sun shining through from behind">
            <a:extLst>
              <a:ext uri="{FF2B5EF4-FFF2-40B4-BE49-F238E27FC236}">
                <a16:creationId xmlns:a16="http://schemas.microsoft.com/office/drawing/2014/main" id="{3A529BC5-C74D-4516-9A5A-61B0B3442B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25199"/>
          <a:stretch/>
        </p:blipFill>
        <p:spPr>
          <a:xfrm>
            <a:off x="3852958" y="731179"/>
            <a:ext cx="2165304" cy="2103120"/>
          </a:xfrm>
          <a:prstGeom prst="ellipse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07E81CF-7991-4966-8FCE-06AAE7EE2563}"/>
              </a:ext>
            </a:extLst>
          </p:cNvPr>
          <p:cNvGrpSpPr/>
          <p:nvPr/>
        </p:nvGrpSpPr>
        <p:grpSpPr>
          <a:xfrm rot="19076550" flipH="1">
            <a:off x="5836733" y="2407443"/>
            <a:ext cx="1471191" cy="888544"/>
            <a:chOff x="795785" y="1384292"/>
            <a:chExt cx="1452428" cy="888544"/>
          </a:xfrm>
        </p:grpSpPr>
        <p:pic>
          <p:nvPicPr>
            <p:cNvPr id="61" name="Graphic 60" descr="A flying arrow">
              <a:extLst>
                <a:ext uri="{FF2B5EF4-FFF2-40B4-BE49-F238E27FC236}">
                  <a16:creationId xmlns:a16="http://schemas.microsoft.com/office/drawing/2014/main" id="{429B5D4C-DA24-4D30-AC1B-A1F521258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1F797CD-51EE-4232-9AA8-440CB68EC794}"/>
                </a:ext>
              </a:extLst>
            </p:cNvPr>
            <p:cNvSpPr txBox="1"/>
            <p:nvPr/>
          </p:nvSpPr>
          <p:spPr>
            <a:xfrm rot="1168935">
              <a:off x="1070696" y="1599415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Rain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5603822-2052-46DA-A0E2-033707013C9C}"/>
              </a:ext>
            </a:extLst>
          </p:cNvPr>
          <p:cNvGrpSpPr/>
          <p:nvPr/>
        </p:nvGrpSpPr>
        <p:grpSpPr>
          <a:xfrm rot="3484043">
            <a:off x="3813120" y="2458043"/>
            <a:ext cx="1452428" cy="888544"/>
            <a:chOff x="795785" y="1384292"/>
            <a:chExt cx="1452428" cy="888544"/>
          </a:xfrm>
        </p:grpSpPr>
        <p:pic>
          <p:nvPicPr>
            <p:cNvPr id="64" name="Graphic 63" descr="A flying arrow">
              <a:extLst>
                <a:ext uri="{FF2B5EF4-FFF2-40B4-BE49-F238E27FC236}">
                  <a16:creationId xmlns:a16="http://schemas.microsoft.com/office/drawing/2014/main" id="{98242692-AB13-4575-AE22-FEE66E11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9C41699-CCF1-4F91-A3A2-2842624FFF2C}"/>
                </a:ext>
              </a:extLst>
            </p:cNvPr>
            <p:cNvSpPr txBox="1"/>
            <p:nvPr/>
          </p:nvSpPr>
          <p:spPr>
            <a:xfrm rot="1168935">
              <a:off x="1025012" y="1599415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Wind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3D3328-56CF-408D-B840-408E9F62E573}"/>
              </a:ext>
            </a:extLst>
          </p:cNvPr>
          <p:cNvGrpSpPr/>
          <p:nvPr/>
        </p:nvGrpSpPr>
        <p:grpSpPr>
          <a:xfrm rot="19984171" flipH="1">
            <a:off x="7587172" y="2631351"/>
            <a:ext cx="1498038" cy="888544"/>
            <a:chOff x="773550" y="1368792"/>
            <a:chExt cx="1452428" cy="888544"/>
          </a:xfrm>
        </p:grpSpPr>
        <p:pic>
          <p:nvPicPr>
            <p:cNvPr id="67" name="Graphic 66" descr="A flying arrow">
              <a:extLst>
                <a:ext uri="{FF2B5EF4-FFF2-40B4-BE49-F238E27FC236}">
                  <a16:creationId xmlns:a16="http://schemas.microsoft.com/office/drawing/2014/main" id="{A8C71838-E42D-4C1F-9B2E-F6270C2C6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73550" y="1368792"/>
              <a:ext cx="1452428" cy="888544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CD3B1C5-A5B6-42D7-87D3-6631699B48D2}"/>
                </a:ext>
              </a:extLst>
            </p:cNvPr>
            <p:cNvSpPr txBox="1"/>
            <p:nvPr/>
          </p:nvSpPr>
          <p:spPr>
            <a:xfrm rot="1168935">
              <a:off x="1070897" y="1599415"/>
              <a:ext cx="594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Dust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22387F4-58E6-4BE1-80AD-5D676BCF8F78}"/>
              </a:ext>
            </a:extLst>
          </p:cNvPr>
          <p:cNvGrpSpPr/>
          <p:nvPr/>
        </p:nvGrpSpPr>
        <p:grpSpPr>
          <a:xfrm rot="18660846">
            <a:off x="2606268" y="5251057"/>
            <a:ext cx="1570928" cy="888544"/>
            <a:chOff x="795785" y="1384292"/>
            <a:chExt cx="1452428" cy="888544"/>
          </a:xfrm>
        </p:grpSpPr>
        <p:pic>
          <p:nvPicPr>
            <p:cNvPr id="70" name="Graphic 69" descr="A flying arrow">
              <a:extLst>
                <a:ext uri="{FF2B5EF4-FFF2-40B4-BE49-F238E27FC236}">
                  <a16:creationId xmlns:a16="http://schemas.microsoft.com/office/drawing/2014/main" id="{8B97E9C1-0E02-4182-9659-44814D3FD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78B7AD7-6082-47F9-881F-08F88306FEA2}"/>
                </a:ext>
              </a:extLst>
            </p:cNvPr>
            <p:cNvSpPr txBox="1"/>
            <p:nvPr/>
          </p:nvSpPr>
          <p:spPr>
            <a:xfrm rot="1168935">
              <a:off x="953254" y="1668792"/>
              <a:ext cx="1192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Cold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D6F163-F10B-46B9-A018-E3A60814B4E5}"/>
              </a:ext>
            </a:extLst>
          </p:cNvPr>
          <p:cNvGrpSpPr/>
          <p:nvPr/>
        </p:nvGrpSpPr>
        <p:grpSpPr>
          <a:xfrm rot="1350403">
            <a:off x="2222336" y="3075826"/>
            <a:ext cx="1428961" cy="888544"/>
            <a:chOff x="795785" y="1384292"/>
            <a:chExt cx="1452428" cy="888544"/>
          </a:xfrm>
        </p:grpSpPr>
        <p:pic>
          <p:nvPicPr>
            <p:cNvPr id="73" name="Graphic 72" descr="A flying arrow">
              <a:extLst>
                <a:ext uri="{FF2B5EF4-FFF2-40B4-BE49-F238E27FC236}">
                  <a16:creationId xmlns:a16="http://schemas.microsoft.com/office/drawing/2014/main" id="{CDE55B20-44FC-46BA-9CBD-F239DEE1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B22E0FD-D167-4583-8AA9-FCEBD9B4AD8C}"/>
                </a:ext>
              </a:extLst>
            </p:cNvPr>
            <p:cNvSpPr txBox="1"/>
            <p:nvPr/>
          </p:nvSpPr>
          <p:spPr>
            <a:xfrm rot="1168935">
              <a:off x="1029679" y="1599413"/>
              <a:ext cx="677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Snow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9C5ACF0-180F-4C72-AF45-14E7BBC52FE6}"/>
              </a:ext>
            </a:extLst>
          </p:cNvPr>
          <p:cNvGrpSpPr/>
          <p:nvPr/>
        </p:nvGrpSpPr>
        <p:grpSpPr>
          <a:xfrm rot="21070437" flipH="1">
            <a:off x="8840578" y="3268039"/>
            <a:ext cx="1456028" cy="888544"/>
            <a:chOff x="795785" y="1384292"/>
            <a:chExt cx="1452428" cy="888544"/>
          </a:xfrm>
        </p:grpSpPr>
        <p:pic>
          <p:nvPicPr>
            <p:cNvPr id="76" name="Graphic 75" descr="A flying arrow">
              <a:extLst>
                <a:ext uri="{FF2B5EF4-FFF2-40B4-BE49-F238E27FC236}">
                  <a16:creationId xmlns:a16="http://schemas.microsoft.com/office/drawing/2014/main" id="{4719C677-822C-41E9-8B2F-83E63ABFB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811447A-6736-4545-A07C-9CEEFE8A0D8E}"/>
                </a:ext>
              </a:extLst>
            </p:cNvPr>
            <p:cNvSpPr txBox="1"/>
            <p:nvPr/>
          </p:nvSpPr>
          <p:spPr>
            <a:xfrm rot="1168935">
              <a:off x="1053319" y="1599415"/>
              <a:ext cx="629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Heat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899DC1-95EF-4C7A-9381-C594E50A0B68}"/>
              </a:ext>
            </a:extLst>
          </p:cNvPr>
          <p:cNvGrpSpPr/>
          <p:nvPr/>
        </p:nvGrpSpPr>
        <p:grpSpPr>
          <a:xfrm rot="3991694" flipH="1">
            <a:off x="5802124" y="5460830"/>
            <a:ext cx="1307585" cy="888544"/>
            <a:chOff x="795785" y="1384292"/>
            <a:chExt cx="1452428" cy="888544"/>
          </a:xfrm>
        </p:grpSpPr>
        <p:pic>
          <p:nvPicPr>
            <p:cNvPr id="79" name="Graphic 78" descr="A flying arrow">
              <a:extLst>
                <a:ext uri="{FF2B5EF4-FFF2-40B4-BE49-F238E27FC236}">
                  <a16:creationId xmlns:a16="http://schemas.microsoft.com/office/drawing/2014/main" id="{A56D9820-7992-48C6-9CE4-96246970D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45B9B27-F11E-4913-A21E-C8EB27E7EFA1}"/>
                </a:ext>
              </a:extLst>
            </p:cNvPr>
            <p:cNvSpPr txBox="1"/>
            <p:nvPr/>
          </p:nvSpPr>
          <p:spPr>
            <a:xfrm rot="1168935">
              <a:off x="1082215" y="1599413"/>
              <a:ext cx="571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Ice</a:t>
              </a:r>
            </a:p>
          </p:txBody>
        </p:sp>
      </p:grpSp>
      <p:sp>
        <p:nvSpPr>
          <p:cNvPr id="81" name="Arc 80">
            <a:extLst>
              <a:ext uri="{FF2B5EF4-FFF2-40B4-BE49-F238E27FC236}">
                <a16:creationId xmlns:a16="http://schemas.microsoft.com/office/drawing/2014/main" id="{044DB2A5-FCC8-4F74-B12F-871C12FC1776}"/>
              </a:ext>
            </a:extLst>
          </p:cNvPr>
          <p:cNvSpPr/>
          <p:nvPr/>
        </p:nvSpPr>
        <p:spPr>
          <a:xfrm>
            <a:off x="3202386" y="3720676"/>
            <a:ext cx="5942131" cy="1937302"/>
          </a:xfrm>
          <a:prstGeom prst="arc">
            <a:avLst>
              <a:gd name="adj1" fmla="val 10819907"/>
              <a:gd name="adj2" fmla="val 0"/>
            </a:avLst>
          </a:prstGeom>
          <a:ln w="28575">
            <a:solidFill>
              <a:srgbClr val="016A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0F6A05A8-F88C-4558-80ED-17B083BA6D78}"/>
              </a:ext>
            </a:extLst>
          </p:cNvPr>
          <p:cNvSpPr/>
          <p:nvPr/>
        </p:nvSpPr>
        <p:spPr>
          <a:xfrm rot="10800000">
            <a:off x="4138372" y="4495785"/>
            <a:ext cx="2002041" cy="1044506"/>
          </a:xfrm>
          <a:prstGeom prst="arc">
            <a:avLst>
              <a:gd name="adj1" fmla="val 10819907"/>
              <a:gd name="adj2" fmla="val 21535785"/>
            </a:avLst>
          </a:prstGeom>
          <a:ln w="28575">
            <a:solidFill>
              <a:srgbClr val="016A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7F770-C28C-4057-9638-7E88FFFFF72D}"/>
              </a:ext>
            </a:extLst>
          </p:cNvPr>
          <p:cNvSpPr txBox="1"/>
          <p:nvPr/>
        </p:nvSpPr>
        <p:spPr>
          <a:xfrm>
            <a:off x="9870722" y="6029029"/>
            <a:ext cx="2239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* Temp limits are being validated</a:t>
            </a:r>
          </a:p>
        </p:txBody>
      </p:sp>
    </p:spTree>
    <p:extLst>
      <p:ext uri="{BB962C8B-B14F-4D97-AF65-F5344CB8AC3E}">
        <p14:creationId xmlns:p14="http://schemas.microsoft.com/office/powerpoint/2010/main" val="370781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81" grpId="0" animBg="1"/>
      <p:bldP spid="8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Temperature Rating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FEE0A13-072E-4169-91E3-8ACB871E4AF6}" type="slidenum">
              <a:rPr lang="en-US" smtClean="0"/>
              <a:t>15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846F48-1286-43E3-BBB3-A1EB772161C4}"/>
              </a:ext>
            </a:extLst>
          </p:cNvPr>
          <p:cNvSpPr txBox="1"/>
          <p:nvPr/>
        </p:nvSpPr>
        <p:spPr>
          <a:xfrm>
            <a:off x="193046" y="2754420"/>
            <a:ext cx="2091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COLD CLIMATE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-40°F to +122°F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-40°C to +40°C</a:t>
            </a:r>
          </a:p>
        </p:txBody>
      </p:sp>
      <p:pic>
        <p:nvPicPr>
          <p:cNvPr id="4" name="Picture 3" descr="A picture containing indoor, dish, dirty&#10;&#10;Description automatically generated">
            <a:extLst>
              <a:ext uri="{FF2B5EF4-FFF2-40B4-BE49-F238E27FC236}">
                <a16:creationId xmlns:a16="http://schemas.microsoft.com/office/drawing/2014/main" id="{15A03E3A-3190-4494-B74D-E3F5DBF31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57" y="1473592"/>
            <a:ext cx="2933111" cy="3910815"/>
          </a:xfrm>
          <a:prstGeom prst="rect">
            <a:avLst/>
          </a:prstGeom>
        </p:spPr>
      </p:pic>
      <p:pic>
        <p:nvPicPr>
          <p:cNvPr id="6" name="Picture 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D0FF45A9-CB87-417E-9DC1-C046CD33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16" y="1481395"/>
            <a:ext cx="2933111" cy="391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03DAA0-C4F0-4383-B296-35E94E719430}"/>
              </a:ext>
            </a:extLst>
          </p:cNvPr>
          <p:cNvSpPr txBox="1"/>
          <p:nvPr/>
        </p:nvSpPr>
        <p:spPr>
          <a:xfrm>
            <a:off x="5409752" y="5664565"/>
            <a:ext cx="31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Environmental chamber testing</a:t>
            </a:r>
          </a:p>
        </p:txBody>
      </p:sp>
      <p:pic>
        <p:nvPicPr>
          <p:cNvPr id="9" name="Picture 8" descr="A picture containing trash, dirty&#10;&#10;Description automatically generated">
            <a:extLst>
              <a:ext uri="{FF2B5EF4-FFF2-40B4-BE49-F238E27FC236}">
                <a16:creationId xmlns:a16="http://schemas.microsoft.com/office/drawing/2014/main" id="{73F0478E-BCE5-4BBC-81DA-30C96055F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001" y="1481395"/>
            <a:ext cx="2933112" cy="391081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17F8CB-E72B-445A-BA75-6AEC1E745D6E}"/>
              </a:ext>
            </a:extLst>
          </p:cNvPr>
          <p:cNvGrpSpPr/>
          <p:nvPr/>
        </p:nvGrpSpPr>
        <p:grpSpPr>
          <a:xfrm rot="18660846">
            <a:off x="8295303" y="3840894"/>
            <a:ext cx="1156800" cy="888544"/>
            <a:chOff x="795785" y="1384292"/>
            <a:chExt cx="1452428" cy="888544"/>
          </a:xfrm>
        </p:grpSpPr>
        <p:pic>
          <p:nvPicPr>
            <p:cNvPr id="43" name="Graphic 42" descr="A flying arrow">
              <a:extLst>
                <a:ext uri="{FF2B5EF4-FFF2-40B4-BE49-F238E27FC236}">
                  <a16:creationId xmlns:a16="http://schemas.microsoft.com/office/drawing/2014/main" id="{7291ED8A-110E-4280-A843-58538BA66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B534F6-624A-4FC3-ABB5-330D513720AD}"/>
                </a:ext>
              </a:extLst>
            </p:cNvPr>
            <p:cNvSpPr txBox="1"/>
            <p:nvPr/>
          </p:nvSpPr>
          <p:spPr>
            <a:xfrm rot="1168935">
              <a:off x="1075093" y="1599413"/>
              <a:ext cx="58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5941391-D364-46B3-AC54-FB6FA82ACF95}"/>
              </a:ext>
            </a:extLst>
          </p:cNvPr>
          <p:cNvGrpSpPr/>
          <p:nvPr/>
        </p:nvGrpSpPr>
        <p:grpSpPr>
          <a:xfrm rot="3991694" flipH="1">
            <a:off x="4548359" y="3530820"/>
            <a:ext cx="1307585" cy="888544"/>
            <a:chOff x="795785" y="1384292"/>
            <a:chExt cx="1452428" cy="888544"/>
          </a:xfrm>
        </p:grpSpPr>
        <p:pic>
          <p:nvPicPr>
            <p:cNvPr id="47" name="Graphic 46" descr="A flying arrow">
              <a:extLst>
                <a:ext uri="{FF2B5EF4-FFF2-40B4-BE49-F238E27FC236}">
                  <a16:creationId xmlns:a16="http://schemas.microsoft.com/office/drawing/2014/main" id="{DEE9F93C-1531-465B-AC84-E565A2CA8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2D982F-142E-4D1F-AE8D-88FF9D8829FD}"/>
                </a:ext>
              </a:extLst>
            </p:cNvPr>
            <p:cNvSpPr txBox="1"/>
            <p:nvPr/>
          </p:nvSpPr>
          <p:spPr>
            <a:xfrm rot="1168935">
              <a:off x="1082215" y="1599413"/>
              <a:ext cx="571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7CF5535-AB48-4B85-98E1-80DA535BA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25479"/>
              </p:ext>
            </p:extLst>
          </p:nvPr>
        </p:nvGraphicFramePr>
        <p:xfrm>
          <a:off x="1112957" y="1394476"/>
          <a:ext cx="10092212" cy="4573550"/>
        </p:xfrm>
        <a:graphic>
          <a:graphicData uri="http://schemas.openxmlformats.org/drawingml/2006/table">
            <a:tbl>
              <a:tblPr firstRow="1" bandRow="1"/>
              <a:tblGrid>
                <a:gridCol w="491012">
                  <a:extLst>
                    <a:ext uri="{9D8B030D-6E8A-4147-A177-3AD203B41FA5}">
                      <a16:colId xmlns:a16="http://schemas.microsoft.com/office/drawing/2014/main" val="3253285320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36557573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985311190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4160856429"/>
                    </a:ext>
                  </a:extLst>
                </a:gridCol>
              </a:tblGrid>
              <a:tr h="483515">
                <a:tc rowSpan="2" gridSpan="2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Temperature Rating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6367261"/>
                  </a:ext>
                </a:extLst>
              </a:tr>
              <a:tr h="2103120">
                <a:tc gridSpan="2"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COLD CLIMATE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-40°F to +122°F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-40°C to +50°C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14°F to +122°F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-10°C To +50°C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117210"/>
                  </a:ext>
                </a:extLst>
              </a:tr>
              <a:tr h="27432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CS, NX, MT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50-OC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120V / 1</a:t>
                      </a:r>
                    </a:p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208V /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120V / 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86509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100-OC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120V/1ph/25A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17976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150-OC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093854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200-OC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120V/1ph/40A</a:t>
                      </a:r>
                    </a:p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16AB3"/>
                          </a:solidFill>
                          <a:effectLst/>
                          <a:latin typeface="+mn-lt"/>
                        </a:rPr>
                        <a:t>208V/3ph/20A</a:t>
                      </a:r>
                      <a:endParaRPr lang="en-US" sz="1400" b="0" i="0" u="none" strike="noStrike" dirty="0">
                        <a:solidFill>
                          <a:srgbClr val="016AB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120V/1ph/25A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99248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300-OC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120V/1ph/45A</a:t>
                      </a:r>
                    </a:p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16AB3"/>
                          </a:solidFill>
                          <a:effectLst/>
                          <a:latin typeface="+mn-lt"/>
                        </a:rPr>
                        <a:t>208V/3ph/20A</a:t>
                      </a:r>
                      <a:endParaRPr lang="en-US" sz="1400" b="0" i="0" u="none" strike="noStrike" dirty="0">
                        <a:solidFill>
                          <a:srgbClr val="016AB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120V/1ph/30A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8512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450-OC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120V/1ph/50A</a:t>
                      </a:r>
                    </a:p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16AB3"/>
                          </a:solidFill>
                          <a:effectLst/>
                          <a:latin typeface="+mn-lt"/>
                        </a:rPr>
                        <a:t>208V/3ph/20A</a:t>
                      </a:r>
                      <a:endParaRPr lang="en-US" sz="1400" b="0" i="0" u="none" strike="noStrike" dirty="0">
                        <a:solidFill>
                          <a:srgbClr val="016AB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66381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 600-OC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120V/1ph/60A</a:t>
                      </a:r>
                    </a:p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16AB3"/>
                          </a:solidFill>
                          <a:effectLst/>
                          <a:latin typeface="+mn-lt"/>
                        </a:rPr>
                        <a:t>208V/3ph/20A</a:t>
                      </a:r>
                      <a:endParaRPr lang="en-US" sz="1400" b="0" i="0" u="none" strike="noStrike" dirty="0">
                        <a:solidFill>
                          <a:srgbClr val="016AB3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120V/1ph/35A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880318"/>
                  </a:ext>
                </a:extLst>
              </a:tr>
            </a:tbl>
          </a:graphicData>
        </a:graphic>
      </p:graphicFrame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Models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950C04A6-D0DB-423D-B0DC-BAC93A839EF8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2" descr="Cold Weather Advice | Risk Management">
            <a:extLst>
              <a:ext uri="{FF2B5EF4-FFF2-40B4-BE49-F238E27FC236}">
                <a16:creationId xmlns:a16="http://schemas.microsoft.com/office/drawing/2014/main" id="{94D10C2A-3D8C-4B10-92F7-BD9BD83F5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7" r="24740"/>
          <a:stretch/>
        </p:blipFill>
        <p:spPr bwMode="auto">
          <a:xfrm>
            <a:off x="5570568" y="1989277"/>
            <a:ext cx="1209536" cy="11756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serts, facts and information">
            <a:extLst>
              <a:ext uri="{FF2B5EF4-FFF2-40B4-BE49-F238E27FC236}">
                <a16:creationId xmlns:a16="http://schemas.microsoft.com/office/drawing/2014/main" id="{AC2C7507-CCC6-42DE-BA40-56AC033AE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 r="20042"/>
          <a:stretch/>
        </p:blipFill>
        <p:spPr bwMode="auto">
          <a:xfrm>
            <a:off x="8961971" y="2047827"/>
            <a:ext cx="1253022" cy="11756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590779-0C69-499D-BCF1-9CCCF5E146CE}"/>
              </a:ext>
            </a:extLst>
          </p:cNvPr>
          <p:cNvSpPr txBox="1"/>
          <p:nvPr/>
        </p:nvSpPr>
        <p:spPr>
          <a:xfrm>
            <a:off x="1925031" y="2991861"/>
            <a:ext cx="2288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CS – Condensing</a:t>
            </a:r>
          </a:p>
          <a:p>
            <a:pPr algn="ctr" font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NX – Low NOx</a:t>
            </a:r>
          </a:p>
          <a:p>
            <a:pPr algn="ctr" font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MT – Non-Condensing</a:t>
            </a:r>
          </a:p>
        </p:txBody>
      </p:sp>
    </p:spTree>
    <p:extLst>
      <p:ext uri="{BB962C8B-B14F-4D97-AF65-F5344CB8AC3E}">
        <p14:creationId xmlns:p14="http://schemas.microsoft.com/office/powerpoint/2010/main" val="1513553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Launch Timeline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OC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B0D117D-F702-433F-B061-1B8060F72A4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8D725-7C2D-4301-8C1F-5881048D4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14" b="-1"/>
          <a:stretch/>
        </p:blipFill>
        <p:spPr>
          <a:xfrm>
            <a:off x="318375" y="3195380"/>
            <a:ext cx="11363325" cy="467239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032C7D9-5998-4DDB-906B-F65F5DAA8002}"/>
              </a:ext>
            </a:extLst>
          </p:cNvPr>
          <p:cNvSpPr/>
          <p:nvPr/>
        </p:nvSpPr>
        <p:spPr>
          <a:xfrm>
            <a:off x="6987534" y="3914343"/>
            <a:ext cx="1261582" cy="680662"/>
          </a:xfrm>
          <a:prstGeom prst="wedgeRectCallout">
            <a:avLst>
              <a:gd name="adj1" fmla="val 25493"/>
              <a:gd name="adj2" fmla="val -98968"/>
            </a:avLst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6365D"/>
                </a:solidFill>
              </a:rPr>
              <a:t>Zero series build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13F486ED-72E0-49DE-969E-AC7F6A293621}"/>
              </a:ext>
            </a:extLst>
          </p:cNvPr>
          <p:cNvSpPr/>
          <p:nvPr/>
        </p:nvSpPr>
        <p:spPr>
          <a:xfrm>
            <a:off x="5897534" y="2235384"/>
            <a:ext cx="1261582" cy="666326"/>
          </a:xfrm>
          <a:prstGeom prst="wedgeRectCallout">
            <a:avLst>
              <a:gd name="adj1" fmla="val -24358"/>
              <a:gd name="adj2" fmla="val 93557"/>
            </a:avLst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6365D"/>
                </a:solidFill>
              </a:rPr>
              <a:t>Parts in House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678F4B56-1D00-4182-9E67-12ABDDEFF294}"/>
              </a:ext>
            </a:extLst>
          </p:cNvPr>
          <p:cNvSpPr/>
          <p:nvPr/>
        </p:nvSpPr>
        <p:spPr>
          <a:xfrm>
            <a:off x="2599920" y="2235384"/>
            <a:ext cx="1261582" cy="666326"/>
          </a:xfrm>
          <a:prstGeom prst="wedgeRectCallout">
            <a:avLst>
              <a:gd name="adj1" fmla="val 41452"/>
              <a:gd name="adj2" fmla="val 86894"/>
            </a:avLst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6365D"/>
                </a:solidFill>
              </a:rPr>
              <a:t>All parts on order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5A39213-E6C5-4CA7-B097-530D49E9D839}"/>
              </a:ext>
            </a:extLst>
          </p:cNvPr>
          <p:cNvSpPr/>
          <p:nvPr/>
        </p:nvSpPr>
        <p:spPr>
          <a:xfrm>
            <a:off x="10176749" y="3914343"/>
            <a:ext cx="1261582" cy="680662"/>
          </a:xfrm>
          <a:prstGeom prst="wedgeRectCallout">
            <a:avLst>
              <a:gd name="adj1" fmla="val 14189"/>
              <a:gd name="adj2" fmla="val -97922"/>
            </a:avLst>
          </a:prstGeom>
          <a:solidFill>
            <a:srgbClr val="16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Launch!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A53A4B76-E038-4359-910E-673DD1A6BF26}"/>
              </a:ext>
            </a:extLst>
          </p:cNvPr>
          <p:cNvSpPr/>
          <p:nvPr/>
        </p:nvSpPr>
        <p:spPr>
          <a:xfrm>
            <a:off x="8742231" y="2235385"/>
            <a:ext cx="1261582" cy="666325"/>
          </a:xfrm>
          <a:prstGeom prst="wedgeRectCallout">
            <a:avLst>
              <a:gd name="adj1" fmla="val 225"/>
              <a:gd name="adj2" fmla="val 91079"/>
            </a:avLst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6365D"/>
                </a:solidFill>
              </a:rPr>
              <a:t>Agent Training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7BFD3837-0951-460A-8F70-DE2C1D269EAC}"/>
              </a:ext>
            </a:extLst>
          </p:cNvPr>
          <p:cNvSpPr/>
          <p:nvPr/>
        </p:nvSpPr>
        <p:spPr>
          <a:xfrm>
            <a:off x="4225240" y="3914343"/>
            <a:ext cx="1261582" cy="690363"/>
          </a:xfrm>
          <a:prstGeom prst="wedgeRectCallout">
            <a:avLst>
              <a:gd name="adj1" fmla="val -5760"/>
              <a:gd name="adj2" fmla="val -94080"/>
            </a:avLst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6365D"/>
                </a:solidFill>
              </a:rPr>
              <a:t>NSM Intro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713BFC92-EF5F-415D-9EA4-C1EAB34B2E0A}"/>
              </a:ext>
            </a:extLst>
          </p:cNvPr>
          <p:cNvSpPr/>
          <p:nvPr/>
        </p:nvSpPr>
        <p:spPr>
          <a:xfrm>
            <a:off x="1047079" y="3914343"/>
            <a:ext cx="1261582" cy="680662"/>
          </a:xfrm>
          <a:prstGeom prst="wedgeRectCallout">
            <a:avLst>
              <a:gd name="adj1" fmla="val 3549"/>
              <a:gd name="adj2" fmla="val -95126"/>
            </a:avLst>
          </a:prstGeom>
          <a:solidFill>
            <a:srgbClr val="D0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6365D"/>
                </a:solidFill>
              </a:rPr>
              <a:t>Design Reviews</a:t>
            </a:r>
          </a:p>
        </p:txBody>
      </p:sp>
      <p:pic>
        <p:nvPicPr>
          <p:cNvPr id="1026" name="Picture 2" descr="1,217 You Are Here Illustrations &amp; Clip Art - iStock">
            <a:extLst>
              <a:ext uri="{FF2B5EF4-FFF2-40B4-BE49-F238E27FC236}">
                <a16:creationId xmlns:a16="http://schemas.microsoft.com/office/drawing/2014/main" id="{104BFA31-28D7-4770-91F5-51880233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02" y="174641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7" y="3485626"/>
            <a:ext cx="7597620" cy="514501"/>
          </a:xfrm>
        </p:spPr>
        <p:txBody>
          <a:bodyPr vert="horz"/>
          <a:lstStyle/>
          <a:p>
            <a:r>
              <a:rPr lang="en-US" dirty="0"/>
              <a:t>Thank you!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7BC9-4075-4907-962B-854C18A7B7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34EDF77-B6A8-4A08-83FC-68D0C01D31C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9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Outdoor Products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7" y="1812306"/>
            <a:ext cx="10944225" cy="43195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Condair Outdoor Products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*NEW* RS OC with Precision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*COMING SOON* GS Outdoor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BAE3E-DC8E-4CE8-84CF-D2F7A4A81E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0681CCA-0E4E-427A-BE28-54DF0FD48DCF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814BF9-9AC1-4729-8C55-8569DE41BEED}"/>
              </a:ext>
            </a:extLst>
          </p:cNvPr>
          <p:cNvGrpSpPr/>
          <p:nvPr/>
        </p:nvGrpSpPr>
        <p:grpSpPr>
          <a:xfrm>
            <a:off x="-3912066" y="1665287"/>
            <a:ext cx="3912066" cy="3911327"/>
            <a:chOff x="475376" y="976733"/>
            <a:chExt cx="4474397" cy="4570447"/>
          </a:xfrm>
        </p:grpSpPr>
        <p:pic>
          <p:nvPicPr>
            <p:cNvPr id="9" name="Graphic 8" descr="Woman riding bicycle with basket">
              <a:extLst>
                <a:ext uri="{FF2B5EF4-FFF2-40B4-BE49-F238E27FC236}">
                  <a16:creationId xmlns:a16="http://schemas.microsoft.com/office/drawing/2014/main" id="{135E6F62-9A3A-4A0D-9951-0B93D725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5376" y="1797381"/>
              <a:ext cx="4474397" cy="3749799"/>
            </a:xfrm>
            <a:prstGeom prst="rect">
              <a:avLst/>
            </a:prstGeom>
          </p:spPr>
        </p:pic>
        <p:pic>
          <p:nvPicPr>
            <p:cNvPr id="10" name="Graphic 9" descr="Woman with long hair">
              <a:extLst>
                <a:ext uri="{FF2B5EF4-FFF2-40B4-BE49-F238E27FC236}">
                  <a16:creationId xmlns:a16="http://schemas.microsoft.com/office/drawing/2014/main" id="{33AAD3EA-E8C0-4D33-AA90-FC310876F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6310">
              <a:off x="1830950" y="976733"/>
              <a:ext cx="1238508" cy="1302269"/>
            </a:xfrm>
            <a:prstGeom prst="rect">
              <a:avLst/>
            </a:prstGeom>
          </p:spPr>
        </p:pic>
        <p:pic>
          <p:nvPicPr>
            <p:cNvPr id="12" name="Graphic 11" descr="A smiling face">
              <a:extLst>
                <a:ext uri="{FF2B5EF4-FFF2-40B4-BE49-F238E27FC236}">
                  <a16:creationId xmlns:a16="http://schemas.microsoft.com/office/drawing/2014/main" id="{BACC821D-20A2-4BE6-985F-066259183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40529" y="1335497"/>
              <a:ext cx="501941" cy="517627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A96969-9A4E-49BC-87F3-F1D89D44A28D}"/>
              </a:ext>
            </a:extLst>
          </p:cNvPr>
          <p:cNvSpPr/>
          <p:nvPr/>
        </p:nvSpPr>
        <p:spPr>
          <a:xfrm>
            <a:off x="3695927" y="4684980"/>
            <a:ext cx="50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5F8AC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get outside!</a:t>
            </a:r>
          </a:p>
        </p:txBody>
      </p:sp>
    </p:spTree>
    <p:extLst>
      <p:ext uri="{BB962C8B-B14F-4D97-AF65-F5344CB8AC3E}">
        <p14:creationId xmlns:p14="http://schemas.microsoft.com/office/powerpoint/2010/main" val="5824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55625 -0.00833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5625 -0.00833 L 1.32409 -0.0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8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6150544-9486-4531-BE1D-70FA68DD00F9}"/>
              </a:ext>
            </a:extLst>
          </p:cNvPr>
          <p:cNvSpPr/>
          <p:nvPr/>
        </p:nvSpPr>
        <p:spPr>
          <a:xfrm>
            <a:off x="0" y="5533397"/>
            <a:ext cx="12192000" cy="1328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Tree with exposed branches">
            <a:extLst>
              <a:ext uri="{FF2B5EF4-FFF2-40B4-BE49-F238E27FC236}">
                <a16:creationId xmlns:a16="http://schemas.microsoft.com/office/drawing/2014/main" id="{EB7370EB-BA9A-4FE3-8082-75879F3C0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9855">
            <a:off x="5699063" y="4151330"/>
            <a:ext cx="2936589" cy="251019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8F11CC69-EAA1-48E3-B094-0DE3B6836570}"/>
              </a:ext>
            </a:extLst>
          </p:cNvPr>
          <p:cNvGrpSpPr/>
          <p:nvPr/>
        </p:nvGrpSpPr>
        <p:grpSpPr>
          <a:xfrm>
            <a:off x="4644583" y="3902143"/>
            <a:ext cx="2918583" cy="2743200"/>
            <a:chOff x="4644583" y="3902143"/>
            <a:chExt cx="2918583" cy="2743200"/>
          </a:xfrm>
        </p:grpSpPr>
        <p:pic>
          <p:nvPicPr>
            <p:cNvPr id="7" name="Picture 6" descr="Sunlight in the forest">
              <a:extLst>
                <a:ext uri="{FF2B5EF4-FFF2-40B4-BE49-F238E27FC236}">
                  <a16:creationId xmlns:a16="http://schemas.microsoft.com/office/drawing/2014/main" id="{B4BD7AC8-4858-43B9-A3E0-6AC77FCC6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51"/>
            <a:stretch/>
          </p:blipFill>
          <p:spPr>
            <a:xfrm>
              <a:off x="4653426" y="3902143"/>
              <a:ext cx="2909740" cy="2743200"/>
            </a:xfrm>
            <a:prstGeom prst="ellipse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A609F0-B552-4F48-9A03-DCDE336F1F70}"/>
                </a:ext>
              </a:extLst>
            </p:cNvPr>
            <p:cNvGrpSpPr/>
            <p:nvPr/>
          </p:nvGrpSpPr>
          <p:grpSpPr>
            <a:xfrm>
              <a:off x="4644583" y="5829685"/>
              <a:ext cx="2902833" cy="681198"/>
              <a:chOff x="7597237" y="1959353"/>
              <a:chExt cx="2902833" cy="681198"/>
            </a:xfrm>
          </p:grpSpPr>
          <p:pic>
            <p:nvPicPr>
              <p:cNvPr id="53" name="Graphic 52" descr="Long folded ribbon banner">
                <a:extLst>
                  <a:ext uri="{FF2B5EF4-FFF2-40B4-BE49-F238E27FC236}">
                    <a16:creationId xmlns:a16="http://schemas.microsoft.com/office/drawing/2014/main" id="{EBD49DAA-75E2-42DD-B810-696D3021F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97237" y="1959353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8816CD3-0671-43D1-9BBF-840BAC0D63D1}"/>
                  </a:ext>
                </a:extLst>
              </p:cNvPr>
              <p:cNvSpPr txBox="1"/>
              <p:nvPr/>
            </p:nvSpPr>
            <p:spPr>
              <a:xfrm>
                <a:off x="8655779" y="2212388"/>
                <a:ext cx="976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Summer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7E25FF5-2504-4FCA-8FB3-4DBA8AA47888}"/>
              </a:ext>
            </a:extLst>
          </p:cNvPr>
          <p:cNvGrpSpPr/>
          <p:nvPr/>
        </p:nvGrpSpPr>
        <p:grpSpPr>
          <a:xfrm>
            <a:off x="1174219" y="2107333"/>
            <a:ext cx="2902834" cy="2743200"/>
            <a:chOff x="1174219" y="2107333"/>
            <a:chExt cx="2902834" cy="2743200"/>
          </a:xfrm>
        </p:grpSpPr>
        <p:pic>
          <p:nvPicPr>
            <p:cNvPr id="4" name="Picture 3" descr="Feet of  child in yellow rubber boots jumping in puddle">
              <a:extLst>
                <a:ext uri="{FF2B5EF4-FFF2-40B4-BE49-F238E27FC236}">
                  <a16:creationId xmlns:a16="http://schemas.microsoft.com/office/drawing/2014/main" id="{6BFDE4D9-FFCB-43B9-A061-4B6C6C0AC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3" r="9488"/>
            <a:stretch/>
          </p:blipFill>
          <p:spPr>
            <a:xfrm>
              <a:off x="1174220" y="2107333"/>
              <a:ext cx="2902833" cy="2743200"/>
            </a:xfrm>
            <a:prstGeom prst="ellipse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AAFA5B-67C8-4F89-9822-A2FAC1E05B88}"/>
                </a:ext>
              </a:extLst>
            </p:cNvPr>
            <p:cNvGrpSpPr/>
            <p:nvPr/>
          </p:nvGrpSpPr>
          <p:grpSpPr>
            <a:xfrm>
              <a:off x="1174219" y="3995470"/>
              <a:ext cx="2902833" cy="681198"/>
              <a:chOff x="7597237" y="1959353"/>
              <a:chExt cx="2902833" cy="681198"/>
            </a:xfrm>
          </p:grpSpPr>
          <p:pic>
            <p:nvPicPr>
              <p:cNvPr id="43" name="Graphic 42" descr="Long folded ribbon banner">
                <a:extLst>
                  <a:ext uri="{FF2B5EF4-FFF2-40B4-BE49-F238E27FC236}">
                    <a16:creationId xmlns:a16="http://schemas.microsoft.com/office/drawing/2014/main" id="{7B25CD7B-CC10-4725-B696-FB6309580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97237" y="1959353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A4CA921-E63B-4A7D-BCB1-D925ED52FD6F}"/>
                  </a:ext>
                </a:extLst>
              </p:cNvPr>
              <p:cNvSpPr txBox="1"/>
              <p:nvPr/>
            </p:nvSpPr>
            <p:spPr>
              <a:xfrm>
                <a:off x="8655779" y="2212388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Spring</a:t>
                </a:r>
              </a:p>
            </p:txBody>
          </p:sp>
        </p:grpSp>
      </p:grpSp>
      <p:pic>
        <p:nvPicPr>
          <p:cNvPr id="48" name="Graphic 47" descr="Tree in the winter">
            <a:extLst>
              <a:ext uri="{FF2B5EF4-FFF2-40B4-BE49-F238E27FC236}">
                <a16:creationId xmlns:a16="http://schemas.microsoft.com/office/drawing/2014/main" id="{7DCC7017-7A02-41E3-BD59-AEFF99DCA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086136">
            <a:off x="3359144" y="188980"/>
            <a:ext cx="2183857" cy="2829915"/>
          </a:xfrm>
          <a:prstGeom prst="rect">
            <a:avLst/>
          </a:prstGeom>
        </p:spPr>
      </p:pic>
      <p:pic>
        <p:nvPicPr>
          <p:cNvPr id="47" name="Graphic 46" descr="Tree with falling leaves">
            <a:extLst>
              <a:ext uri="{FF2B5EF4-FFF2-40B4-BE49-F238E27FC236}">
                <a16:creationId xmlns:a16="http://schemas.microsoft.com/office/drawing/2014/main" id="{093AB2EE-865C-48FE-98F0-3B96E73724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75123">
            <a:off x="10051559" y="1517358"/>
            <a:ext cx="2397596" cy="293638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077A6DF-148C-4DD8-B260-0B488A87B5B9}"/>
              </a:ext>
            </a:extLst>
          </p:cNvPr>
          <p:cNvGrpSpPr/>
          <p:nvPr/>
        </p:nvGrpSpPr>
        <p:grpSpPr>
          <a:xfrm>
            <a:off x="4415335" y="339341"/>
            <a:ext cx="2902833" cy="2743200"/>
            <a:chOff x="4415335" y="339341"/>
            <a:chExt cx="2902833" cy="2743200"/>
          </a:xfrm>
        </p:grpSpPr>
        <p:pic>
          <p:nvPicPr>
            <p:cNvPr id="14" name="Picture 13" descr="Pine trees in snow">
              <a:extLst>
                <a:ext uri="{FF2B5EF4-FFF2-40B4-BE49-F238E27FC236}">
                  <a16:creationId xmlns:a16="http://schemas.microsoft.com/office/drawing/2014/main" id="{8DAB8EA6-9B43-404B-8F7A-E635C2DC5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8"/>
            <a:stretch/>
          </p:blipFill>
          <p:spPr>
            <a:xfrm>
              <a:off x="4454700" y="339341"/>
              <a:ext cx="2824309" cy="2743200"/>
            </a:xfrm>
            <a:prstGeom prst="ellipse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ED643FD-CAE1-400A-8B4C-2BD51DBBDA32}"/>
                </a:ext>
              </a:extLst>
            </p:cNvPr>
            <p:cNvGrpSpPr/>
            <p:nvPr/>
          </p:nvGrpSpPr>
          <p:grpSpPr>
            <a:xfrm>
              <a:off x="4415335" y="353898"/>
              <a:ext cx="2902833" cy="681198"/>
              <a:chOff x="7597237" y="1959353"/>
              <a:chExt cx="2902833" cy="681198"/>
            </a:xfrm>
          </p:grpSpPr>
          <p:pic>
            <p:nvPicPr>
              <p:cNvPr id="40" name="Graphic 39" descr="Long folded ribbon banner">
                <a:extLst>
                  <a:ext uri="{FF2B5EF4-FFF2-40B4-BE49-F238E27FC236}">
                    <a16:creationId xmlns:a16="http://schemas.microsoft.com/office/drawing/2014/main" id="{28745F8A-6417-4406-9444-B9FA0DB39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97237" y="1959353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707FCB-80D0-47E0-A97C-D88A9EC96F28}"/>
                  </a:ext>
                </a:extLst>
              </p:cNvPr>
              <p:cNvSpPr txBox="1"/>
              <p:nvPr/>
            </p:nvSpPr>
            <p:spPr>
              <a:xfrm>
                <a:off x="8655779" y="2212388"/>
                <a:ext cx="832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Winter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403D13-79AA-4EDC-910F-4505211F6DC0}"/>
              </a:ext>
            </a:extLst>
          </p:cNvPr>
          <p:cNvGrpSpPr/>
          <p:nvPr/>
        </p:nvGrpSpPr>
        <p:grpSpPr>
          <a:xfrm>
            <a:off x="8275331" y="1989133"/>
            <a:ext cx="2902833" cy="2743200"/>
            <a:chOff x="8275331" y="1989133"/>
            <a:chExt cx="2902833" cy="2743200"/>
          </a:xfrm>
        </p:grpSpPr>
        <p:pic>
          <p:nvPicPr>
            <p:cNvPr id="9" name="Picture 8" descr="Maple branch with red leaves with sun shining through from behind">
              <a:extLst>
                <a:ext uri="{FF2B5EF4-FFF2-40B4-BE49-F238E27FC236}">
                  <a16:creationId xmlns:a16="http://schemas.microsoft.com/office/drawing/2014/main" id="{79561E28-306D-401A-AA52-64849B311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3" r="25199"/>
            <a:stretch/>
          </p:blipFill>
          <p:spPr>
            <a:xfrm>
              <a:off x="8314593" y="1989133"/>
              <a:ext cx="2824310" cy="2743200"/>
            </a:xfrm>
            <a:prstGeom prst="ellipse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1CE849-E811-486C-8EBC-2C64BF49AC1F}"/>
                </a:ext>
              </a:extLst>
            </p:cNvPr>
            <p:cNvGrpSpPr/>
            <p:nvPr/>
          </p:nvGrpSpPr>
          <p:grpSpPr>
            <a:xfrm>
              <a:off x="8275331" y="1999845"/>
              <a:ext cx="2902833" cy="681198"/>
              <a:chOff x="7597237" y="1959353"/>
              <a:chExt cx="2902833" cy="681198"/>
            </a:xfrm>
          </p:grpSpPr>
          <p:pic>
            <p:nvPicPr>
              <p:cNvPr id="25" name="Graphic 24" descr="Long folded ribbon banner">
                <a:extLst>
                  <a:ext uri="{FF2B5EF4-FFF2-40B4-BE49-F238E27FC236}">
                    <a16:creationId xmlns:a16="http://schemas.microsoft.com/office/drawing/2014/main" id="{6DE60802-2FF0-4BAB-9DC2-BA030F65D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97237" y="1959353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D01F7E-CE2A-4BF5-9A3F-BAFF4F9DF1AD}"/>
                  </a:ext>
                </a:extLst>
              </p:cNvPr>
              <p:cNvSpPr txBox="1"/>
              <p:nvPr/>
            </p:nvSpPr>
            <p:spPr>
              <a:xfrm>
                <a:off x="8766495" y="2229435"/>
                <a:ext cx="5006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Fall</a:t>
                </a:r>
              </a:p>
            </p:txBody>
          </p:sp>
        </p:grpSp>
      </p:grpSp>
      <p:pic>
        <p:nvPicPr>
          <p:cNvPr id="60" name="Graphic 59" descr="Plant with long leaves">
            <a:extLst>
              <a:ext uri="{FF2B5EF4-FFF2-40B4-BE49-F238E27FC236}">
                <a16:creationId xmlns:a16="http://schemas.microsoft.com/office/drawing/2014/main" id="{ACD6A704-ECDB-4596-A05F-C3F853DB9E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809425">
            <a:off x="4124142" y="4978033"/>
            <a:ext cx="1015222" cy="848245"/>
          </a:xfrm>
          <a:prstGeom prst="rect">
            <a:avLst/>
          </a:prstGeom>
        </p:spPr>
      </p:pic>
      <p:pic>
        <p:nvPicPr>
          <p:cNvPr id="1030" name="Picture 6" descr="Umbrella coloring page, Umbrella, Clipart black and white">
            <a:extLst>
              <a:ext uri="{FF2B5EF4-FFF2-40B4-BE49-F238E27FC236}">
                <a16:creationId xmlns:a16="http://schemas.microsoft.com/office/drawing/2014/main" id="{E81579E8-F6DE-45E5-9A5C-F41091DE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758" flipH="1">
            <a:off x="-245872" y="1347932"/>
            <a:ext cx="2320100" cy="21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p Art: Snow Shovel B&amp;W I abcteach.com | abcteach">
            <a:extLst>
              <a:ext uri="{FF2B5EF4-FFF2-40B4-BE49-F238E27FC236}">
                <a16:creationId xmlns:a16="http://schemas.microsoft.com/office/drawing/2014/main" id="{2449871F-273E-4E4C-9B5E-410B42E0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50" b="95724" l="2961" r="97697">
                        <a14:foregroundMark x1="10197" y1="76316" x2="40461" y2="90789"/>
                        <a14:foregroundMark x1="30263" y1="69408" x2="58224" y2="83553"/>
                        <a14:foregroundMark x1="58224" y1="83553" x2="58553" y2="83882"/>
                        <a14:foregroundMark x1="39474" y1="95724" x2="8224" y2="77961"/>
                        <a14:foregroundMark x1="8224" y1="69737" x2="3289" y2="77961"/>
                        <a14:foregroundMark x1="58224" y1="73355" x2="19408" y2="57895"/>
                        <a14:foregroundMark x1="85855" y1="6250" x2="91776" y2="10526"/>
                        <a14:foregroundMark x1="93092" y1="13487" x2="85197" y2="19079"/>
                        <a14:foregroundMark x1="95724" y1="7566" x2="97697" y2="12500"/>
                        <a14:foregroundMark x1="71711" y1="29276" x2="70066" y2="32237"/>
                        <a14:foregroundMark x1="66118" y1="35855" x2="66118" y2="35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1322">
            <a:off x="6436809" y="1735602"/>
            <a:ext cx="1707686" cy="17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D565E48-9E8D-440A-8EB4-DF83964943DA}"/>
              </a:ext>
            </a:extLst>
          </p:cNvPr>
          <p:cNvGrpSpPr/>
          <p:nvPr/>
        </p:nvGrpSpPr>
        <p:grpSpPr>
          <a:xfrm>
            <a:off x="10203535" y="2887233"/>
            <a:ext cx="1678767" cy="1858626"/>
            <a:chOff x="10203535" y="2887233"/>
            <a:chExt cx="1678767" cy="185862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1188BEE-1D94-46F4-8EB0-7932C2D45792}"/>
                </a:ext>
              </a:extLst>
            </p:cNvPr>
            <p:cNvGrpSpPr/>
            <p:nvPr/>
          </p:nvGrpSpPr>
          <p:grpSpPr>
            <a:xfrm>
              <a:off x="10203535" y="2887233"/>
              <a:ext cx="1678767" cy="1858626"/>
              <a:chOff x="10203535" y="2887233"/>
              <a:chExt cx="1678767" cy="1858626"/>
            </a:xfrm>
          </p:grpSpPr>
          <p:pic>
            <p:nvPicPr>
              <p:cNvPr id="64" name="Graphic 63" descr="Man raising hand">
                <a:extLst>
                  <a:ext uri="{FF2B5EF4-FFF2-40B4-BE49-F238E27FC236}">
                    <a16:creationId xmlns:a16="http://schemas.microsoft.com/office/drawing/2014/main" id="{26D749DB-56EB-4CC2-8971-9F083C035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 flipH="1">
                <a:off x="10203535" y="3583809"/>
                <a:ext cx="1647825" cy="1162050"/>
              </a:xfrm>
              <a:prstGeom prst="rect">
                <a:avLst/>
              </a:prstGeom>
            </p:spPr>
          </p:pic>
          <p:pic>
            <p:nvPicPr>
              <p:cNvPr id="21" name="Graphic 20" descr="Woman with long hair">
                <a:extLst>
                  <a:ext uri="{FF2B5EF4-FFF2-40B4-BE49-F238E27FC236}">
                    <a16:creationId xmlns:a16="http://schemas.microsoft.com/office/drawing/2014/main" id="{860905C7-2769-4009-A5F5-CDCBC7A4D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 rot="21409940" flipH="1">
                <a:off x="10632447" y="2887233"/>
                <a:ext cx="1249855" cy="1314200"/>
              </a:xfrm>
              <a:prstGeom prst="rect">
                <a:avLst/>
              </a:prstGeom>
            </p:spPr>
          </p:pic>
        </p:grpSp>
        <p:pic>
          <p:nvPicPr>
            <p:cNvPr id="22" name="Graphic 21" descr="Face with heart eyes">
              <a:extLst>
                <a:ext uri="{FF2B5EF4-FFF2-40B4-BE49-F238E27FC236}">
                  <a16:creationId xmlns:a16="http://schemas.microsoft.com/office/drawing/2014/main" id="{CD6EA242-5113-416E-8EDF-0A431ED49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flipH="1">
              <a:off x="10884775" y="3243423"/>
              <a:ext cx="474699" cy="50182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044EBDB-3299-473D-B7AC-AC83D594B09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354" b="90884" l="7104" r="88525">
                        <a14:foregroundMark x1="7650" y1="20442" x2="7104" y2="38398"/>
                        <a14:foregroundMark x1="89617" y1="20994" x2="89617" y2="25138"/>
                        <a14:foregroundMark x1="50273" y1="6354" x2="50273" y2="13812"/>
                        <a14:foregroundMark x1="34426" y1="90331" x2="62295" y2="90884"/>
                        <a14:foregroundMark x1="62295" y1="90884" x2="64481" y2="903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7851">
            <a:off x="10021608" y="2737068"/>
            <a:ext cx="458640" cy="90725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986B2D1-2F40-45BF-97A4-32D4D1B1456D}"/>
              </a:ext>
            </a:extLst>
          </p:cNvPr>
          <p:cNvGrpSpPr/>
          <p:nvPr/>
        </p:nvGrpSpPr>
        <p:grpSpPr>
          <a:xfrm>
            <a:off x="6232986" y="1205452"/>
            <a:ext cx="1072995" cy="2070616"/>
            <a:chOff x="6009612" y="1011971"/>
            <a:chExt cx="1072995" cy="207061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CE075A7-5374-449A-9C31-90FD64497A13}"/>
                </a:ext>
              </a:extLst>
            </p:cNvPr>
            <p:cNvGrpSpPr/>
            <p:nvPr/>
          </p:nvGrpSpPr>
          <p:grpSpPr>
            <a:xfrm rot="21409940">
              <a:off x="6009612" y="1471944"/>
              <a:ext cx="1072995" cy="1610643"/>
              <a:chOff x="6963037" y="2203437"/>
              <a:chExt cx="1986008" cy="3116519"/>
            </a:xfrm>
          </p:grpSpPr>
          <p:pic>
            <p:nvPicPr>
              <p:cNvPr id="29" name="Graphic 28" descr="Man wearing jacket">
                <a:extLst>
                  <a:ext uri="{FF2B5EF4-FFF2-40B4-BE49-F238E27FC236}">
                    <a16:creationId xmlns:a16="http://schemas.microsoft.com/office/drawing/2014/main" id="{A2C6928F-BD40-4C89-ABDA-D68B4DB63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 flipH="1">
                <a:off x="7033746" y="3623459"/>
                <a:ext cx="1747520" cy="1696497"/>
              </a:xfrm>
              <a:prstGeom prst="rect">
                <a:avLst/>
              </a:prstGeom>
            </p:spPr>
          </p:pic>
          <p:pic>
            <p:nvPicPr>
              <p:cNvPr id="30" name="Graphic 29" descr="Woman with long hair">
                <a:extLst>
                  <a:ext uri="{FF2B5EF4-FFF2-40B4-BE49-F238E27FC236}">
                    <a16:creationId xmlns:a16="http://schemas.microsoft.com/office/drawing/2014/main" id="{68475556-3FD5-41B1-9BBC-B786D1512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 flipH="1">
                <a:off x="6963037" y="2203437"/>
                <a:ext cx="1986008" cy="2206676"/>
              </a:xfrm>
              <a:prstGeom prst="rect">
                <a:avLst/>
              </a:prstGeom>
            </p:spPr>
          </p:pic>
          <p:pic>
            <p:nvPicPr>
              <p:cNvPr id="31" name="Graphic 30" descr="An afraid face">
                <a:extLst>
                  <a:ext uri="{FF2B5EF4-FFF2-40B4-BE49-F238E27FC236}">
                    <a16:creationId xmlns:a16="http://schemas.microsoft.com/office/drawing/2014/main" id="{7A15DE17-D47D-4F10-91F6-89D8628E6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 flipH="1">
                <a:off x="7372175" y="2881480"/>
                <a:ext cx="706422" cy="727829"/>
              </a:xfrm>
              <a:prstGeom prst="rect">
                <a:avLst/>
              </a:prstGeom>
            </p:spPr>
          </p:pic>
        </p:grpSp>
        <p:pic>
          <p:nvPicPr>
            <p:cNvPr id="1026" name="Picture 2" descr="Hat Clipart, Coloring Pages, And Other Free Printable Design Themes">
              <a:extLst>
                <a:ext uri="{FF2B5EF4-FFF2-40B4-BE49-F238E27FC236}">
                  <a16:creationId xmlns:a16="http://schemas.microsoft.com/office/drawing/2014/main" id="{7B8D5DD3-6571-472E-82ED-3151C45AC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590" b="94605" l="2894" r="96412">
                          <a14:foregroundMark x1="14931" y1="50749" x2="8565" y2="68232"/>
                          <a14:foregroundMark x1="8565" y1="68232" x2="11227" y2="71229"/>
                          <a14:foregroundMark x1="86458" y1="53546" x2="92014" y2="67832"/>
                          <a14:foregroundMark x1="92014" y1="67832" x2="93171" y2="83117"/>
                          <a14:foregroundMark x1="93171" y1="83117" x2="89120" y2="89710"/>
                          <a14:foregroundMark x1="86227" y1="92707" x2="87616" y2="94805"/>
                          <a14:foregroundMark x1="2894" y1="72428" x2="9722" y2="63836"/>
                          <a14:foregroundMark x1="27083" y1="65335" x2="75694" y2="76923"/>
                          <a14:foregroundMark x1="17708" y1="62338" x2="38889" y2="72028"/>
                          <a14:foregroundMark x1="95370" y1="63037" x2="96412" y2="693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011971"/>
              <a:ext cx="823283" cy="953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Graphic 45" descr="Tulip with grass">
            <a:extLst>
              <a:ext uri="{FF2B5EF4-FFF2-40B4-BE49-F238E27FC236}">
                <a16:creationId xmlns:a16="http://schemas.microsoft.com/office/drawing/2014/main" id="{83B4B934-C806-4B7B-822E-C6C45559301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978861" y="3995470"/>
            <a:ext cx="619125" cy="11049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0834C991-648A-4347-BE29-DC29FA20616B}"/>
              </a:ext>
            </a:extLst>
          </p:cNvPr>
          <p:cNvGrpSpPr/>
          <p:nvPr/>
        </p:nvGrpSpPr>
        <p:grpSpPr>
          <a:xfrm>
            <a:off x="4607930" y="4429140"/>
            <a:ext cx="1348748" cy="1856032"/>
            <a:chOff x="4607930" y="4429140"/>
            <a:chExt cx="1348748" cy="1856032"/>
          </a:xfrm>
        </p:grpSpPr>
        <p:pic>
          <p:nvPicPr>
            <p:cNvPr id="55" name="Graphic 54" descr="Female sitting down">
              <a:extLst>
                <a:ext uri="{FF2B5EF4-FFF2-40B4-BE49-F238E27FC236}">
                  <a16:creationId xmlns:a16="http://schemas.microsoft.com/office/drawing/2014/main" id="{36AA880B-0AE1-4E54-B2DE-67BD64D17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 rot="20752581">
              <a:off x="4777216" y="4896451"/>
              <a:ext cx="1179462" cy="1388721"/>
            </a:xfrm>
            <a:prstGeom prst="rect">
              <a:avLst/>
            </a:prstGeom>
          </p:spPr>
        </p:pic>
        <p:pic>
          <p:nvPicPr>
            <p:cNvPr id="56" name="Graphic 55" descr="Woman with long hair">
              <a:extLst>
                <a:ext uri="{FF2B5EF4-FFF2-40B4-BE49-F238E27FC236}">
                  <a16:creationId xmlns:a16="http://schemas.microsoft.com/office/drawing/2014/main" id="{B940B206-3728-427F-94B2-CA502F0E5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607930" y="4429140"/>
              <a:ext cx="829843" cy="922048"/>
            </a:xfrm>
            <a:prstGeom prst="rect">
              <a:avLst/>
            </a:prstGeom>
          </p:spPr>
        </p:pic>
        <p:pic>
          <p:nvPicPr>
            <p:cNvPr id="57" name="Graphic 56" descr="Happy face with large eyes">
              <a:extLst>
                <a:ext uri="{FF2B5EF4-FFF2-40B4-BE49-F238E27FC236}">
                  <a16:creationId xmlns:a16="http://schemas.microsoft.com/office/drawing/2014/main" id="{5A0B8E09-BBA6-4411-BF0F-607BBF62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4940012" y="4690699"/>
              <a:ext cx="352425" cy="333375"/>
            </a:xfrm>
            <a:prstGeom prst="rect">
              <a:avLst/>
            </a:prstGeom>
          </p:spPr>
        </p:pic>
      </p:grpSp>
      <p:pic>
        <p:nvPicPr>
          <p:cNvPr id="59" name="Graphic 58" descr="Long grass decor">
            <a:extLst>
              <a:ext uri="{FF2B5EF4-FFF2-40B4-BE49-F238E27FC236}">
                <a16:creationId xmlns:a16="http://schemas.microsoft.com/office/drawing/2014/main" id="{945ABE6F-BCD9-4F7E-8032-8FD40BB522D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890113" y="5529647"/>
            <a:ext cx="828675" cy="600075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1EEA78F-4735-49B6-AF7B-29602AD57760}"/>
              </a:ext>
            </a:extLst>
          </p:cNvPr>
          <p:cNvGrpSpPr/>
          <p:nvPr/>
        </p:nvGrpSpPr>
        <p:grpSpPr>
          <a:xfrm>
            <a:off x="808022" y="1991219"/>
            <a:ext cx="1204286" cy="2022080"/>
            <a:chOff x="808022" y="1991219"/>
            <a:chExt cx="1204286" cy="2022080"/>
          </a:xfrm>
        </p:grpSpPr>
        <p:pic>
          <p:nvPicPr>
            <p:cNvPr id="49" name="Graphic 48" descr="Man in a hoodie">
              <a:extLst>
                <a:ext uri="{FF2B5EF4-FFF2-40B4-BE49-F238E27FC236}">
                  <a16:creationId xmlns:a16="http://schemas.microsoft.com/office/drawing/2014/main" id="{1E2CBBED-5F14-41F8-92F7-264B26B19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 rot="21320732">
              <a:off x="808022" y="2879656"/>
              <a:ext cx="1195639" cy="1133643"/>
            </a:xfrm>
            <a:prstGeom prst="rect">
              <a:avLst/>
            </a:prstGeom>
          </p:spPr>
        </p:pic>
        <p:pic>
          <p:nvPicPr>
            <p:cNvPr id="45" name="Graphic 44" descr="Woman with long hair">
              <a:extLst>
                <a:ext uri="{FF2B5EF4-FFF2-40B4-BE49-F238E27FC236}">
                  <a16:creationId xmlns:a16="http://schemas.microsoft.com/office/drawing/2014/main" id="{0C678788-649D-4CA5-9047-1616C43F5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38969" y="2119999"/>
              <a:ext cx="1116661" cy="1240734"/>
            </a:xfrm>
            <a:prstGeom prst="rect">
              <a:avLst/>
            </a:prstGeom>
          </p:spPr>
        </p:pic>
        <p:pic>
          <p:nvPicPr>
            <p:cNvPr id="50" name="Graphic 49" descr="A happy face">
              <a:extLst>
                <a:ext uri="{FF2B5EF4-FFF2-40B4-BE49-F238E27FC236}">
                  <a16:creationId xmlns:a16="http://schemas.microsoft.com/office/drawing/2014/main" id="{F02065F1-6EA2-4047-9FBE-85139A0D6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1294477" y="2465801"/>
              <a:ext cx="442616" cy="456448"/>
            </a:xfrm>
            <a:prstGeom prst="rect">
              <a:avLst/>
            </a:prstGeom>
          </p:spPr>
        </p:pic>
        <p:pic>
          <p:nvPicPr>
            <p:cNvPr id="38" name="Graphic 37" descr="Cap with a visor">
              <a:extLst>
                <a:ext uri="{FF2B5EF4-FFF2-40B4-BE49-F238E27FC236}">
                  <a16:creationId xmlns:a16="http://schemas.microsoft.com/office/drawing/2014/main" id="{3C12E9E7-1E77-4A33-8E9F-CAEF2358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953649" y="1991219"/>
              <a:ext cx="1058659" cy="661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50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6150544-9486-4531-BE1D-70FA68DD00F9}"/>
              </a:ext>
            </a:extLst>
          </p:cNvPr>
          <p:cNvSpPr/>
          <p:nvPr/>
        </p:nvSpPr>
        <p:spPr>
          <a:xfrm>
            <a:off x="0" y="5535254"/>
            <a:ext cx="12192000" cy="1328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11CC69-EAA1-48E3-B094-0DE3B6836570}"/>
              </a:ext>
            </a:extLst>
          </p:cNvPr>
          <p:cNvGrpSpPr/>
          <p:nvPr/>
        </p:nvGrpSpPr>
        <p:grpSpPr>
          <a:xfrm>
            <a:off x="4735816" y="3812629"/>
            <a:ext cx="2918583" cy="2743200"/>
            <a:chOff x="4644583" y="3902143"/>
            <a:chExt cx="2918583" cy="2743200"/>
          </a:xfrm>
        </p:grpSpPr>
        <p:pic>
          <p:nvPicPr>
            <p:cNvPr id="7" name="Picture 6" descr="Sunlight in the forest">
              <a:extLst>
                <a:ext uri="{FF2B5EF4-FFF2-40B4-BE49-F238E27FC236}">
                  <a16:creationId xmlns:a16="http://schemas.microsoft.com/office/drawing/2014/main" id="{B4BD7AC8-4858-43B9-A3E0-6AC77FCC6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51"/>
            <a:stretch/>
          </p:blipFill>
          <p:spPr>
            <a:xfrm>
              <a:off x="4653426" y="3902143"/>
              <a:ext cx="2909740" cy="2743200"/>
            </a:xfrm>
            <a:prstGeom prst="ellipse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A609F0-B552-4F48-9A03-DCDE336F1F70}"/>
                </a:ext>
              </a:extLst>
            </p:cNvPr>
            <p:cNvGrpSpPr/>
            <p:nvPr/>
          </p:nvGrpSpPr>
          <p:grpSpPr>
            <a:xfrm>
              <a:off x="4644583" y="5829685"/>
              <a:ext cx="2902833" cy="681198"/>
              <a:chOff x="7597237" y="1959353"/>
              <a:chExt cx="2902833" cy="681198"/>
            </a:xfrm>
          </p:grpSpPr>
          <p:pic>
            <p:nvPicPr>
              <p:cNvPr id="53" name="Graphic 52" descr="Long folded ribbon banner">
                <a:extLst>
                  <a:ext uri="{FF2B5EF4-FFF2-40B4-BE49-F238E27FC236}">
                    <a16:creationId xmlns:a16="http://schemas.microsoft.com/office/drawing/2014/main" id="{EBD49DAA-75E2-42DD-B810-696D3021F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97237" y="1959353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8816CD3-0671-43D1-9BBF-840BAC0D63D1}"/>
                  </a:ext>
                </a:extLst>
              </p:cNvPr>
              <p:cNvSpPr txBox="1"/>
              <p:nvPr/>
            </p:nvSpPr>
            <p:spPr>
              <a:xfrm>
                <a:off x="8655779" y="2212388"/>
                <a:ext cx="976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Summer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7E25FF5-2504-4FCA-8FB3-4DBA8AA47888}"/>
              </a:ext>
            </a:extLst>
          </p:cNvPr>
          <p:cNvGrpSpPr/>
          <p:nvPr/>
        </p:nvGrpSpPr>
        <p:grpSpPr>
          <a:xfrm>
            <a:off x="1710285" y="2057400"/>
            <a:ext cx="2902834" cy="2743200"/>
            <a:chOff x="1174219" y="2107333"/>
            <a:chExt cx="2902834" cy="2743200"/>
          </a:xfrm>
        </p:grpSpPr>
        <p:pic>
          <p:nvPicPr>
            <p:cNvPr id="4" name="Picture 3" descr="Feet of  child in yellow rubber boots jumping in puddle">
              <a:extLst>
                <a:ext uri="{FF2B5EF4-FFF2-40B4-BE49-F238E27FC236}">
                  <a16:creationId xmlns:a16="http://schemas.microsoft.com/office/drawing/2014/main" id="{6BFDE4D9-FFCB-43B9-A061-4B6C6C0AC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3" r="9488"/>
            <a:stretch/>
          </p:blipFill>
          <p:spPr>
            <a:xfrm>
              <a:off x="1174220" y="2107333"/>
              <a:ext cx="2902833" cy="2743200"/>
            </a:xfrm>
            <a:prstGeom prst="ellipse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AAFA5B-67C8-4F89-9822-A2FAC1E05B88}"/>
                </a:ext>
              </a:extLst>
            </p:cNvPr>
            <p:cNvGrpSpPr/>
            <p:nvPr/>
          </p:nvGrpSpPr>
          <p:grpSpPr>
            <a:xfrm>
              <a:off x="1174219" y="3995470"/>
              <a:ext cx="2902833" cy="681198"/>
              <a:chOff x="7597237" y="1959353"/>
              <a:chExt cx="2902833" cy="681198"/>
            </a:xfrm>
          </p:grpSpPr>
          <p:pic>
            <p:nvPicPr>
              <p:cNvPr id="43" name="Graphic 42" descr="Long folded ribbon banner">
                <a:extLst>
                  <a:ext uri="{FF2B5EF4-FFF2-40B4-BE49-F238E27FC236}">
                    <a16:creationId xmlns:a16="http://schemas.microsoft.com/office/drawing/2014/main" id="{7B25CD7B-CC10-4725-B696-FB6309580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97237" y="1959353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A4CA921-E63B-4A7D-BCB1-D925ED52FD6F}"/>
                  </a:ext>
                </a:extLst>
              </p:cNvPr>
              <p:cNvSpPr txBox="1"/>
              <p:nvPr/>
            </p:nvSpPr>
            <p:spPr>
              <a:xfrm>
                <a:off x="8655779" y="2212388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Spring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077A6DF-148C-4DD8-B260-0B488A87B5B9}"/>
              </a:ext>
            </a:extLst>
          </p:cNvPr>
          <p:cNvGrpSpPr/>
          <p:nvPr/>
        </p:nvGrpSpPr>
        <p:grpSpPr>
          <a:xfrm>
            <a:off x="4659104" y="270520"/>
            <a:ext cx="2902833" cy="2743200"/>
            <a:chOff x="4423896" y="339341"/>
            <a:chExt cx="2902833" cy="2743200"/>
          </a:xfrm>
        </p:grpSpPr>
        <p:pic>
          <p:nvPicPr>
            <p:cNvPr id="14" name="Picture 13" descr="Pine trees in snow">
              <a:extLst>
                <a:ext uri="{FF2B5EF4-FFF2-40B4-BE49-F238E27FC236}">
                  <a16:creationId xmlns:a16="http://schemas.microsoft.com/office/drawing/2014/main" id="{8DAB8EA6-9B43-404B-8F7A-E635C2DC5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8"/>
            <a:stretch/>
          </p:blipFill>
          <p:spPr>
            <a:xfrm>
              <a:off x="4454700" y="339341"/>
              <a:ext cx="2824309" cy="2743200"/>
            </a:xfrm>
            <a:prstGeom prst="ellipse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ED643FD-CAE1-400A-8B4C-2BD51DBBDA32}"/>
                </a:ext>
              </a:extLst>
            </p:cNvPr>
            <p:cNvGrpSpPr/>
            <p:nvPr/>
          </p:nvGrpSpPr>
          <p:grpSpPr>
            <a:xfrm>
              <a:off x="4423896" y="2293057"/>
              <a:ext cx="2902833" cy="681198"/>
              <a:chOff x="7605798" y="3898512"/>
              <a:chExt cx="2902833" cy="681198"/>
            </a:xfrm>
          </p:grpSpPr>
          <p:pic>
            <p:nvPicPr>
              <p:cNvPr id="40" name="Graphic 39" descr="Long folded ribbon banner">
                <a:extLst>
                  <a:ext uri="{FF2B5EF4-FFF2-40B4-BE49-F238E27FC236}">
                    <a16:creationId xmlns:a16="http://schemas.microsoft.com/office/drawing/2014/main" id="{28745F8A-6417-4406-9444-B9FA0DB39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05798" y="3898512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707FCB-80D0-47E0-A97C-D88A9EC96F28}"/>
                  </a:ext>
                </a:extLst>
              </p:cNvPr>
              <p:cNvSpPr txBox="1"/>
              <p:nvPr/>
            </p:nvSpPr>
            <p:spPr>
              <a:xfrm>
                <a:off x="8666815" y="4162253"/>
                <a:ext cx="832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Winter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403D13-79AA-4EDC-910F-4505211F6DC0}"/>
              </a:ext>
            </a:extLst>
          </p:cNvPr>
          <p:cNvGrpSpPr/>
          <p:nvPr/>
        </p:nvGrpSpPr>
        <p:grpSpPr>
          <a:xfrm>
            <a:off x="7663242" y="1929813"/>
            <a:ext cx="2902833" cy="2743200"/>
            <a:chOff x="8275331" y="1989133"/>
            <a:chExt cx="2902833" cy="2743200"/>
          </a:xfrm>
        </p:grpSpPr>
        <p:pic>
          <p:nvPicPr>
            <p:cNvPr id="9" name="Picture 8" descr="Maple branch with red leaves with sun shining through from behind">
              <a:extLst>
                <a:ext uri="{FF2B5EF4-FFF2-40B4-BE49-F238E27FC236}">
                  <a16:creationId xmlns:a16="http://schemas.microsoft.com/office/drawing/2014/main" id="{79561E28-306D-401A-AA52-64849B311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3" r="25199"/>
            <a:stretch/>
          </p:blipFill>
          <p:spPr>
            <a:xfrm>
              <a:off x="8314593" y="1989133"/>
              <a:ext cx="2824310" cy="2743200"/>
            </a:xfrm>
            <a:prstGeom prst="ellipse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1CE849-E811-486C-8EBC-2C64BF49AC1F}"/>
                </a:ext>
              </a:extLst>
            </p:cNvPr>
            <p:cNvGrpSpPr/>
            <p:nvPr/>
          </p:nvGrpSpPr>
          <p:grpSpPr>
            <a:xfrm>
              <a:off x="8275331" y="3995470"/>
              <a:ext cx="2902833" cy="681198"/>
              <a:chOff x="7597237" y="3954978"/>
              <a:chExt cx="2902833" cy="681198"/>
            </a:xfrm>
          </p:grpSpPr>
          <p:pic>
            <p:nvPicPr>
              <p:cNvPr id="25" name="Graphic 24" descr="Long folded ribbon banner">
                <a:extLst>
                  <a:ext uri="{FF2B5EF4-FFF2-40B4-BE49-F238E27FC236}">
                    <a16:creationId xmlns:a16="http://schemas.microsoft.com/office/drawing/2014/main" id="{6DE60802-2FF0-4BAB-9DC2-BA030F65D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597237" y="3954978"/>
                <a:ext cx="2902833" cy="68119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D01F7E-CE2A-4BF5-9A3F-BAFF4F9DF1AD}"/>
                  </a:ext>
                </a:extLst>
              </p:cNvPr>
              <p:cNvSpPr txBox="1"/>
              <p:nvPr/>
            </p:nvSpPr>
            <p:spPr>
              <a:xfrm>
                <a:off x="8826609" y="4208013"/>
                <a:ext cx="5006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Fall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04E6B4-21C6-46F8-8FB6-EF35A4B76788}"/>
              </a:ext>
            </a:extLst>
          </p:cNvPr>
          <p:cNvGrpSpPr/>
          <p:nvPr/>
        </p:nvGrpSpPr>
        <p:grpSpPr>
          <a:xfrm rot="1517916">
            <a:off x="795785" y="1384292"/>
            <a:ext cx="1452428" cy="888544"/>
            <a:chOff x="795785" y="1384292"/>
            <a:chExt cx="1452428" cy="888544"/>
          </a:xfrm>
        </p:grpSpPr>
        <p:pic>
          <p:nvPicPr>
            <p:cNvPr id="5" name="Graphic 4" descr="A flying arrow">
              <a:extLst>
                <a:ext uri="{FF2B5EF4-FFF2-40B4-BE49-F238E27FC236}">
                  <a16:creationId xmlns:a16="http://schemas.microsoft.com/office/drawing/2014/main" id="{FB264B75-F4BA-44DD-BFE5-B0EB6D792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BF34E6-59AF-4C82-A296-B954FE9E9FAA}"/>
                </a:ext>
              </a:extLst>
            </p:cNvPr>
            <p:cNvSpPr txBox="1"/>
            <p:nvPr/>
          </p:nvSpPr>
          <p:spPr>
            <a:xfrm rot="1168935">
              <a:off x="1070696" y="1599415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Rain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BB5F12-CDB1-484C-A6F7-F520FB8EF45D}"/>
              </a:ext>
            </a:extLst>
          </p:cNvPr>
          <p:cNvGrpSpPr/>
          <p:nvPr/>
        </p:nvGrpSpPr>
        <p:grpSpPr>
          <a:xfrm>
            <a:off x="2911428" y="815837"/>
            <a:ext cx="1452428" cy="888544"/>
            <a:chOff x="795785" y="1384292"/>
            <a:chExt cx="1452428" cy="888544"/>
          </a:xfrm>
        </p:grpSpPr>
        <p:pic>
          <p:nvPicPr>
            <p:cNvPr id="71" name="Graphic 70" descr="A flying arrow">
              <a:extLst>
                <a:ext uri="{FF2B5EF4-FFF2-40B4-BE49-F238E27FC236}">
                  <a16:creationId xmlns:a16="http://schemas.microsoft.com/office/drawing/2014/main" id="{8958675B-CE9F-455B-BF5C-635681D62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6CEBD06-8ADA-4018-B7CD-9A9D8A85583F}"/>
                </a:ext>
              </a:extLst>
            </p:cNvPr>
            <p:cNvSpPr txBox="1"/>
            <p:nvPr/>
          </p:nvSpPr>
          <p:spPr>
            <a:xfrm rot="1168935">
              <a:off x="1025012" y="1599415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9A3DC4D-45BE-460B-B04F-30B01B1D8A35}"/>
              </a:ext>
            </a:extLst>
          </p:cNvPr>
          <p:cNvGrpSpPr/>
          <p:nvPr/>
        </p:nvGrpSpPr>
        <p:grpSpPr>
          <a:xfrm rot="2057274" flipH="1">
            <a:off x="7863710" y="5117573"/>
            <a:ext cx="1498038" cy="888544"/>
            <a:chOff x="795785" y="1384292"/>
            <a:chExt cx="1452428" cy="888544"/>
          </a:xfrm>
        </p:grpSpPr>
        <p:pic>
          <p:nvPicPr>
            <p:cNvPr id="74" name="Graphic 73" descr="A flying arrow">
              <a:extLst>
                <a:ext uri="{FF2B5EF4-FFF2-40B4-BE49-F238E27FC236}">
                  <a16:creationId xmlns:a16="http://schemas.microsoft.com/office/drawing/2014/main" id="{A08BC88D-7519-43AA-A225-33ED780A6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EF8FEC0-F52D-4F05-9927-0DBB36740B72}"/>
                </a:ext>
              </a:extLst>
            </p:cNvPr>
            <p:cNvSpPr txBox="1"/>
            <p:nvPr/>
          </p:nvSpPr>
          <p:spPr>
            <a:xfrm rot="1168935">
              <a:off x="1070897" y="1599415"/>
              <a:ext cx="594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Dust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51363FD-8A24-4F24-8055-9D6D1FF0B7FE}"/>
              </a:ext>
            </a:extLst>
          </p:cNvPr>
          <p:cNvGrpSpPr/>
          <p:nvPr/>
        </p:nvGrpSpPr>
        <p:grpSpPr>
          <a:xfrm flipH="1">
            <a:off x="10416840" y="1929813"/>
            <a:ext cx="1498038" cy="888544"/>
            <a:chOff x="795785" y="1384292"/>
            <a:chExt cx="1452428" cy="888544"/>
          </a:xfrm>
        </p:grpSpPr>
        <p:pic>
          <p:nvPicPr>
            <p:cNvPr id="77" name="Graphic 76" descr="A flying arrow">
              <a:extLst>
                <a:ext uri="{FF2B5EF4-FFF2-40B4-BE49-F238E27FC236}">
                  <a16:creationId xmlns:a16="http://schemas.microsoft.com/office/drawing/2014/main" id="{68ECE0B0-FB83-43E6-934C-9F3A85E65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B72E525-7FB6-4780-BD52-021C26CE2801}"/>
                </a:ext>
              </a:extLst>
            </p:cNvPr>
            <p:cNvSpPr txBox="1"/>
            <p:nvPr/>
          </p:nvSpPr>
          <p:spPr>
            <a:xfrm rot="1168935">
              <a:off x="1075093" y="1599413"/>
              <a:ext cx="58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B731CD2-9E1C-4F89-A116-CE6A5C574E3A}"/>
              </a:ext>
            </a:extLst>
          </p:cNvPr>
          <p:cNvGrpSpPr/>
          <p:nvPr/>
        </p:nvGrpSpPr>
        <p:grpSpPr>
          <a:xfrm rot="1276786" flipH="1">
            <a:off x="7580094" y="799725"/>
            <a:ext cx="1498038" cy="888544"/>
            <a:chOff x="795785" y="1384292"/>
            <a:chExt cx="1452428" cy="888544"/>
          </a:xfrm>
        </p:grpSpPr>
        <p:pic>
          <p:nvPicPr>
            <p:cNvPr id="81" name="Graphic 80" descr="A flying arrow">
              <a:extLst>
                <a:ext uri="{FF2B5EF4-FFF2-40B4-BE49-F238E27FC236}">
                  <a16:creationId xmlns:a16="http://schemas.microsoft.com/office/drawing/2014/main" id="{28A4EF41-0447-44CD-8475-353C4D6C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9A249FB-27D9-49EA-BB57-CDB3F3030E09}"/>
                </a:ext>
              </a:extLst>
            </p:cNvPr>
            <p:cNvSpPr txBox="1"/>
            <p:nvPr/>
          </p:nvSpPr>
          <p:spPr>
            <a:xfrm rot="1168935">
              <a:off x="1029679" y="1599413"/>
              <a:ext cx="677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Snow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FA9369-A4A8-477E-865A-42DFB896F73B}"/>
              </a:ext>
            </a:extLst>
          </p:cNvPr>
          <p:cNvGrpSpPr/>
          <p:nvPr/>
        </p:nvGrpSpPr>
        <p:grpSpPr>
          <a:xfrm rot="19185253">
            <a:off x="3190980" y="5138564"/>
            <a:ext cx="1452428" cy="888544"/>
            <a:chOff x="795785" y="1384292"/>
            <a:chExt cx="1452428" cy="888544"/>
          </a:xfrm>
        </p:grpSpPr>
        <p:pic>
          <p:nvPicPr>
            <p:cNvPr id="85" name="Graphic 84" descr="A flying arrow">
              <a:extLst>
                <a:ext uri="{FF2B5EF4-FFF2-40B4-BE49-F238E27FC236}">
                  <a16:creationId xmlns:a16="http://schemas.microsoft.com/office/drawing/2014/main" id="{98FB5DAD-DD5E-4FA2-B4D4-8420BA2E6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704498">
              <a:off x="795785" y="1384292"/>
              <a:ext cx="1452428" cy="888544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BA5D30A-4A02-4111-84A0-98BB2E8F2186}"/>
                </a:ext>
              </a:extLst>
            </p:cNvPr>
            <p:cNvSpPr txBox="1"/>
            <p:nvPr/>
          </p:nvSpPr>
          <p:spPr>
            <a:xfrm rot="1168935">
              <a:off x="1053319" y="1599415"/>
              <a:ext cx="629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496C7-1A21-4C46-93CC-BCF3FF94AB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A8CB7-CEFD-4DC6-AD7F-8F0DC3E099B9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A61BB-49C2-4C76-87C8-A4A1EE1DEA7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0269E-ABEE-4D8C-A2C6-38B2CE89F46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CAA10C-14A9-4B71-9842-872747AC791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What weather conditions are the biggest concern in your territory when installing outdoor equipment?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AAF56-04FD-4487-88F0-3524AB321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03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80D099B-F8B7-46A6-817C-175E088FCA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/>
      </p:pic>
      <p:grpSp>
        <p:nvGrpSpPr>
          <p:cNvPr id="11" name="Graphic 4">
            <a:extLst>
              <a:ext uri="{FF2B5EF4-FFF2-40B4-BE49-F238E27FC236}">
                <a16:creationId xmlns:a16="http://schemas.microsoft.com/office/drawing/2014/main" id="{1BA60DFB-2A29-4D32-945A-5CEB172A1CDF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gray">
          <a:xfrm>
            <a:off x="9848382" y="421200"/>
            <a:ext cx="1722787" cy="330356"/>
            <a:chOff x="9848382" y="421200"/>
            <a:chExt cx="1722787" cy="330356"/>
          </a:xfrm>
          <a:solidFill>
            <a:srgbClr val="FFFFFF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D6074B-114B-4A8F-8924-71FDD563C4F9}"/>
                </a:ext>
              </a:extLst>
            </p:cNvPr>
            <p:cNvSpPr/>
            <p:nvPr/>
          </p:nvSpPr>
          <p:spPr bwMode="gray">
            <a:xfrm>
              <a:off x="9848382" y="567675"/>
              <a:ext cx="388341" cy="102400"/>
            </a:xfrm>
            <a:custGeom>
              <a:avLst/>
              <a:gdLst>
                <a:gd name="connsiteX0" fmla="*/ 120113 w 388341"/>
                <a:gd name="connsiteY0" fmla="*/ 19453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316 w 388341"/>
                <a:gd name="connsiteY3" fmla="*/ 71457 h 102400"/>
                <a:gd name="connsiteX4" fmla="*/ 238218 w 388341"/>
                <a:gd name="connsiteY4" fmla="*/ 102400 h 102400"/>
                <a:gd name="connsiteX5" fmla="*/ 94893 w 388341"/>
                <a:gd name="connsiteY5" fmla="*/ 70269 h 102400"/>
                <a:gd name="connsiteX6" fmla="*/ 0 w 388341"/>
                <a:gd name="connsiteY6" fmla="*/ 101492 h 102400"/>
                <a:gd name="connsiteX7" fmla="*/ 120113 w 388341"/>
                <a:gd name="connsiteY7" fmla="*/ 19314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53"/>
                  </a:moveTo>
                  <a:cubicBezTo>
                    <a:pt x="190173" y="19453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53" y="27733"/>
                    <a:pt x="359373" y="52291"/>
                    <a:pt x="336316" y="71457"/>
                  </a:cubicBezTo>
                  <a:cubicBezTo>
                    <a:pt x="309475" y="92901"/>
                    <a:pt x="275062" y="102400"/>
                    <a:pt x="238218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33" y="70269"/>
                    <a:pt x="15217" y="87313"/>
                    <a:pt x="0" y="101492"/>
                  </a:cubicBezTo>
                  <a:cubicBezTo>
                    <a:pt x="7221" y="79245"/>
                    <a:pt x="35646" y="19314"/>
                    <a:pt x="120113" y="19314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E2AD5F-1E45-4020-9930-62A108B9C207}"/>
                </a:ext>
              </a:extLst>
            </p:cNvPr>
            <p:cNvSpPr/>
            <p:nvPr/>
          </p:nvSpPr>
          <p:spPr bwMode="gray">
            <a:xfrm>
              <a:off x="9891213" y="493844"/>
              <a:ext cx="388376" cy="102400"/>
            </a:xfrm>
            <a:custGeom>
              <a:avLst/>
              <a:gdLst>
                <a:gd name="connsiteX0" fmla="*/ 120113 w 388376"/>
                <a:gd name="connsiteY0" fmla="*/ 19453 h 102400"/>
                <a:gd name="connsiteX1" fmla="*/ 274674 w 388376"/>
                <a:gd name="connsiteY1" fmla="*/ 50013 h 102400"/>
                <a:gd name="connsiteX2" fmla="*/ 388376 w 388376"/>
                <a:gd name="connsiteY2" fmla="*/ 0 h 102400"/>
                <a:gd name="connsiteX3" fmla="*/ 336316 w 388376"/>
                <a:gd name="connsiteY3" fmla="*/ 71457 h 102400"/>
                <a:gd name="connsiteX4" fmla="*/ 238253 w 388376"/>
                <a:gd name="connsiteY4" fmla="*/ 102400 h 102400"/>
                <a:gd name="connsiteX5" fmla="*/ 94893 w 388376"/>
                <a:gd name="connsiteY5" fmla="*/ 70269 h 102400"/>
                <a:gd name="connsiteX6" fmla="*/ 0 w 388376"/>
                <a:gd name="connsiteY6" fmla="*/ 101702 h 102400"/>
                <a:gd name="connsiteX7" fmla="*/ 120113 w 388376"/>
                <a:gd name="connsiteY7" fmla="*/ 1955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76" h="102400">
                  <a:moveTo>
                    <a:pt x="120113" y="19453"/>
                  </a:moveTo>
                  <a:cubicBezTo>
                    <a:pt x="190208" y="19453"/>
                    <a:pt x="197781" y="50013"/>
                    <a:pt x="274674" y="50013"/>
                  </a:cubicBezTo>
                  <a:cubicBezTo>
                    <a:pt x="346742" y="50013"/>
                    <a:pt x="382353" y="8103"/>
                    <a:pt x="388376" y="0"/>
                  </a:cubicBezTo>
                  <a:cubicBezTo>
                    <a:pt x="377263" y="27728"/>
                    <a:pt x="359373" y="52283"/>
                    <a:pt x="336316" y="71457"/>
                  </a:cubicBezTo>
                  <a:cubicBezTo>
                    <a:pt x="309405" y="92901"/>
                    <a:pt x="275062" y="102400"/>
                    <a:pt x="238253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68" y="70269"/>
                    <a:pt x="15217" y="87313"/>
                    <a:pt x="0" y="101702"/>
                  </a:cubicBezTo>
                  <a:cubicBezTo>
                    <a:pt x="7221" y="79489"/>
                    <a:pt x="35646" y="19558"/>
                    <a:pt x="120113" y="1955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2A410B-4D47-415F-A932-F91587E359BF}"/>
                </a:ext>
              </a:extLst>
            </p:cNvPr>
            <p:cNvSpPr/>
            <p:nvPr/>
          </p:nvSpPr>
          <p:spPr bwMode="gray">
            <a:xfrm>
              <a:off x="9932073" y="421200"/>
              <a:ext cx="388341" cy="102400"/>
            </a:xfrm>
            <a:custGeom>
              <a:avLst/>
              <a:gdLst>
                <a:gd name="connsiteX0" fmla="*/ 120113 w 388341"/>
                <a:gd name="connsiteY0" fmla="*/ 19418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281 w 388341"/>
                <a:gd name="connsiteY3" fmla="*/ 71457 h 102400"/>
                <a:gd name="connsiteX4" fmla="*/ 238218 w 388341"/>
                <a:gd name="connsiteY4" fmla="*/ 102400 h 102400"/>
                <a:gd name="connsiteX5" fmla="*/ 94857 w 388341"/>
                <a:gd name="connsiteY5" fmla="*/ 70234 h 102400"/>
                <a:gd name="connsiteX6" fmla="*/ 0 w 388341"/>
                <a:gd name="connsiteY6" fmla="*/ 101667 h 102400"/>
                <a:gd name="connsiteX7" fmla="*/ 120113 w 388341"/>
                <a:gd name="connsiteY7" fmla="*/ 1948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18"/>
                  </a:moveTo>
                  <a:cubicBezTo>
                    <a:pt x="190173" y="19418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42" y="27735"/>
                    <a:pt x="359348" y="52293"/>
                    <a:pt x="336281" y="71457"/>
                  </a:cubicBezTo>
                  <a:cubicBezTo>
                    <a:pt x="309475" y="92901"/>
                    <a:pt x="275027" y="102400"/>
                    <a:pt x="238218" y="102400"/>
                  </a:cubicBezTo>
                  <a:cubicBezTo>
                    <a:pt x="185770" y="102400"/>
                    <a:pt x="150933" y="70234"/>
                    <a:pt x="94857" y="70234"/>
                  </a:cubicBezTo>
                  <a:cubicBezTo>
                    <a:pt x="48433" y="70234"/>
                    <a:pt x="15217" y="87313"/>
                    <a:pt x="0" y="101667"/>
                  </a:cubicBezTo>
                  <a:cubicBezTo>
                    <a:pt x="7045" y="79454"/>
                    <a:pt x="35611" y="19488"/>
                    <a:pt x="120113" y="1948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FEEF1DE-9F82-4F55-9575-EBD09B47F9CF}"/>
                </a:ext>
              </a:extLst>
            </p:cNvPr>
            <p:cNvSpPr/>
            <p:nvPr/>
          </p:nvSpPr>
          <p:spPr bwMode="gray">
            <a:xfrm>
              <a:off x="10257540" y="526385"/>
              <a:ext cx="184149" cy="225076"/>
            </a:xfrm>
            <a:custGeom>
              <a:avLst/>
              <a:gdLst>
                <a:gd name="connsiteX0" fmla="*/ 154421 w 184149"/>
                <a:gd name="connsiteY0" fmla="*/ 198103 h 225076"/>
                <a:gd name="connsiteX1" fmla="*/ 140014 w 184149"/>
                <a:gd name="connsiteY1" fmla="*/ 216334 h 225076"/>
                <a:gd name="connsiteX2" fmla="*/ 91582 w 184149"/>
                <a:gd name="connsiteY2" fmla="*/ 225066 h 225076"/>
                <a:gd name="connsiteX3" fmla="*/ 0 w 184149"/>
                <a:gd name="connsiteY3" fmla="*/ 133387 h 225076"/>
                <a:gd name="connsiteX4" fmla="*/ 122085 w 184149"/>
                <a:gd name="connsiteY4" fmla="*/ 9 h 225076"/>
                <a:gd name="connsiteX5" fmla="*/ 172948 w 184149"/>
                <a:gd name="connsiteY5" fmla="*/ 12302 h 225076"/>
                <a:gd name="connsiteX6" fmla="*/ 184149 w 184149"/>
                <a:gd name="connsiteY6" fmla="*/ 26272 h 225076"/>
                <a:gd name="connsiteX7" fmla="*/ 181754 w 184149"/>
                <a:gd name="connsiteY7" fmla="*/ 33013 h 225076"/>
                <a:gd name="connsiteX8" fmla="*/ 166538 w 184149"/>
                <a:gd name="connsiteY8" fmla="*/ 56028 h 225076"/>
                <a:gd name="connsiteX9" fmla="*/ 155336 w 184149"/>
                <a:gd name="connsiteY9" fmla="*/ 63013 h 225076"/>
                <a:gd name="connsiteX10" fmla="*/ 141247 w 184149"/>
                <a:gd name="connsiteY10" fmla="*/ 58648 h 225076"/>
                <a:gd name="connsiteX11" fmla="*/ 121627 w 184149"/>
                <a:gd name="connsiteY11" fmla="*/ 55155 h 225076"/>
                <a:gd name="connsiteX12" fmla="*/ 67982 w 184149"/>
                <a:gd name="connsiteY12" fmla="*/ 129825 h 225076"/>
                <a:gd name="connsiteX13" fmla="*/ 105601 w 184149"/>
                <a:gd name="connsiteY13" fmla="*/ 169500 h 225076"/>
                <a:gd name="connsiteX14" fmla="*/ 126735 w 184149"/>
                <a:gd name="connsiteY14" fmla="*/ 166007 h 225076"/>
                <a:gd name="connsiteX15" fmla="*/ 146742 w 184149"/>
                <a:gd name="connsiteY15" fmla="*/ 172364 h 2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149" h="225076">
                  <a:moveTo>
                    <a:pt x="154421" y="198103"/>
                  </a:moveTo>
                  <a:cubicBezTo>
                    <a:pt x="157943" y="209978"/>
                    <a:pt x="145615" y="213959"/>
                    <a:pt x="140014" y="216334"/>
                  </a:cubicBezTo>
                  <a:cubicBezTo>
                    <a:pt x="124590" y="222318"/>
                    <a:pt x="108144" y="225284"/>
                    <a:pt x="91582" y="225066"/>
                  </a:cubicBezTo>
                  <a:cubicBezTo>
                    <a:pt x="27087" y="225066"/>
                    <a:pt x="0" y="182597"/>
                    <a:pt x="0" y="133387"/>
                  </a:cubicBezTo>
                  <a:cubicBezTo>
                    <a:pt x="0" y="66296"/>
                    <a:pt x="49630" y="9"/>
                    <a:pt x="122085" y="9"/>
                  </a:cubicBezTo>
                  <a:cubicBezTo>
                    <a:pt x="139813" y="-217"/>
                    <a:pt x="157312" y="4012"/>
                    <a:pt x="172948" y="12302"/>
                  </a:cubicBezTo>
                  <a:cubicBezTo>
                    <a:pt x="179746" y="15795"/>
                    <a:pt x="184149" y="20649"/>
                    <a:pt x="184149" y="26272"/>
                  </a:cubicBezTo>
                  <a:cubicBezTo>
                    <a:pt x="184079" y="28711"/>
                    <a:pt x="183241" y="31067"/>
                    <a:pt x="181754" y="33013"/>
                  </a:cubicBezTo>
                  <a:lnTo>
                    <a:pt x="166538" y="56028"/>
                  </a:lnTo>
                  <a:cubicBezTo>
                    <a:pt x="164357" y="60197"/>
                    <a:pt x="160071" y="62870"/>
                    <a:pt x="155336" y="63013"/>
                  </a:cubicBezTo>
                  <a:cubicBezTo>
                    <a:pt x="150123" y="63013"/>
                    <a:pt x="147693" y="60638"/>
                    <a:pt x="141247" y="58648"/>
                  </a:cubicBezTo>
                  <a:cubicBezTo>
                    <a:pt x="134991" y="56260"/>
                    <a:pt x="128330" y="55075"/>
                    <a:pt x="121627" y="55155"/>
                  </a:cubicBezTo>
                  <a:cubicBezTo>
                    <a:pt x="96407" y="55155"/>
                    <a:pt x="67982" y="81768"/>
                    <a:pt x="67982" y="129825"/>
                  </a:cubicBezTo>
                  <a:cubicBezTo>
                    <a:pt x="67982" y="158778"/>
                    <a:pt x="83586" y="169500"/>
                    <a:pt x="105601" y="169500"/>
                  </a:cubicBezTo>
                  <a:cubicBezTo>
                    <a:pt x="112783" y="169391"/>
                    <a:pt x="119905" y="168214"/>
                    <a:pt x="126735" y="166007"/>
                  </a:cubicBezTo>
                  <a:cubicBezTo>
                    <a:pt x="132335" y="164401"/>
                    <a:pt x="143149" y="160070"/>
                    <a:pt x="146742" y="172364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7B5D23-1261-47FE-89A0-ECDC1DD70D61}"/>
                </a:ext>
              </a:extLst>
            </p:cNvPr>
            <p:cNvSpPr/>
            <p:nvPr/>
          </p:nvSpPr>
          <p:spPr bwMode="gray">
            <a:xfrm>
              <a:off x="10430870" y="526394"/>
              <a:ext cx="216259" cy="225057"/>
            </a:xfrm>
            <a:custGeom>
              <a:avLst/>
              <a:gdLst>
                <a:gd name="connsiteX0" fmla="*/ 96941 w 216259"/>
                <a:gd name="connsiteY0" fmla="*/ 170295 h 225057"/>
                <a:gd name="connsiteX1" fmla="*/ 67706 w 216259"/>
                <a:gd name="connsiteY1" fmla="*/ 131004 h 225057"/>
                <a:gd name="connsiteX2" fmla="*/ 118956 w 216259"/>
                <a:gd name="connsiteY2" fmla="*/ 54762 h 225057"/>
                <a:gd name="connsiteX3" fmla="*/ 148192 w 216259"/>
                <a:gd name="connsiteY3" fmla="*/ 94472 h 225057"/>
                <a:gd name="connsiteX4" fmla="*/ 96941 w 216259"/>
                <a:gd name="connsiteY4" fmla="*/ 170295 h 225057"/>
                <a:gd name="connsiteX5" fmla="*/ 124557 w 216259"/>
                <a:gd name="connsiteY5" fmla="*/ 0 h 225057"/>
                <a:gd name="connsiteX6" fmla="*/ 41 w 216259"/>
                <a:gd name="connsiteY6" fmla="*/ 134985 h 225057"/>
                <a:gd name="connsiteX7" fmla="*/ 91341 w 216259"/>
                <a:gd name="connsiteY7" fmla="*/ 225057 h 225057"/>
                <a:gd name="connsiteX8" fmla="*/ 216244 w 216259"/>
                <a:gd name="connsiteY8" fmla="*/ 89303 h 225057"/>
                <a:gd name="connsiteX9" fmla="*/ 124662 w 216259"/>
                <a:gd name="connsiteY9" fmla="*/ 0 h 2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259" h="225057">
                  <a:moveTo>
                    <a:pt x="96941" y="170295"/>
                  </a:moveTo>
                  <a:cubicBezTo>
                    <a:pt x="76124" y="170295"/>
                    <a:pt x="67318" y="154404"/>
                    <a:pt x="67706" y="131004"/>
                  </a:cubicBezTo>
                  <a:cubicBezTo>
                    <a:pt x="68516" y="89094"/>
                    <a:pt x="90531" y="54762"/>
                    <a:pt x="118956" y="54762"/>
                  </a:cubicBezTo>
                  <a:cubicBezTo>
                    <a:pt x="139773" y="54762"/>
                    <a:pt x="148579" y="70653"/>
                    <a:pt x="148192" y="94472"/>
                  </a:cubicBezTo>
                  <a:cubicBezTo>
                    <a:pt x="147382" y="138129"/>
                    <a:pt x="125367" y="170295"/>
                    <a:pt x="96941" y="170295"/>
                  </a:cubicBezTo>
                  <a:moveTo>
                    <a:pt x="124557" y="0"/>
                  </a:moveTo>
                  <a:cubicBezTo>
                    <a:pt x="48086" y="0"/>
                    <a:pt x="1661" y="63110"/>
                    <a:pt x="41" y="134985"/>
                  </a:cubicBezTo>
                  <a:cubicBezTo>
                    <a:pt x="-1297" y="185382"/>
                    <a:pt x="30087" y="225057"/>
                    <a:pt x="91341" y="225057"/>
                  </a:cubicBezTo>
                  <a:cubicBezTo>
                    <a:pt x="171404" y="225057"/>
                    <a:pt x="214624" y="161179"/>
                    <a:pt x="216244" y="89303"/>
                  </a:cubicBezTo>
                  <a:cubicBezTo>
                    <a:pt x="217054" y="39291"/>
                    <a:pt x="185423" y="0"/>
                    <a:pt x="124662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CC4AE15-58B9-427A-BFD2-8F0C0104344C}"/>
                </a:ext>
              </a:extLst>
            </p:cNvPr>
            <p:cNvSpPr/>
            <p:nvPr/>
          </p:nvSpPr>
          <p:spPr bwMode="gray">
            <a:xfrm>
              <a:off x="10653528" y="526394"/>
              <a:ext cx="219821" cy="219923"/>
            </a:xfrm>
            <a:custGeom>
              <a:avLst/>
              <a:gdLst>
                <a:gd name="connsiteX0" fmla="*/ 67274 w 219821"/>
                <a:gd name="connsiteY0" fmla="*/ 202845 h 219923"/>
                <a:gd name="connsiteX1" fmla="*/ 49662 w 219821"/>
                <a:gd name="connsiteY1" fmla="*/ 219923 h 219923"/>
                <a:gd name="connsiteX2" fmla="*/ 12043 w 219821"/>
                <a:gd name="connsiteY2" fmla="*/ 219923 h 219923"/>
                <a:gd name="connsiteX3" fmla="*/ 419 w 219821"/>
                <a:gd name="connsiteY3" fmla="*/ 204835 h 219923"/>
                <a:gd name="connsiteX4" fmla="*/ 30852 w 219821"/>
                <a:gd name="connsiteY4" fmla="*/ 46450 h 219923"/>
                <a:gd name="connsiteX5" fmla="*/ 53677 w 219821"/>
                <a:gd name="connsiteY5" fmla="*/ 17847 h 219923"/>
                <a:gd name="connsiteX6" fmla="*/ 138214 w 219821"/>
                <a:gd name="connsiteY6" fmla="*/ 0 h 219923"/>
                <a:gd name="connsiteX7" fmla="*/ 217503 w 219821"/>
                <a:gd name="connsiteY7" fmla="*/ 98838 h 219923"/>
                <a:gd name="connsiteX8" fmla="*/ 198728 w 219821"/>
                <a:gd name="connsiteY8" fmla="*/ 202845 h 219923"/>
                <a:gd name="connsiteX9" fmla="*/ 181116 w 219821"/>
                <a:gd name="connsiteY9" fmla="*/ 219923 h 219923"/>
                <a:gd name="connsiteX10" fmla="*/ 143321 w 219821"/>
                <a:gd name="connsiteY10" fmla="*/ 219923 h 219923"/>
                <a:gd name="connsiteX11" fmla="*/ 131698 w 219821"/>
                <a:gd name="connsiteY11" fmla="*/ 204835 h 219923"/>
                <a:gd name="connsiteX12" fmla="*/ 151317 w 219821"/>
                <a:gd name="connsiteY12" fmla="*/ 93669 h 219923"/>
                <a:gd name="connsiteX13" fmla="*/ 152550 w 219821"/>
                <a:gd name="connsiteY13" fmla="*/ 82179 h 219923"/>
                <a:gd name="connsiteX14" fmla="*/ 128528 w 219821"/>
                <a:gd name="connsiteY14" fmla="*/ 56753 h 219923"/>
                <a:gd name="connsiteX15" fmla="*/ 109295 w 219821"/>
                <a:gd name="connsiteY15" fmla="*/ 58360 h 219923"/>
                <a:gd name="connsiteX16" fmla="*/ 90486 w 219821"/>
                <a:gd name="connsiteY16" fmla="*/ 75403 h 2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821" h="219923">
                  <a:moveTo>
                    <a:pt x="67274" y="202845"/>
                  </a:moveTo>
                  <a:cubicBezTo>
                    <a:pt x="65266" y="213567"/>
                    <a:pt x="60053" y="219923"/>
                    <a:pt x="49662" y="219923"/>
                  </a:cubicBezTo>
                  <a:lnTo>
                    <a:pt x="12043" y="219923"/>
                  </a:lnTo>
                  <a:cubicBezTo>
                    <a:pt x="3624" y="219923"/>
                    <a:pt x="-1554" y="214754"/>
                    <a:pt x="419" y="204835"/>
                  </a:cubicBezTo>
                  <a:lnTo>
                    <a:pt x="30852" y="46450"/>
                  </a:lnTo>
                  <a:cubicBezTo>
                    <a:pt x="34375" y="28569"/>
                    <a:pt x="43251" y="23016"/>
                    <a:pt x="53677" y="17847"/>
                  </a:cubicBezTo>
                  <a:cubicBezTo>
                    <a:pt x="75692" y="6741"/>
                    <a:pt x="109331" y="0"/>
                    <a:pt x="138214" y="0"/>
                  </a:cubicBezTo>
                  <a:cubicBezTo>
                    <a:pt x="205879" y="0"/>
                    <a:pt x="227506" y="43656"/>
                    <a:pt x="217503" y="98838"/>
                  </a:cubicBezTo>
                  <a:lnTo>
                    <a:pt x="198728" y="202845"/>
                  </a:lnTo>
                  <a:cubicBezTo>
                    <a:pt x="196721" y="213567"/>
                    <a:pt x="191684" y="219923"/>
                    <a:pt x="181116" y="219923"/>
                  </a:cubicBezTo>
                  <a:lnTo>
                    <a:pt x="143321" y="219923"/>
                  </a:lnTo>
                  <a:cubicBezTo>
                    <a:pt x="134903" y="219923"/>
                    <a:pt x="130113" y="214754"/>
                    <a:pt x="131698" y="204835"/>
                  </a:cubicBezTo>
                  <a:lnTo>
                    <a:pt x="151317" y="93669"/>
                  </a:lnTo>
                  <a:cubicBezTo>
                    <a:pt x="152067" y="89882"/>
                    <a:pt x="152480" y="86037"/>
                    <a:pt x="152550" y="82179"/>
                  </a:cubicBezTo>
                  <a:cubicBezTo>
                    <a:pt x="152550" y="67091"/>
                    <a:pt x="145717" y="56753"/>
                    <a:pt x="128528" y="56753"/>
                  </a:cubicBezTo>
                  <a:cubicBezTo>
                    <a:pt x="122085" y="56802"/>
                    <a:pt x="115657" y="57339"/>
                    <a:pt x="109295" y="58360"/>
                  </a:cubicBezTo>
                  <a:cubicBezTo>
                    <a:pt x="96474" y="60316"/>
                    <a:pt x="92881" y="64297"/>
                    <a:pt x="90486" y="75403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A7F56A-D510-4795-8269-4533CC9FAEBA}"/>
                </a:ext>
              </a:extLst>
            </p:cNvPr>
            <p:cNvSpPr/>
            <p:nvPr/>
          </p:nvSpPr>
          <p:spPr bwMode="gray">
            <a:xfrm>
              <a:off x="10892552" y="434264"/>
              <a:ext cx="240374" cy="317187"/>
            </a:xfrm>
            <a:custGeom>
              <a:avLst/>
              <a:gdLst>
                <a:gd name="connsiteX0" fmla="*/ 135823 w 240374"/>
                <a:gd name="connsiteY0" fmla="*/ 227919 h 317187"/>
                <a:gd name="connsiteX1" fmla="*/ 97393 w 240374"/>
                <a:gd name="connsiteY1" fmla="*/ 262844 h 317187"/>
                <a:gd name="connsiteX2" fmla="*/ 66150 w 240374"/>
                <a:gd name="connsiteY2" fmla="*/ 223972 h 317187"/>
                <a:gd name="connsiteX3" fmla="*/ 123001 w 240374"/>
                <a:gd name="connsiteY3" fmla="*/ 146543 h 317187"/>
                <a:gd name="connsiteX4" fmla="*/ 149912 w 240374"/>
                <a:gd name="connsiteY4" fmla="*/ 151293 h 317187"/>
                <a:gd name="connsiteX5" fmla="*/ 228179 w 240374"/>
                <a:gd name="connsiteY5" fmla="*/ 33 h 317187"/>
                <a:gd name="connsiteX6" fmla="*/ 190560 w 240374"/>
                <a:gd name="connsiteY6" fmla="*/ 5202 h 317187"/>
                <a:gd name="connsiteX7" fmla="*/ 172948 w 240374"/>
                <a:gd name="connsiteY7" fmla="*/ 20674 h 317187"/>
                <a:gd name="connsiteX8" fmla="*/ 159352 w 240374"/>
                <a:gd name="connsiteY8" fmla="*/ 98487 h 317187"/>
                <a:gd name="connsiteX9" fmla="*/ 124903 w 240374"/>
                <a:gd name="connsiteY9" fmla="*/ 92933 h 317187"/>
                <a:gd name="connsiteX10" fmla="*/ 0 w 240374"/>
                <a:gd name="connsiteY10" fmla="*/ 230259 h 317187"/>
                <a:gd name="connsiteX11" fmla="*/ 90490 w 240374"/>
                <a:gd name="connsiteY11" fmla="*/ 317187 h 317187"/>
                <a:gd name="connsiteX12" fmla="*/ 201374 w 240374"/>
                <a:gd name="connsiteY12" fmla="*/ 231446 h 317187"/>
                <a:gd name="connsiteX13" fmla="*/ 240120 w 240374"/>
                <a:gd name="connsiteY13" fmla="*/ 12746 h 317187"/>
                <a:gd name="connsiteX14" fmla="*/ 228073 w 240374"/>
                <a:gd name="connsiteY14" fmla="*/ 33 h 3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374" h="317187">
                  <a:moveTo>
                    <a:pt x="135823" y="227919"/>
                  </a:moveTo>
                  <a:cubicBezTo>
                    <a:pt x="131032" y="254916"/>
                    <a:pt x="113808" y="263263"/>
                    <a:pt x="97393" y="262844"/>
                  </a:cubicBezTo>
                  <a:cubicBezTo>
                    <a:pt x="80979" y="262425"/>
                    <a:pt x="66150" y="250166"/>
                    <a:pt x="66150" y="223972"/>
                  </a:cubicBezTo>
                  <a:cubicBezTo>
                    <a:pt x="66150" y="193378"/>
                    <a:pt x="80240" y="146543"/>
                    <a:pt x="123001" y="146543"/>
                  </a:cubicBezTo>
                  <a:cubicBezTo>
                    <a:pt x="132212" y="146179"/>
                    <a:pt x="141395" y="147800"/>
                    <a:pt x="149912" y="151293"/>
                  </a:cubicBezTo>
                  <a:close/>
                  <a:moveTo>
                    <a:pt x="228179" y="33"/>
                  </a:moveTo>
                  <a:cubicBezTo>
                    <a:pt x="215541" y="951"/>
                    <a:pt x="202973" y="2678"/>
                    <a:pt x="190560" y="5202"/>
                  </a:cubicBezTo>
                  <a:cubicBezTo>
                    <a:pt x="184149" y="6354"/>
                    <a:pt x="175343" y="7961"/>
                    <a:pt x="172948" y="20674"/>
                  </a:cubicBezTo>
                  <a:lnTo>
                    <a:pt x="159352" y="98487"/>
                  </a:lnTo>
                  <a:cubicBezTo>
                    <a:pt x="148193" y="95025"/>
                    <a:pt x="136594" y="93155"/>
                    <a:pt x="124903" y="92933"/>
                  </a:cubicBezTo>
                  <a:cubicBezTo>
                    <a:pt x="49243" y="92933"/>
                    <a:pt x="0" y="155624"/>
                    <a:pt x="0" y="230259"/>
                  </a:cubicBezTo>
                  <a:cubicBezTo>
                    <a:pt x="0" y="289003"/>
                    <a:pt x="44030" y="317187"/>
                    <a:pt x="90490" y="317187"/>
                  </a:cubicBezTo>
                  <a:cubicBezTo>
                    <a:pt x="152519" y="317187"/>
                    <a:pt x="191370" y="288619"/>
                    <a:pt x="201374" y="231446"/>
                  </a:cubicBezTo>
                  <a:lnTo>
                    <a:pt x="240120" y="12746"/>
                  </a:lnTo>
                  <a:cubicBezTo>
                    <a:pt x="241705" y="3176"/>
                    <a:pt x="235682" y="-386"/>
                    <a:pt x="228073" y="33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E106722-24ED-4125-A395-0ED31FC68526}"/>
                </a:ext>
              </a:extLst>
            </p:cNvPr>
            <p:cNvSpPr/>
            <p:nvPr/>
          </p:nvSpPr>
          <p:spPr bwMode="gray">
            <a:xfrm>
              <a:off x="11114249" y="526568"/>
              <a:ext cx="197077" cy="224987"/>
            </a:xfrm>
            <a:custGeom>
              <a:avLst/>
              <a:gdLst>
                <a:gd name="connsiteX0" fmla="*/ 125468 w 197077"/>
                <a:gd name="connsiteY0" fmla="*/ 146092 h 224987"/>
                <a:gd name="connsiteX1" fmla="*/ 84256 w 197077"/>
                <a:gd name="connsiteY1" fmla="*/ 174241 h 224987"/>
                <a:gd name="connsiteX2" fmla="*/ 59600 w 197077"/>
                <a:gd name="connsiteY2" fmla="*/ 154019 h 224987"/>
                <a:gd name="connsiteX3" fmla="*/ 101868 w 197077"/>
                <a:gd name="connsiteY3" fmla="*/ 127407 h 224987"/>
                <a:gd name="connsiteX4" fmla="*/ 128286 w 197077"/>
                <a:gd name="connsiteY4" fmla="*/ 129816 h 224987"/>
                <a:gd name="connsiteX5" fmla="*/ 111378 w 197077"/>
                <a:gd name="connsiteY5" fmla="*/ 0 h 224987"/>
                <a:gd name="connsiteX6" fmla="*/ 42093 w 197077"/>
                <a:gd name="connsiteY6" fmla="*/ 13970 h 224987"/>
                <a:gd name="connsiteX7" fmla="*/ 32900 w 197077"/>
                <a:gd name="connsiteY7" fmla="*/ 34227 h 224987"/>
                <a:gd name="connsiteX8" fmla="*/ 42093 w 197077"/>
                <a:gd name="connsiteY8" fmla="*/ 55182 h 224987"/>
                <a:gd name="connsiteX9" fmla="*/ 60903 w 197077"/>
                <a:gd name="connsiteY9" fmla="*/ 61154 h 224987"/>
                <a:gd name="connsiteX10" fmla="*/ 101340 w 197077"/>
                <a:gd name="connsiteY10" fmla="*/ 51654 h 224987"/>
                <a:gd name="connsiteX11" fmla="*/ 136563 w 197077"/>
                <a:gd name="connsiteY11" fmla="*/ 82214 h 224987"/>
                <a:gd name="connsiteX12" fmla="*/ 135824 w 197077"/>
                <a:gd name="connsiteY12" fmla="*/ 86719 h 224987"/>
                <a:gd name="connsiteX13" fmla="*/ 102995 w 197077"/>
                <a:gd name="connsiteY13" fmla="*/ 84344 h 224987"/>
                <a:gd name="connsiteX14" fmla="*/ 107 w 197077"/>
                <a:gd name="connsiteY14" fmla="*/ 164672 h 224987"/>
                <a:gd name="connsiteX15" fmla="*/ 76965 w 197077"/>
                <a:gd name="connsiteY15" fmla="*/ 224987 h 224987"/>
                <a:gd name="connsiteX16" fmla="*/ 185066 w 197077"/>
                <a:gd name="connsiteY16" fmla="*/ 148781 h 224987"/>
                <a:gd name="connsiteX17" fmla="*/ 195070 w 197077"/>
                <a:gd name="connsiteY17" fmla="*/ 93599 h 224987"/>
                <a:gd name="connsiteX18" fmla="*/ 197078 w 197077"/>
                <a:gd name="connsiteY18" fmla="*/ 72644 h 224987"/>
                <a:gd name="connsiteX19" fmla="*/ 111414 w 197077"/>
                <a:gd name="connsiteY19" fmla="*/ 0 h 2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77" h="224987">
                  <a:moveTo>
                    <a:pt x="125468" y="146092"/>
                  </a:moveTo>
                  <a:cubicBezTo>
                    <a:pt x="122685" y="165126"/>
                    <a:pt x="105848" y="174241"/>
                    <a:pt x="84256" y="174241"/>
                  </a:cubicBezTo>
                  <a:cubicBezTo>
                    <a:pt x="68617" y="174241"/>
                    <a:pt x="59600" y="166732"/>
                    <a:pt x="59600" y="154019"/>
                  </a:cubicBezTo>
                  <a:cubicBezTo>
                    <a:pt x="59600" y="133064"/>
                    <a:pt x="81227" y="127407"/>
                    <a:pt x="101868" y="127407"/>
                  </a:cubicBezTo>
                  <a:cubicBezTo>
                    <a:pt x="110727" y="127491"/>
                    <a:pt x="119561" y="128297"/>
                    <a:pt x="128286" y="129816"/>
                  </a:cubicBezTo>
                  <a:close/>
                  <a:moveTo>
                    <a:pt x="111378" y="0"/>
                  </a:moveTo>
                  <a:cubicBezTo>
                    <a:pt x="84151" y="0"/>
                    <a:pt x="64918" y="5134"/>
                    <a:pt x="42093" y="13970"/>
                  </a:cubicBezTo>
                  <a:cubicBezTo>
                    <a:pt x="35683" y="16345"/>
                    <a:pt x="27300" y="21514"/>
                    <a:pt x="32900" y="34227"/>
                  </a:cubicBezTo>
                  <a:lnTo>
                    <a:pt x="42093" y="55182"/>
                  </a:lnTo>
                  <a:cubicBezTo>
                    <a:pt x="47307" y="66707"/>
                    <a:pt x="56183" y="63144"/>
                    <a:pt x="60903" y="61154"/>
                  </a:cubicBezTo>
                  <a:cubicBezTo>
                    <a:pt x="72527" y="56788"/>
                    <a:pt x="87743" y="51654"/>
                    <a:pt x="101340" y="51654"/>
                  </a:cubicBezTo>
                  <a:cubicBezTo>
                    <a:pt x="126983" y="51654"/>
                    <a:pt x="139769" y="62132"/>
                    <a:pt x="136563" y="82214"/>
                  </a:cubicBezTo>
                  <a:lnTo>
                    <a:pt x="135824" y="86719"/>
                  </a:lnTo>
                  <a:cubicBezTo>
                    <a:pt x="124954" y="85129"/>
                    <a:pt x="113982" y="84336"/>
                    <a:pt x="102995" y="84344"/>
                  </a:cubicBezTo>
                  <a:cubicBezTo>
                    <a:pt x="49350" y="84344"/>
                    <a:pt x="-2676" y="104181"/>
                    <a:pt x="107" y="164672"/>
                  </a:cubicBezTo>
                  <a:cubicBezTo>
                    <a:pt x="1692" y="203578"/>
                    <a:pt x="37726" y="224987"/>
                    <a:pt x="76965" y="224987"/>
                  </a:cubicBezTo>
                  <a:cubicBezTo>
                    <a:pt x="139029" y="224987"/>
                    <a:pt x="176261" y="198793"/>
                    <a:pt x="185066" y="148781"/>
                  </a:cubicBezTo>
                  <a:lnTo>
                    <a:pt x="195070" y="93599"/>
                  </a:lnTo>
                  <a:cubicBezTo>
                    <a:pt x="196310" y="86679"/>
                    <a:pt x="196983" y="79671"/>
                    <a:pt x="197078" y="72644"/>
                  </a:cubicBezTo>
                  <a:cubicBezTo>
                    <a:pt x="197078" y="26997"/>
                    <a:pt x="165376" y="0"/>
                    <a:pt x="111414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708A6BF-99FC-40B0-9CF1-5BBFCCDEB4C1}"/>
                </a:ext>
              </a:extLst>
            </p:cNvPr>
            <p:cNvSpPr/>
            <p:nvPr/>
          </p:nvSpPr>
          <p:spPr bwMode="gray">
            <a:xfrm>
              <a:off x="11317014" y="528322"/>
              <a:ext cx="101367" cy="217995"/>
            </a:xfrm>
            <a:custGeom>
              <a:avLst/>
              <a:gdLst>
                <a:gd name="connsiteX0" fmla="*/ 32742 w 101367"/>
                <a:gd name="connsiteY0" fmla="*/ 20703 h 217995"/>
                <a:gd name="connsiteX1" fmla="*/ 50354 w 101367"/>
                <a:gd name="connsiteY1" fmla="*/ 5197 h 217995"/>
                <a:gd name="connsiteX2" fmla="*/ 89100 w 101367"/>
                <a:gd name="connsiteY2" fmla="*/ 28 h 217995"/>
                <a:gd name="connsiteX3" fmla="*/ 101111 w 101367"/>
                <a:gd name="connsiteY3" fmla="*/ 12741 h 217995"/>
                <a:gd name="connsiteX4" fmla="*/ 67966 w 101367"/>
                <a:gd name="connsiteY4" fmla="*/ 200917 h 217995"/>
                <a:gd name="connsiteX5" fmla="*/ 50354 w 101367"/>
                <a:gd name="connsiteY5" fmla="*/ 217995 h 217995"/>
                <a:gd name="connsiteX6" fmla="*/ 11925 w 101367"/>
                <a:gd name="connsiteY6" fmla="*/ 217995 h 217995"/>
                <a:gd name="connsiteX7" fmla="*/ 301 w 101367"/>
                <a:gd name="connsiteY7" fmla="*/ 202907 h 21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67" h="217995">
                  <a:moveTo>
                    <a:pt x="32742" y="20703"/>
                  </a:moveTo>
                  <a:cubicBezTo>
                    <a:pt x="35137" y="7991"/>
                    <a:pt x="43943" y="6384"/>
                    <a:pt x="50354" y="5197"/>
                  </a:cubicBezTo>
                  <a:cubicBezTo>
                    <a:pt x="63154" y="2704"/>
                    <a:pt x="76092" y="978"/>
                    <a:pt x="89100" y="28"/>
                  </a:cubicBezTo>
                  <a:cubicBezTo>
                    <a:pt x="96708" y="-356"/>
                    <a:pt x="102696" y="3206"/>
                    <a:pt x="101111" y="12741"/>
                  </a:cubicBezTo>
                  <a:lnTo>
                    <a:pt x="67966" y="200917"/>
                  </a:lnTo>
                  <a:cubicBezTo>
                    <a:pt x="65993" y="211639"/>
                    <a:pt x="60921" y="217995"/>
                    <a:pt x="50354" y="217995"/>
                  </a:cubicBezTo>
                  <a:lnTo>
                    <a:pt x="11925" y="217995"/>
                  </a:lnTo>
                  <a:cubicBezTo>
                    <a:pt x="3506" y="217995"/>
                    <a:pt x="-1284" y="212826"/>
                    <a:pt x="301" y="202907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7F79EB0-885D-43FB-8320-4CCE0DB2213D}"/>
                </a:ext>
              </a:extLst>
            </p:cNvPr>
            <p:cNvSpPr/>
            <p:nvPr/>
          </p:nvSpPr>
          <p:spPr bwMode="gray">
            <a:xfrm>
              <a:off x="11354598" y="433493"/>
              <a:ext cx="78368" cy="72259"/>
            </a:xfrm>
            <a:custGeom>
              <a:avLst/>
              <a:gdLst>
                <a:gd name="connsiteX0" fmla="*/ 43626 w 78368"/>
                <a:gd name="connsiteY0" fmla="*/ 0 h 72259"/>
                <a:gd name="connsiteX1" fmla="*/ 78039 w 78368"/>
                <a:gd name="connsiteY1" fmla="*/ 38103 h 72259"/>
                <a:gd name="connsiteX2" fmla="*/ 36018 w 78368"/>
                <a:gd name="connsiteY2" fmla="*/ 72260 h 72259"/>
                <a:gd name="connsiteX3" fmla="*/ 371 w 78368"/>
                <a:gd name="connsiteY3" fmla="*/ 34157 h 72259"/>
                <a:gd name="connsiteX4" fmla="*/ 43626 w 78368"/>
                <a:gd name="connsiteY4" fmla="*/ 0 h 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8" h="72259">
                  <a:moveTo>
                    <a:pt x="43626" y="0"/>
                  </a:moveTo>
                  <a:cubicBezTo>
                    <a:pt x="65641" y="0"/>
                    <a:pt x="80822" y="16275"/>
                    <a:pt x="78039" y="38103"/>
                  </a:cubicBezTo>
                  <a:cubicBezTo>
                    <a:pt x="74834" y="57172"/>
                    <a:pt x="59618" y="72260"/>
                    <a:pt x="36018" y="72260"/>
                  </a:cubicBezTo>
                  <a:cubicBezTo>
                    <a:pt x="13968" y="72260"/>
                    <a:pt x="-2728" y="57172"/>
                    <a:pt x="371" y="34157"/>
                  </a:cubicBezTo>
                  <a:cubicBezTo>
                    <a:pt x="3189" y="16275"/>
                    <a:pt x="20378" y="0"/>
                    <a:pt x="43626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C7DB292-862C-444B-88F0-193F0AEE714A}"/>
                </a:ext>
              </a:extLst>
            </p:cNvPr>
            <p:cNvSpPr/>
            <p:nvPr/>
          </p:nvSpPr>
          <p:spPr bwMode="gray">
            <a:xfrm>
              <a:off x="11415524" y="527448"/>
              <a:ext cx="155645" cy="218868"/>
            </a:xfrm>
            <a:custGeom>
              <a:avLst/>
              <a:gdLst>
                <a:gd name="connsiteX0" fmla="*/ 24334 w 155645"/>
                <a:gd name="connsiteY0" fmla="*/ 67608 h 218868"/>
                <a:gd name="connsiteX1" fmla="*/ 110808 w 155645"/>
                <a:gd name="connsiteY1" fmla="*/ 133 h 218868"/>
                <a:gd name="connsiteX2" fmla="*/ 143637 w 155645"/>
                <a:gd name="connsiteY2" fmla="*/ 1705 h 218868"/>
                <a:gd name="connsiteX3" fmla="*/ 155260 w 155645"/>
                <a:gd name="connsiteY3" fmla="*/ 16792 h 218868"/>
                <a:gd name="connsiteX4" fmla="*/ 150047 w 155645"/>
                <a:gd name="connsiteY4" fmla="*/ 45012 h 218868"/>
                <a:gd name="connsiteX5" fmla="*/ 132436 w 155645"/>
                <a:gd name="connsiteY5" fmla="*/ 54896 h 218868"/>
                <a:gd name="connsiteX6" fmla="*/ 124475 w 155645"/>
                <a:gd name="connsiteY6" fmla="*/ 54896 h 218868"/>
                <a:gd name="connsiteX7" fmla="*/ 88406 w 155645"/>
                <a:gd name="connsiteY7" fmla="*/ 85490 h 218868"/>
                <a:gd name="connsiteX8" fmla="*/ 67976 w 155645"/>
                <a:gd name="connsiteY8" fmla="*/ 201790 h 218868"/>
                <a:gd name="connsiteX9" fmla="*/ 50364 w 155645"/>
                <a:gd name="connsiteY9" fmla="*/ 218869 h 218868"/>
                <a:gd name="connsiteX10" fmla="*/ 11900 w 155645"/>
                <a:gd name="connsiteY10" fmla="*/ 218869 h 218868"/>
                <a:gd name="connsiteX11" fmla="*/ 311 w 155645"/>
                <a:gd name="connsiteY11" fmla="*/ 203781 h 21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645" h="218868">
                  <a:moveTo>
                    <a:pt x="24334" y="67608"/>
                  </a:moveTo>
                  <a:cubicBezTo>
                    <a:pt x="33527" y="16792"/>
                    <a:pt x="69949" y="133"/>
                    <a:pt x="110808" y="133"/>
                  </a:cubicBezTo>
                  <a:cubicBezTo>
                    <a:pt x="121777" y="-274"/>
                    <a:pt x="132760" y="252"/>
                    <a:pt x="143637" y="1705"/>
                  </a:cubicBezTo>
                  <a:cubicBezTo>
                    <a:pt x="153640" y="3311"/>
                    <a:pt x="156846" y="8480"/>
                    <a:pt x="155260" y="16792"/>
                  </a:cubicBezTo>
                  <a:lnTo>
                    <a:pt x="150047" y="45012"/>
                  </a:lnTo>
                  <a:cubicBezTo>
                    <a:pt x="148427" y="54512"/>
                    <a:pt x="140819" y="54896"/>
                    <a:pt x="132436" y="54896"/>
                  </a:cubicBezTo>
                  <a:lnTo>
                    <a:pt x="124475" y="54896"/>
                  </a:lnTo>
                  <a:cubicBezTo>
                    <a:pt x="102812" y="54896"/>
                    <a:pt x="92421" y="63243"/>
                    <a:pt x="88406" y="85490"/>
                  </a:cubicBezTo>
                  <a:lnTo>
                    <a:pt x="67976" y="201790"/>
                  </a:lnTo>
                  <a:cubicBezTo>
                    <a:pt x="66004" y="212512"/>
                    <a:pt x="60931" y="218869"/>
                    <a:pt x="50364" y="218869"/>
                  </a:cubicBezTo>
                  <a:lnTo>
                    <a:pt x="11900" y="218869"/>
                  </a:lnTo>
                  <a:cubicBezTo>
                    <a:pt x="3517" y="218869"/>
                    <a:pt x="-1309" y="213700"/>
                    <a:pt x="311" y="203781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9898E786-6939-49E5-B8C1-CA966317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Outdoor Products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770420C3-9598-4CD5-96E4-B1F18383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C3D79-6375-494A-BEF5-E32E7421F2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6DE695-D338-433D-84F5-3B76F73D8A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3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491BF79-2957-4B60-97A9-9196CF2A4B93}"/>
              </a:ext>
            </a:extLst>
          </p:cNvPr>
          <p:cNvGraphicFramePr>
            <a:graphicFrameLocks noGrp="1"/>
          </p:cNvGraphicFramePr>
          <p:nvPr/>
        </p:nvGraphicFramePr>
        <p:xfrm>
          <a:off x="623887" y="1631116"/>
          <a:ext cx="10944225" cy="37789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88845">
                  <a:extLst>
                    <a:ext uri="{9D8B030D-6E8A-4147-A177-3AD203B41FA5}">
                      <a16:colId xmlns:a16="http://schemas.microsoft.com/office/drawing/2014/main" val="1542918147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1709756854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151576640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4078182784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2726147809"/>
                    </a:ext>
                  </a:extLst>
                </a:gridCol>
              </a:tblGrid>
              <a:tr h="395647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Isothermal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Adiabatic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0843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27317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RS OC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 OC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GS OC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SETC Outdoor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DL Outdoor Enclosure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4062"/>
                  </a:ext>
                </a:extLst>
              </a:tr>
            </a:tbl>
          </a:graphicData>
        </a:graphic>
      </p:graphicFrame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products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B13D4C-99B7-483A-98C8-D9E8449A4AA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9D439EA-00F6-437C-9E48-9DECD7A9F0F9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87AB2-F11E-4378-A4D5-02C7DCDD4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8" y="2167446"/>
            <a:ext cx="1419155" cy="253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80039-ED1C-4346-B23C-21E72CE52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99" y="2436634"/>
            <a:ext cx="1878388" cy="2167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7EEAE-22B9-4828-A12D-6808C2602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925" y="2608608"/>
            <a:ext cx="2095349" cy="1891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96F7D4-A820-4178-B80E-661524F58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155" y="2436633"/>
            <a:ext cx="1251463" cy="2167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7F86-5F09-4D5E-835F-69E0FE4B2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535" y="2256314"/>
            <a:ext cx="1134126" cy="23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587166D-02B7-4497-ACD0-5CB5EF27BD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/>
      </p:pic>
      <p:grpSp>
        <p:nvGrpSpPr>
          <p:cNvPr id="25" name="Graphic 3">
            <a:extLst>
              <a:ext uri="{FF2B5EF4-FFF2-40B4-BE49-F238E27FC236}">
                <a16:creationId xmlns:a16="http://schemas.microsoft.com/office/drawing/2014/main" id="{EB734461-F3CD-4C08-8269-87795DBB5C8B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gray">
          <a:xfrm>
            <a:off x="9848382" y="421200"/>
            <a:ext cx="1722787" cy="330356"/>
            <a:chOff x="9848382" y="421200"/>
            <a:chExt cx="1722787" cy="330356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CCB096-182E-449F-AEC8-11E4D35C705E}"/>
                </a:ext>
              </a:extLst>
            </p:cNvPr>
            <p:cNvSpPr/>
            <p:nvPr/>
          </p:nvSpPr>
          <p:spPr bwMode="gray">
            <a:xfrm>
              <a:off x="9848382" y="567675"/>
              <a:ext cx="388341" cy="102400"/>
            </a:xfrm>
            <a:custGeom>
              <a:avLst/>
              <a:gdLst>
                <a:gd name="connsiteX0" fmla="*/ 120113 w 388341"/>
                <a:gd name="connsiteY0" fmla="*/ 19453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316 w 388341"/>
                <a:gd name="connsiteY3" fmla="*/ 71457 h 102400"/>
                <a:gd name="connsiteX4" fmla="*/ 238218 w 388341"/>
                <a:gd name="connsiteY4" fmla="*/ 102400 h 102400"/>
                <a:gd name="connsiteX5" fmla="*/ 94893 w 388341"/>
                <a:gd name="connsiteY5" fmla="*/ 70269 h 102400"/>
                <a:gd name="connsiteX6" fmla="*/ 0 w 388341"/>
                <a:gd name="connsiteY6" fmla="*/ 101492 h 102400"/>
                <a:gd name="connsiteX7" fmla="*/ 120113 w 388341"/>
                <a:gd name="connsiteY7" fmla="*/ 19314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53"/>
                  </a:moveTo>
                  <a:cubicBezTo>
                    <a:pt x="190173" y="19453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53" y="27733"/>
                    <a:pt x="359373" y="52291"/>
                    <a:pt x="336316" y="71457"/>
                  </a:cubicBezTo>
                  <a:cubicBezTo>
                    <a:pt x="309475" y="92901"/>
                    <a:pt x="275062" y="102400"/>
                    <a:pt x="238218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33" y="70269"/>
                    <a:pt x="15217" y="87313"/>
                    <a:pt x="0" y="101492"/>
                  </a:cubicBezTo>
                  <a:cubicBezTo>
                    <a:pt x="7221" y="79245"/>
                    <a:pt x="35646" y="19314"/>
                    <a:pt x="120113" y="19314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8D29F4-B26C-4923-B688-6D44B8C79E09}"/>
                </a:ext>
              </a:extLst>
            </p:cNvPr>
            <p:cNvSpPr/>
            <p:nvPr/>
          </p:nvSpPr>
          <p:spPr bwMode="gray">
            <a:xfrm>
              <a:off x="9891213" y="493844"/>
              <a:ext cx="388376" cy="102400"/>
            </a:xfrm>
            <a:custGeom>
              <a:avLst/>
              <a:gdLst>
                <a:gd name="connsiteX0" fmla="*/ 120113 w 388376"/>
                <a:gd name="connsiteY0" fmla="*/ 19453 h 102400"/>
                <a:gd name="connsiteX1" fmla="*/ 274674 w 388376"/>
                <a:gd name="connsiteY1" fmla="*/ 50013 h 102400"/>
                <a:gd name="connsiteX2" fmla="*/ 388376 w 388376"/>
                <a:gd name="connsiteY2" fmla="*/ 0 h 102400"/>
                <a:gd name="connsiteX3" fmla="*/ 336316 w 388376"/>
                <a:gd name="connsiteY3" fmla="*/ 71457 h 102400"/>
                <a:gd name="connsiteX4" fmla="*/ 238253 w 388376"/>
                <a:gd name="connsiteY4" fmla="*/ 102400 h 102400"/>
                <a:gd name="connsiteX5" fmla="*/ 94893 w 388376"/>
                <a:gd name="connsiteY5" fmla="*/ 70269 h 102400"/>
                <a:gd name="connsiteX6" fmla="*/ 0 w 388376"/>
                <a:gd name="connsiteY6" fmla="*/ 101702 h 102400"/>
                <a:gd name="connsiteX7" fmla="*/ 120113 w 388376"/>
                <a:gd name="connsiteY7" fmla="*/ 1955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76" h="102400">
                  <a:moveTo>
                    <a:pt x="120113" y="19453"/>
                  </a:moveTo>
                  <a:cubicBezTo>
                    <a:pt x="190208" y="19453"/>
                    <a:pt x="197781" y="50013"/>
                    <a:pt x="274674" y="50013"/>
                  </a:cubicBezTo>
                  <a:cubicBezTo>
                    <a:pt x="346742" y="50013"/>
                    <a:pt x="382353" y="8103"/>
                    <a:pt x="388376" y="0"/>
                  </a:cubicBezTo>
                  <a:cubicBezTo>
                    <a:pt x="377263" y="27728"/>
                    <a:pt x="359373" y="52283"/>
                    <a:pt x="336316" y="71457"/>
                  </a:cubicBezTo>
                  <a:cubicBezTo>
                    <a:pt x="309405" y="92901"/>
                    <a:pt x="275062" y="102400"/>
                    <a:pt x="238253" y="102400"/>
                  </a:cubicBezTo>
                  <a:cubicBezTo>
                    <a:pt x="185770" y="102400"/>
                    <a:pt x="150933" y="70269"/>
                    <a:pt x="94893" y="70269"/>
                  </a:cubicBezTo>
                  <a:cubicBezTo>
                    <a:pt x="48468" y="70269"/>
                    <a:pt x="15217" y="87313"/>
                    <a:pt x="0" y="101702"/>
                  </a:cubicBezTo>
                  <a:cubicBezTo>
                    <a:pt x="7221" y="79489"/>
                    <a:pt x="35646" y="19558"/>
                    <a:pt x="120113" y="1955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1F64AE-2637-4D4D-A1C1-0C2FBE8D674C}"/>
                </a:ext>
              </a:extLst>
            </p:cNvPr>
            <p:cNvSpPr/>
            <p:nvPr/>
          </p:nvSpPr>
          <p:spPr bwMode="gray">
            <a:xfrm>
              <a:off x="9932073" y="421200"/>
              <a:ext cx="388341" cy="102400"/>
            </a:xfrm>
            <a:custGeom>
              <a:avLst/>
              <a:gdLst>
                <a:gd name="connsiteX0" fmla="*/ 120113 w 388341"/>
                <a:gd name="connsiteY0" fmla="*/ 19418 h 102400"/>
                <a:gd name="connsiteX1" fmla="*/ 274639 w 388341"/>
                <a:gd name="connsiteY1" fmla="*/ 50013 h 102400"/>
                <a:gd name="connsiteX2" fmla="*/ 388341 w 388341"/>
                <a:gd name="connsiteY2" fmla="*/ 0 h 102400"/>
                <a:gd name="connsiteX3" fmla="*/ 336281 w 388341"/>
                <a:gd name="connsiteY3" fmla="*/ 71457 h 102400"/>
                <a:gd name="connsiteX4" fmla="*/ 238218 w 388341"/>
                <a:gd name="connsiteY4" fmla="*/ 102400 h 102400"/>
                <a:gd name="connsiteX5" fmla="*/ 94857 w 388341"/>
                <a:gd name="connsiteY5" fmla="*/ 70234 h 102400"/>
                <a:gd name="connsiteX6" fmla="*/ 0 w 388341"/>
                <a:gd name="connsiteY6" fmla="*/ 101667 h 102400"/>
                <a:gd name="connsiteX7" fmla="*/ 120113 w 388341"/>
                <a:gd name="connsiteY7" fmla="*/ 19488 h 10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341" h="102400">
                  <a:moveTo>
                    <a:pt x="120113" y="19418"/>
                  </a:moveTo>
                  <a:cubicBezTo>
                    <a:pt x="190173" y="19418"/>
                    <a:pt x="197605" y="50013"/>
                    <a:pt x="274639" y="50013"/>
                  </a:cubicBezTo>
                  <a:cubicBezTo>
                    <a:pt x="346707" y="50013"/>
                    <a:pt x="382353" y="8103"/>
                    <a:pt x="388341" y="0"/>
                  </a:cubicBezTo>
                  <a:cubicBezTo>
                    <a:pt x="377242" y="27735"/>
                    <a:pt x="359348" y="52293"/>
                    <a:pt x="336281" y="71457"/>
                  </a:cubicBezTo>
                  <a:cubicBezTo>
                    <a:pt x="309475" y="92901"/>
                    <a:pt x="275027" y="102400"/>
                    <a:pt x="238218" y="102400"/>
                  </a:cubicBezTo>
                  <a:cubicBezTo>
                    <a:pt x="185770" y="102400"/>
                    <a:pt x="150933" y="70234"/>
                    <a:pt x="94857" y="70234"/>
                  </a:cubicBezTo>
                  <a:cubicBezTo>
                    <a:pt x="48433" y="70234"/>
                    <a:pt x="15217" y="87313"/>
                    <a:pt x="0" y="101667"/>
                  </a:cubicBezTo>
                  <a:cubicBezTo>
                    <a:pt x="7045" y="79454"/>
                    <a:pt x="35611" y="19488"/>
                    <a:pt x="120113" y="19488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E9646E3-6C51-4CEA-B279-BEAFCB7EDACD}"/>
                </a:ext>
              </a:extLst>
            </p:cNvPr>
            <p:cNvSpPr/>
            <p:nvPr/>
          </p:nvSpPr>
          <p:spPr bwMode="gray">
            <a:xfrm>
              <a:off x="10257540" y="526385"/>
              <a:ext cx="184149" cy="225076"/>
            </a:xfrm>
            <a:custGeom>
              <a:avLst/>
              <a:gdLst>
                <a:gd name="connsiteX0" fmla="*/ 154421 w 184149"/>
                <a:gd name="connsiteY0" fmla="*/ 198103 h 225076"/>
                <a:gd name="connsiteX1" fmla="*/ 140014 w 184149"/>
                <a:gd name="connsiteY1" fmla="*/ 216334 h 225076"/>
                <a:gd name="connsiteX2" fmla="*/ 91582 w 184149"/>
                <a:gd name="connsiteY2" fmla="*/ 225066 h 225076"/>
                <a:gd name="connsiteX3" fmla="*/ 0 w 184149"/>
                <a:gd name="connsiteY3" fmla="*/ 133387 h 225076"/>
                <a:gd name="connsiteX4" fmla="*/ 122085 w 184149"/>
                <a:gd name="connsiteY4" fmla="*/ 9 h 225076"/>
                <a:gd name="connsiteX5" fmla="*/ 172948 w 184149"/>
                <a:gd name="connsiteY5" fmla="*/ 12302 h 225076"/>
                <a:gd name="connsiteX6" fmla="*/ 184149 w 184149"/>
                <a:gd name="connsiteY6" fmla="*/ 26272 h 225076"/>
                <a:gd name="connsiteX7" fmla="*/ 181754 w 184149"/>
                <a:gd name="connsiteY7" fmla="*/ 33013 h 225076"/>
                <a:gd name="connsiteX8" fmla="*/ 166538 w 184149"/>
                <a:gd name="connsiteY8" fmla="*/ 56028 h 225076"/>
                <a:gd name="connsiteX9" fmla="*/ 155336 w 184149"/>
                <a:gd name="connsiteY9" fmla="*/ 63013 h 225076"/>
                <a:gd name="connsiteX10" fmla="*/ 141247 w 184149"/>
                <a:gd name="connsiteY10" fmla="*/ 58648 h 225076"/>
                <a:gd name="connsiteX11" fmla="*/ 121627 w 184149"/>
                <a:gd name="connsiteY11" fmla="*/ 55155 h 225076"/>
                <a:gd name="connsiteX12" fmla="*/ 67982 w 184149"/>
                <a:gd name="connsiteY12" fmla="*/ 129825 h 225076"/>
                <a:gd name="connsiteX13" fmla="*/ 105601 w 184149"/>
                <a:gd name="connsiteY13" fmla="*/ 169500 h 225076"/>
                <a:gd name="connsiteX14" fmla="*/ 126735 w 184149"/>
                <a:gd name="connsiteY14" fmla="*/ 166007 h 225076"/>
                <a:gd name="connsiteX15" fmla="*/ 146742 w 184149"/>
                <a:gd name="connsiteY15" fmla="*/ 172364 h 22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4149" h="225076">
                  <a:moveTo>
                    <a:pt x="154421" y="198103"/>
                  </a:moveTo>
                  <a:cubicBezTo>
                    <a:pt x="157943" y="209978"/>
                    <a:pt x="145615" y="213959"/>
                    <a:pt x="140014" y="216334"/>
                  </a:cubicBezTo>
                  <a:cubicBezTo>
                    <a:pt x="124590" y="222318"/>
                    <a:pt x="108144" y="225284"/>
                    <a:pt x="91582" y="225066"/>
                  </a:cubicBezTo>
                  <a:cubicBezTo>
                    <a:pt x="27087" y="225066"/>
                    <a:pt x="0" y="182597"/>
                    <a:pt x="0" y="133387"/>
                  </a:cubicBezTo>
                  <a:cubicBezTo>
                    <a:pt x="0" y="66296"/>
                    <a:pt x="49630" y="9"/>
                    <a:pt x="122085" y="9"/>
                  </a:cubicBezTo>
                  <a:cubicBezTo>
                    <a:pt x="139813" y="-217"/>
                    <a:pt x="157312" y="4012"/>
                    <a:pt x="172948" y="12302"/>
                  </a:cubicBezTo>
                  <a:cubicBezTo>
                    <a:pt x="179746" y="15795"/>
                    <a:pt x="184149" y="20649"/>
                    <a:pt x="184149" y="26272"/>
                  </a:cubicBezTo>
                  <a:cubicBezTo>
                    <a:pt x="184079" y="28711"/>
                    <a:pt x="183241" y="31067"/>
                    <a:pt x="181754" y="33013"/>
                  </a:cubicBezTo>
                  <a:lnTo>
                    <a:pt x="166538" y="56028"/>
                  </a:lnTo>
                  <a:cubicBezTo>
                    <a:pt x="164357" y="60197"/>
                    <a:pt x="160071" y="62870"/>
                    <a:pt x="155336" y="63013"/>
                  </a:cubicBezTo>
                  <a:cubicBezTo>
                    <a:pt x="150123" y="63013"/>
                    <a:pt x="147693" y="60638"/>
                    <a:pt x="141247" y="58648"/>
                  </a:cubicBezTo>
                  <a:cubicBezTo>
                    <a:pt x="134991" y="56260"/>
                    <a:pt x="128330" y="55075"/>
                    <a:pt x="121627" y="55155"/>
                  </a:cubicBezTo>
                  <a:cubicBezTo>
                    <a:pt x="96407" y="55155"/>
                    <a:pt x="67982" y="81768"/>
                    <a:pt x="67982" y="129825"/>
                  </a:cubicBezTo>
                  <a:cubicBezTo>
                    <a:pt x="67982" y="158778"/>
                    <a:pt x="83586" y="169500"/>
                    <a:pt x="105601" y="169500"/>
                  </a:cubicBezTo>
                  <a:cubicBezTo>
                    <a:pt x="112783" y="169391"/>
                    <a:pt x="119905" y="168214"/>
                    <a:pt x="126735" y="166007"/>
                  </a:cubicBezTo>
                  <a:cubicBezTo>
                    <a:pt x="132335" y="164401"/>
                    <a:pt x="143149" y="160070"/>
                    <a:pt x="146742" y="172364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8F94DB-0485-4FC7-94F9-4BBD6568D3D6}"/>
                </a:ext>
              </a:extLst>
            </p:cNvPr>
            <p:cNvSpPr/>
            <p:nvPr/>
          </p:nvSpPr>
          <p:spPr bwMode="gray">
            <a:xfrm>
              <a:off x="10430870" y="526394"/>
              <a:ext cx="216259" cy="225057"/>
            </a:xfrm>
            <a:custGeom>
              <a:avLst/>
              <a:gdLst>
                <a:gd name="connsiteX0" fmla="*/ 96941 w 216259"/>
                <a:gd name="connsiteY0" fmla="*/ 170295 h 225057"/>
                <a:gd name="connsiteX1" fmla="*/ 67706 w 216259"/>
                <a:gd name="connsiteY1" fmla="*/ 131004 h 225057"/>
                <a:gd name="connsiteX2" fmla="*/ 118956 w 216259"/>
                <a:gd name="connsiteY2" fmla="*/ 54762 h 225057"/>
                <a:gd name="connsiteX3" fmla="*/ 148192 w 216259"/>
                <a:gd name="connsiteY3" fmla="*/ 94472 h 225057"/>
                <a:gd name="connsiteX4" fmla="*/ 96941 w 216259"/>
                <a:gd name="connsiteY4" fmla="*/ 170295 h 225057"/>
                <a:gd name="connsiteX5" fmla="*/ 124557 w 216259"/>
                <a:gd name="connsiteY5" fmla="*/ 0 h 225057"/>
                <a:gd name="connsiteX6" fmla="*/ 41 w 216259"/>
                <a:gd name="connsiteY6" fmla="*/ 134985 h 225057"/>
                <a:gd name="connsiteX7" fmla="*/ 91341 w 216259"/>
                <a:gd name="connsiteY7" fmla="*/ 225057 h 225057"/>
                <a:gd name="connsiteX8" fmla="*/ 216244 w 216259"/>
                <a:gd name="connsiteY8" fmla="*/ 89303 h 225057"/>
                <a:gd name="connsiteX9" fmla="*/ 124662 w 216259"/>
                <a:gd name="connsiteY9" fmla="*/ 0 h 2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259" h="225057">
                  <a:moveTo>
                    <a:pt x="96941" y="170295"/>
                  </a:moveTo>
                  <a:cubicBezTo>
                    <a:pt x="76124" y="170295"/>
                    <a:pt x="67318" y="154404"/>
                    <a:pt x="67706" y="131004"/>
                  </a:cubicBezTo>
                  <a:cubicBezTo>
                    <a:pt x="68516" y="89094"/>
                    <a:pt x="90531" y="54762"/>
                    <a:pt x="118956" y="54762"/>
                  </a:cubicBezTo>
                  <a:cubicBezTo>
                    <a:pt x="139773" y="54762"/>
                    <a:pt x="148579" y="70653"/>
                    <a:pt x="148192" y="94472"/>
                  </a:cubicBezTo>
                  <a:cubicBezTo>
                    <a:pt x="147382" y="138129"/>
                    <a:pt x="125367" y="170295"/>
                    <a:pt x="96941" y="170295"/>
                  </a:cubicBezTo>
                  <a:moveTo>
                    <a:pt x="124557" y="0"/>
                  </a:moveTo>
                  <a:cubicBezTo>
                    <a:pt x="48086" y="0"/>
                    <a:pt x="1661" y="63110"/>
                    <a:pt x="41" y="134985"/>
                  </a:cubicBezTo>
                  <a:cubicBezTo>
                    <a:pt x="-1297" y="185382"/>
                    <a:pt x="30087" y="225057"/>
                    <a:pt x="91341" y="225057"/>
                  </a:cubicBezTo>
                  <a:cubicBezTo>
                    <a:pt x="171404" y="225057"/>
                    <a:pt x="214624" y="161179"/>
                    <a:pt x="216244" y="89303"/>
                  </a:cubicBezTo>
                  <a:cubicBezTo>
                    <a:pt x="217054" y="39291"/>
                    <a:pt x="185423" y="0"/>
                    <a:pt x="124662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8BD0CE-7C37-43C5-8600-1AD4C99EC55F}"/>
                </a:ext>
              </a:extLst>
            </p:cNvPr>
            <p:cNvSpPr/>
            <p:nvPr/>
          </p:nvSpPr>
          <p:spPr bwMode="gray">
            <a:xfrm>
              <a:off x="10653528" y="526394"/>
              <a:ext cx="219821" cy="219923"/>
            </a:xfrm>
            <a:custGeom>
              <a:avLst/>
              <a:gdLst>
                <a:gd name="connsiteX0" fmla="*/ 67274 w 219821"/>
                <a:gd name="connsiteY0" fmla="*/ 202845 h 219923"/>
                <a:gd name="connsiteX1" fmla="*/ 49662 w 219821"/>
                <a:gd name="connsiteY1" fmla="*/ 219923 h 219923"/>
                <a:gd name="connsiteX2" fmla="*/ 12043 w 219821"/>
                <a:gd name="connsiteY2" fmla="*/ 219923 h 219923"/>
                <a:gd name="connsiteX3" fmla="*/ 419 w 219821"/>
                <a:gd name="connsiteY3" fmla="*/ 204835 h 219923"/>
                <a:gd name="connsiteX4" fmla="*/ 30852 w 219821"/>
                <a:gd name="connsiteY4" fmla="*/ 46450 h 219923"/>
                <a:gd name="connsiteX5" fmla="*/ 53677 w 219821"/>
                <a:gd name="connsiteY5" fmla="*/ 17847 h 219923"/>
                <a:gd name="connsiteX6" fmla="*/ 138214 w 219821"/>
                <a:gd name="connsiteY6" fmla="*/ 0 h 219923"/>
                <a:gd name="connsiteX7" fmla="*/ 217503 w 219821"/>
                <a:gd name="connsiteY7" fmla="*/ 98838 h 219923"/>
                <a:gd name="connsiteX8" fmla="*/ 198728 w 219821"/>
                <a:gd name="connsiteY8" fmla="*/ 202845 h 219923"/>
                <a:gd name="connsiteX9" fmla="*/ 181116 w 219821"/>
                <a:gd name="connsiteY9" fmla="*/ 219923 h 219923"/>
                <a:gd name="connsiteX10" fmla="*/ 143321 w 219821"/>
                <a:gd name="connsiteY10" fmla="*/ 219923 h 219923"/>
                <a:gd name="connsiteX11" fmla="*/ 131698 w 219821"/>
                <a:gd name="connsiteY11" fmla="*/ 204835 h 219923"/>
                <a:gd name="connsiteX12" fmla="*/ 151317 w 219821"/>
                <a:gd name="connsiteY12" fmla="*/ 93669 h 219923"/>
                <a:gd name="connsiteX13" fmla="*/ 152550 w 219821"/>
                <a:gd name="connsiteY13" fmla="*/ 82179 h 219923"/>
                <a:gd name="connsiteX14" fmla="*/ 128528 w 219821"/>
                <a:gd name="connsiteY14" fmla="*/ 56753 h 219923"/>
                <a:gd name="connsiteX15" fmla="*/ 109295 w 219821"/>
                <a:gd name="connsiteY15" fmla="*/ 58360 h 219923"/>
                <a:gd name="connsiteX16" fmla="*/ 90486 w 219821"/>
                <a:gd name="connsiteY16" fmla="*/ 75403 h 2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821" h="219923">
                  <a:moveTo>
                    <a:pt x="67274" y="202845"/>
                  </a:moveTo>
                  <a:cubicBezTo>
                    <a:pt x="65266" y="213567"/>
                    <a:pt x="60053" y="219923"/>
                    <a:pt x="49662" y="219923"/>
                  </a:cubicBezTo>
                  <a:lnTo>
                    <a:pt x="12043" y="219923"/>
                  </a:lnTo>
                  <a:cubicBezTo>
                    <a:pt x="3624" y="219923"/>
                    <a:pt x="-1554" y="214754"/>
                    <a:pt x="419" y="204835"/>
                  </a:cubicBezTo>
                  <a:lnTo>
                    <a:pt x="30852" y="46450"/>
                  </a:lnTo>
                  <a:cubicBezTo>
                    <a:pt x="34375" y="28569"/>
                    <a:pt x="43251" y="23016"/>
                    <a:pt x="53677" y="17847"/>
                  </a:cubicBezTo>
                  <a:cubicBezTo>
                    <a:pt x="75692" y="6741"/>
                    <a:pt x="109331" y="0"/>
                    <a:pt x="138214" y="0"/>
                  </a:cubicBezTo>
                  <a:cubicBezTo>
                    <a:pt x="205879" y="0"/>
                    <a:pt x="227506" y="43656"/>
                    <a:pt x="217503" y="98838"/>
                  </a:cubicBezTo>
                  <a:lnTo>
                    <a:pt x="198728" y="202845"/>
                  </a:lnTo>
                  <a:cubicBezTo>
                    <a:pt x="196721" y="213567"/>
                    <a:pt x="191684" y="219923"/>
                    <a:pt x="181116" y="219923"/>
                  </a:cubicBezTo>
                  <a:lnTo>
                    <a:pt x="143321" y="219923"/>
                  </a:lnTo>
                  <a:cubicBezTo>
                    <a:pt x="134903" y="219923"/>
                    <a:pt x="130113" y="214754"/>
                    <a:pt x="131698" y="204835"/>
                  </a:cubicBezTo>
                  <a:lnTo>
                    <a:pt x="151317" y="93669"/>
                  </a:lnTo>
                  <a:cubicBezTo>
                    <a:pt x="152067" y="89882"/>
                    <a:pt x="152480" y="86037"/>
                    <a:pt x="152550" y="82179"/>
                  </a:cubicBezTo>
                  <a:cubicBezTo>
                    <a:pt x="152550" y="67091"/>
                    <a:pt x="145717" y="56753"/>
                    <a:pt x="128528" y="56753"/>
                  </a:cubicBezTo>
                  <a:cubicBezTo>
                    <a:pt x="122085" y="56802"/>
                    <a:pt x="115657" y="57339"/>
                    <a:pt x="109295" y="58360"/>
                  </a:cubicBezTo>
                  <a:cubicBezTo>
                    <a:pt x="96474" y="60316"/>
                    <a:pt x="92881" y="64297"/>
                    <a:pt x="90486" y="75403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2673666-CB28-4C16-A6C6-89B0EC4E001C}"/>
                </a:ext>
              </a:extLst>
            </p:cNvPr>
            <p:cNvSpPr/>
            <p:nvPr/>
          </p:nvSpPr>
          <p:spPr bwMode="gray">
            <a:xfrm>
              <a:off x="10892552" y="434264"/>
              <a:ext cx="240374" cy="317187"/>
            </a:xfrm>
            <a:custGeom>
              <a:avLst/>
              <a:gdLst>
                <a:gd name="connsiteX0" fmla="*/ 135823 w 240374"/>
                <a:gd name="connsiteY0" fmla="*/ 227919 h 317187"/>
                <a:gd name="connsiteX1" fmla="*/ 97393 w 240374"/>
                <a:gd name="connsiteY1" fmla="*/ 262844 h 317187"/>
                <a:gd name="connsiteX2" fmla="*/ 66150 w 240374"/>
                <a:gd name="connsiteY2" fmla="*/ 223972 h 317187"/>
                <a:gd name="connsiteX3" fmla="*/ 123001 w 240374"/>
                <a:gd name="connsiteY3" fmla="*/ 146543 h 317187"/>
                <a:gd name="connsiteX4" fmla="*/ 149912 w 240374"/>
                <a:gd name="connsiteY4" fmla="*/ 151293 h 317187"/>
                <a:gd name="connsiteX5" fmla="*/ 228179 w 240374"/>
                <a:gd name="connsiteY5" fmla="*/ 33 h 317187"/>
                <a:gd name="connsiteX6" fmla="*/ 190560 w 240374"/>
                <a:gd name="connsiteY6" fmla="*/ 5202 h 317187"/>
                <a:gd name="connsiteX7" fmla="*/ 172948 w 240374"/>
                <a:gd name="connsiteY7" fmla="*/ 20674 h 317187"/>
                <a:gd name="connsiteX8" fmla="*/ 159352 w 240374"/>
                <a:gd name="connsiteY8" fmla="*/ 98487 h 317187"/>
                <a:gd name="connsiteX9" fmla="*/ 124903 w 240374"/>
                <a:gd name="connsiteY9" fmla="*/ 92933 h 317187"/>
                <a:gd name="connsiteX10" fmla="*/ 0 w 240374"/>
                <a:gd name="connsiteY10" fmla="*/ 230259 h 317187"/>
                <a:gd name="connsiteX11" fmla="*/ 90490 w 240374"/>
                <a:gd name="connsiteY11" fmla="*/ 317187 h 317187"/>
                <a:gd name="connsiteX12" fmla="*/ 201374 w 240374"/>
                <a:gd name="connsiteY12" fmla="*/ 231446 h 317187"/>
                <a:gd name="connsiteX13" fmla="*/ 240120 w 240374"/>
                <a:gd name="connsiteY13" fmla="*/ 12746 h 317187"/>
                <a:gd name="connsiteX14" fmla="*/ 228073 w 240374"/>
                <a:gd name="connsiteY14" fmla="*/ 33 h 3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374" h="317187">
                  <a:moveTo>
                    <a:pt x="135823" y="227919"/>
                  </a:moveTo>
                  <a:cubicBezTo>
                    <a:pt x="131032" y="254916"/>
                    <a:pt x="113808" y="263263"/>
                    <a:pt x="97393" y="262844"/>
                  </a:cubicBezTo>
                  <a:cubicBezTo>
                    <a:pt x="80979" y="262425"/>
                    <a:pt x="66150" y="250166"/>
                    <a:pt x="66150" y="223972"/>
                  </a:cubicBezTo>
                  <a:cubicBezTo>
                    <a:pt x="66150" y="193378"/>
                    <a:pt x="80240" y="146543"/>
                    <a:pt x="123001" y="146543"/>
                  </a:cubicBezTo>
                  <a:cubicBezTo>
                    <a:pt x="132212" y="146179"/>
                    <a:pt x="141395" y="147800"/>
                    <a:pt x="149912" y="151293"/>
                  </a:cubicBezTo>
                  <a:close/>
                  <a:moveTo>
                    <a:pt x="228179" y="33"/>
                  </a:moveTo>
                  <a:cubicBezTo>
                    <a:pt x="215541" y="951"/>
                    <a:pt x="202973" y="2678"/>
                    <a:pt x="190560" y="5202"/>
                  </a:cubicBezTo>
                  <a:cubicBezTo>
                    <a:pt x="184149" y="6354"/>
                    <a:pt x="175343" y="7961"/>
                    <a:pt x="172948" y="20674"/>
                  </a:cubicBezTo>
                  <a:lnTo>
                    <a:pt x="159352" y="98487"/>
                  </a:lnTo>
                  <a:cubicBezTo>
                    <a:pt x="148193" y="95025"/>
                    <a:pt x="136594" y="93155"/>
                    <a:pt x="124903" y="92933"/>
                  </a:cubicBezTo>
                  <a:cubicBezTo>
                    <a:pt x="49243" y="92933"/>
                    <a:pt x="0" y="155624"/>
                    <a:pt x="0" y="230259"/>
                  </a:cubicBezTo>
                  <a:cubicBezTo>
                    <a:pt x="0" y="289003"/>
                    <a:pt x="44030" y="317187"/>
                    <a:pt x="90490" y="317187"/>
                  </a:cubicBezTo>
                  <a:cubicBezTo>
                    <a:pt x="152519" y="317187"/>
                    <a:pt x="191370" y="288619"/>
                    <a:pt x="201374" y="231446"/>
                  </a:cubicBezTo>
                  <a:lnTo>
                    <a:pt x="240120" y="12746"/>
                  </a:lnTo>
                  <a:cubicBezTo>
                    <a:pt x="241705" y="3176"/>
                    <a:pt x="235682" y="-386"/>
                    <a:pt x="228073" y="33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4BE150-8FBE-4A1F-902C-5DD3C6E298E8}"/>
                </a:ext>
              </a:extLst>
            </p:cNvPr>
            <p:cNvSpPr/>
            <p:nvPr/>
          </p:nvSpPr>
          <p:spPr bwMode="gray">
            <a:xfrm>
              <a:off x="11114249" y="526568"/>
              <a:ext cx="197077" cy="224987"/>
            </a:xfrm>
            <a:custGeom>
              <a:avLst/>
              <a:gdLst>
                <a:gd name="connsiteX0" fmla="*/ 125468 w 197077"/>
                <a:gd name="connsiteY0" fmla="*/ 146092 h 224987"/>
                <a:gd name="connsiteX1" fmla="*/ 84256 w 197077"/>
                <a:gd name="connsiteY1" fmla="*/ 174241 h 224987"/>
                <a:gd name="connsiteX2" fmla="*/ 59600 w 197077"/>
                <a:gd name="connsiteY2" fmla="*/ 154019 h 224987"/>
                <a:gd name="connsiteX3" fmla="*/ 101868 w 197077"/>
                <a:gd name="connsiteY3" fmla="*/ 127407 h 224987"/>
                <a:gd name="connsiteX4" fmla="*/ 128286 w 197077"/>
                <a:gd name="connsiteY4" fmla="*/ 129816 h 224987"/>
                <a:gd name="connsiteX5" fmla="*/ 111378 w 197077"/>
                <a:gd name="connsiteY5" fmla="*/ 0 h 224987"/>
                <a:gd name="connsiteX6" fmla="*/ 42093 w 197077"/>
                <a:gd name="connsiteY6" fmla="*/ 13970 h 224987"/>
                <a:gd name="connsiteX7" fmla="*/ 32900 w 197077"/>
                <a:gd name="connsiteY7" fmla="*/ 34227 h 224987"/>
                <a:gd name="connsiteX8" fmla="*/ 42093 w 197077"/>
                <a:gd name="connsiteY8" fmla="*/ 55182 h 224987"/>
                <a:gd name="connsiteX9" fmla="*/ 60903 w 197077"/>
                <a:gd name="connsiteY9" fmla="*/ 61154 h 224987"/>
                <a:gd name="connsiteX10" fmla="*/ 101340 w 197077"/>
                <a:gd name="connsiteY10" fmla="*/ 51654 h 224987"/>
                <a:gd name="connsiteX11" fmla="*/ 136563 w 197077"/>
                <a:gd name="connsiteY11" fmla="*/ 82214 h 224987"/>
                <a:gd name="connsiteX12" fmla="*/ 135824 w 197077"/>
                <a:gd name="connsiteY12" fmla="*/ 86719 h 224987"/>
                <a:gd name="connsiteX13" fmla="*/ 102995 w 197077"/>
                <a:gd name="connsiteY13" fmla="*/ 84344 h 224987"/>
                <a:gd name="connsiteX14" fmla="*/ 107 w 197077"/>
                <a:gd name="connsiteY14" fmla="*/ 164672 h 224987"/>
                <a:gd name="connsiteX15" fmla="*/ 76965 w 197077"/>
                <a:gd name="connsiteY15" fmla="*/ 224987 h 224987"/>
                <a:gd name="connsiteX16" fmla="*/ 185066 w 197077"/>
                <a:gd name="connsiteY16" fmla="*/ 148781 h 224987"/>
                <a:gd name="connsiteX17" fmla="*/ 195070 w 197077"/>
                <a:gd name="connsiteY17" fmla="*/ 93599 h 224987"/>
                <a:gd name="connsiteX18" fmla="*/ 197078 w 197077"/>
                <a:gd name="connsiteY18" fmla="*/ 72644 h 224987"/>
                <a:gd name="connsiteX19" fmla="*/ 111414 w 197077"/>
                <a:gd name="connsiteY19" fmla="*/ 0 h 22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77" h="224987">
                  <a:moveTo>
                    <a:pt x="125468" y="146092"/>
                  </a:moveTo>
                  <a:cubicBezTo>
                    <a:pt x="122685" y="165126"/>
                    <a:pt x="105848" y="174241"/>
                    <a:pt x="84256" y="174241"/>
                  </a:cubicBezTo>
                  <a:cubicBezTo>
                    <a:pt x="68617" y="174241"/>
                    <a:pt x="59600" y="166732"/>
                    <a:pt x="59600" y="154019"/>
                  </a:cubicBezTo>
                  <a:cubicBezTo>
                    <a:pt x="59600" y="133064"/>
                    <a:pt x="81227" y="127407"/>
                    <a:pt x="101868" y="127407"/>
                  </a:cubicBezTo>
                  <a:cubicBezTo>
                    <a:pt x="110727" y="127491"/>
                    <a:pt x="119561" y="128297"/>
                    <a:pt x="128286" y="129816"/>
                  </a:cubicBezTo>
                  <a:close/>
                  <a:moveTo>
                    <a:pt x="111378" y="0"/>
                  </a:moveTo>
                  <a:cubicBezTo>
                    <a:pt x="84151" y="0"/>
                    <a:pt x="64918" y="5134"/>
                    <a:pt x="42093" y="13970"/>
                  </a:cubicBezTo>
                  <a:cubicBezTo>
                    <a:pt x="35683" y="16345"/>
                    <a:pt x="27300" y="21514"/>
                    <a:pt x="32900" y="34227"/>
                  </a:cubicBezTo>
                  <a:lnTo>
                    <a:pt x="42093" y="55182"/>
                  </a:lnTo>
                  <a:cubicBezTo>
                    <a:pt x="47307" y="66707"/>
                    <a:pt x="56183" y="63144"/>
                    <a:pt x="60903" y="61154"/>
                  </a:cubicBezTo>
                  <a:cubicBezTo>
                    <a:pt x="72527" y="56788"/>
                    <a:pt x="87743" y="51654"/>
                    <a:pt x="101340" y="51654"/>
                  </a:cubicBezTo>
                  <a:cubicBezTo>
                    <a:pt x="126983" y="51654"/>
                    <a:pt x="139769" y="62132"/>
                    <a:pt x="136563" y="82214"/>
                  </a:cubicBezTo>
                  <a:lnTo>
                    <a:pt x="135824" y="86719"/>
                  </a:lnTo>
                  <a:cubicBezTo>
                    <a:pt x="124954" y="85129"/>
                    <a:pt x="113982" y="84336"/>
                    <a:pt x="102995" y="84344"/>
                  </a:cubicBezTo>
                  <a:cubicBezTo>
                    <a:pt x="49350" y="84344"/>
                    <a:pt x="-2676" y="104181"/>
                    <a:pt x="107" y="164672"/>
                  </a:cubicBezTo>
                  <a:cubicBezTo>
                    <a:pt x="1692" y="203578"/>
                    <a:pt x="37726" y="224987"/>
                    <a:pt x="76965" y="224987"/>
                  </a:cubicBezTo>
                  <a:cubicBezTo>
                    <a:pt x="139029" y="224987"/>
                    <a:pt x="176261" y="198793"/>
                    <a:pt x="185066" y="148781"/>
                  </a:cubicBezTo>
                  <a:lnTo>
                    <a:pt x="195070" y="93599"/>
                  </a:lnTo>
                  <a:cubicBezTo>
                    <a:pt x="196310" y="86679"/>
                    <a:pt x="196983" y="79671"/>
                    <a:pt x="197078" y="72644"/>
                  </a:cubicBezTo>
                  <a:cubicBezTo>
                    <a:pt x="197078" y="26997"/>
                    <a:pt x="165376" y="0"/>
                    <a:pt x="111414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4F6DD3-6E22-4FFE-9B8C-F375BD0ECAC1}"/>
                </a:ext>
              </a:extLst>
            </p:cNvPr>
            <p:cNvSpPr/>
            <p:nvPr/>
          </p:nvSpPr>
          <p:spPr bwMode="gray">
            <a:xfrm>
              <a:off x="11317014" y="528322"/>
              <a:ext cx="101367" cy="217995"/>
            </a:xfrm>
            <a:custGeom>
              <a:avLst/>
              <a:gdLst>
                <a:gd name="connsiteX0" fmla="*/ 32742 w 101367"/>
                <a:gd name="connsiteY0" fmla="*/ 20703 h 217995"/>
                <a:gd name="connsiteX1" fmla="*/ 50354 w 101367"/>
                <a:gd name="connsiteY1" fmla="*/ 5197 h 217995"/>
                <a:gd name="connsiteX2" fmla="*/ 89100 w 101367"/>
                <a:gd name="connsiteY2" fmla="*/ 28 h 217995"/>
                <a:gd name="connsiteX3" fmla="*/ 101111 w 101367"/>
                <a:gd name="connsiteY3" fmla="*/ 12741 h 217995"/>
                <a:gd name="connsiteX4" fmla="*/ 67966 w 101367"/>
                <a:gd name="connsiteY4" fmla="*/ 200917 h 217995"/>
                <a:gd name="connsiteX5" fmla="*/ 50354 w 101367"/>
                <a:gd name="connsiteY5" fmla="*/ 217995 h 217995"/>
                <a:gd name="connsiteX6" fmla="*/ 11925 w 101367"/>
                <a:gd name="connsiteY6" fmla="*/ 217995 h 217995"/>
                <a:gd name="connsiteX7" fmla="*/ 301 w 101367"/>
                <a:gd name="connsiteY7" fmla="*/ 202907 h 21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67" h="217995">
                  <a:moveTo>
                    <a:pt x="32742" y="20703"/>
                  </a:moveTo>
                  <a:cubicBezTo>
                    <a:pt x="35137" y="7991"/>
                    <a:pt x="43943" y="6384"/>
                    <a:pt x="50354" y="5197"/>
                  </a:cubicBezTo>
                  <a:cubicBezTo>
                    <a:pt x="63154" y="2704"/>
                    <a:pt x="76092" y="978"/>
                    <a:pt x="89100" y="28"/>
                  </a:cubicBezTo>
                  <a:cubicBezTo>
                    <a:pt x="96708" y="-356"/>
                    <a:pt x="102696" y="3206"/>
                    <a:pt x="101111" y="12741"/>
                  </a:cubicBezTo>
                  <a:lnTo>
                    <a:pt x="67966" y="200917"/>
                  </a:lnTo>
                  <a:cubicBezTo>
                    <a:pt x="65993" y="211639"/>
                    <a:pt x="60921" y="217995"/>
                    <a:pt x="50354" y="217995"/>
                  </a:cubicBezTo>
                  <a:lnTo>
                    <a:pt x="11925" y="217995"/>
                  </a:lnTo>
                  <a:cubicBezTo>
                    <a:pt x="3506" y="217995"/>
                    <a:pt x="-1284" y="212826"/>
                    <a:pt x="301" y="202907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0BE9A9-9C9B-4F63-B5B7-672B517B8701}"/>
                </a:ext>
              </a:extLst>
            </p:cNvPr>
            <p:cNvSpPr/>
            <p:nvPr/>
          </p:nvSpPr>
          <p:spPr bwMode="gray">
            <a:xfrm>
              <a:off x="11354598" y="433493"/>
              <a:ext cx="78368" cy="72259"/>
            </a:xfrm>
            <a:custGeom>
              <a:avLst/>
              <a:gdLst>
                <a:gd name="connsiteX0" fmla="*/ 43626 w 78368"/>
                <a:gd name="connsiteY0" fmla="*/ 0 h 72259"/>
                <a:gd name="connsiteX1" fmla="*/ 78039 w 78368"/>
                <a:gd name="connsiteY1" fmla="*/ 38103 h 72259"/>
                <a:gd name="connsiteX2" fmla="*/ 36018 w 78368"/>
                <a:gd name="connsiteY2" fmla="*/ 72260 h 72259"/>
                <a:gd name="connsiteX3" fmla="*/ 371 w 78368"/>
                <a:gd name="connsiteY3" fmla="*/ 34157 h 72259"/>
                <a:gd name="connsiteX4" fmla="*/ 43626 w 78368"/>
                <a:gd name="connsiteY4" fmla="*/ 0 h 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68" h="72259">
                  <a:moveTo>
                    <a:pt x="43626" y="0"/>
                  </a:moveTo>
                  <a:cubicBezTo>
                    <a:pt x="65641" y="0"/>
                    <a:pt x="80822" y="16275"/>
                    <a:pt x="78039" y="38103"/>
                  </a:cubicBezTo>
                  <a:cubicBezTo>
                    <a:pt x="74834" y="57172"/>
                    <a:pt x="59618" y="72260"/>
                    <a:pt x="36018" y="72260"/>
                  </a:cubicBezTo>
                  <a:cubicBezTo>
                    <a:pt x="13968" y="72260"/>
                    <a:pt x="-2728" y="57172"/>
                    <a:pt x="371" y="34157"/>
                  </a:cubicBezTo>
                  <a:cubicBezTo>
                    <a:pt x="3189" y="16275"/>
                    <a:pt x="20378" y="0"/>
                    <a:pt x="43626" y="0"/>
                  </a:cubicBezTo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6CBB905-E786-4DC1-8C5A-0BAD1A52E011}"/>
                </a:ext>
              </a:extLst>
            </p:cNvPr>
            <p:cNvSpPr/>
            <p:nvPr/>
          </p:nvSpPr>
          <p:spPr bwMode="gray">
            <a:xfrm>
              <a:off x="11415524" y="527448"/>
              <a:ext cx="155645" cy="218868"/>
            </a:xfrm>
            <a:custGeom>
              <a:avLst/>
              <a:gdLst>
                <a:gd name="connsiteX0" fmla="*/ 24334 w 155645"/>
                <a:gd name="connsiteY0" fmla="*/ 67608 h 218868"/>
                <a:gd name="connsiteX1" fmla="*/ 110808 w 155645"/>
                <a:gd name="connsiteY1" fmla="*/ 133 h 218868"/>
                <a:gd name="connsiteX2" fmla="*/ 143637 w 155645"/>
                <a:gd name="connsiteY2" fmla="*/ 1705 h 218868"/>
                <a:gd name="connsiteX3" fmla="*/ 155260 w 155645"/>
                <a:gd name="connsiteY3" fmla="*/ 16792 h 218868"/>
                <a:gd name="connsiteX4" fmla="*/ 150047 w 155645"/>
                <a:gd name="connsiteY4" fmla="*/ 45012 h 218868"/>
                <a:gd name="connsiteX5" fmla="*/ 132436 w 155645"/>
                <a:gd name="connsiteY5" fmla="*/ 54896 h 218868"/>
                <a:gd name="connsiteX6" fmla="*/ 124475 w 155645"/>
                <a:gd name="connsiteY6" fmla="*/ 54896 h 218868"/>
                <a:gd name="connsiteX7" fmla="*/ 88406 w 155645"/>
                <a:gd name="connsiteY7" fmla="*/ 85490 h 218868"/>
                <a:gd name="connsiteX8" fmla="*/ 67976 w 155645"/>
                <a:gd name="connsiteY8" fmla="*/ 201790 h 218868"/>
                <a:gd name="connsiteX9" fmla="*/ 50364 w 155645"/>
                <a:gd name="connsiteY9" fmla="*/ 218869 h 218868"/>
                <a:gd name="connsiteX10" fmla="*/ 11900 w 155645"/>
                <a:gd name="connsiteY10" fmla="*/ 218869 h 218868"/>
                <a:gd name="connsiteX11" fmla="*/ 311 w 155645"/>
                <a:gd name="connsiteY11" fmla="*/ 203781 h 21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645" h="218868">
                  <a:moveTo>
                    <a:pt x="24334" y="67608"/>
                  </a:moveTo>
                  <a:cubicBezTo>
                    <a:pt x="33527" y="16792"/>
                    <a:pt x="69949" y="133"/>
                    <a:pt x="110808" y="133"/>
                  </a:cubicBezTo>
                  <a:cubicBezTo>
                    <a:pt x="121777" y="-274"/>
                    <a:pt x="132760" y="252"/>
                    <a:pt x="143637" y="1705"/>
                  </a:cubicBezTo>
                  <a:cubicBezTo>
                    <a:pt x="153640" y="3311"/>
                    <a:pt x="156846" y="8480"/>
                    <a:pt x="155260" y="16792"/>
                  </a:cubicBezTo>
                  <a:lnTo>
                    <a:pt x="150047" y="45012"/>
                  </a:lnTo>
                  <a:cubicBezTo>
                    <a:pt x="148427" y="54512"/>
                    <a:pt x="140819" y="54896"/>
                    <a:pt x="132436" y="54896"/>
                  </a:cubicBezTo>
                  <a:lnTo>
                    <a:pt x="124475" y="54896"/>
                  </a:lnTo>
                  <a:cubicBezTo>
                    <a:pt x="102812" y="54896"/>
                    <a:pt x="92421" y="63243"/>
                    <a:pt x="88406" y="85490"/>
                  </a:cubicBezTo>
                  <a:lnTo>
                    <a:pt x="67976" y="201790"/>
                  </a:lnTo>
                  <a:cubicBezTo>
                    <a:pt x="66004" y="212512"/>
                    <a:pt x="60931" y="218869"/>
                    <a:pt x="50364" y="218869"/>
                  </a:cubicBezTo>
                  <a:lnTo>
                    <a:pt x="11900" y="218869"/>
                  </a:lnTo>
                  <a:cubicBezTo>
                    <a:pt x="3517" y="218869"/>
                    <a:pt x="-1309" y="213700"/>
                    <a:pt x="311" y="203781"/>
                  </a:cubicBezTo>
                  <a:close/>
                </a:path>
              </a:pathLst>
            </a:custGeom>
            <a:solidFill>
              <a:srgbClr val="FFFFFF"/>
            </a:solidFill>
            <a:ln w="3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208AA20C-1D26-4276-8DF8-EF6A3D28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RS OC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D81274B6-EC66-45A2-A7E0-E7B4A173C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Precision Option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BACAAD-713E-4628-B249-4139D1634A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D3B37B3-E0CA-48FF-B32B-F29BA2A686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1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277623D0-30DF-4E04-997D-CE8244EB2701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Precision Option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89C57C-F812-40E8-9EF7-5C18172E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 OC 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41E34-26EF-4C79-80E7-2FAF04B7CAD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53D34CC-FF50-45CD-8B48-930823EB5E48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E87B1C-C3D6-41B7-B3D4-32162E40734D}"/>
              </a:ext>
            </a:extLst>
          </p:cNvPr>
          <p:cNvGrpSpPr/>
          <p:nvPr/>
        </p:nvGrpSpPr>
        <p:grpSpPr>
          <a:xfrm>
            <a:off x="2380525" y="1756498"/>
            <a:ext cx="7430950" cy="2889470"/>
            <a:chOff x="2380525" y="1361471"/>
            <a:chExt cx="7430950" cy="28894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06DED1-8975-4152-9273-EFC459724A7F}"/>
                </a:ext>
              </a:extLst>
            </p:cNvPr>
            <p:cNvSpPr/>
            <p:nvPr/>
          </p:nvSpPr>
          <p:spPr>
            <a:xfrm>
              <a:off x="5194169" y="1361471"/>
              <a:ext cx="4617306" cy="2067529"/>
            </a:xfrm>
            <a:prstGeom prst="rect">
              <a:avLst/>
            </a:prstGeom>
            <a:noFill/>
            <a:ln w="28575">
              <a:solidFill>
                <a:srgbClr val="016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175AC8-66E5-4F76-BFC7-5EB92C82E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0291" y="1653945"/>
              <a:ext cx="1565051" cy="1525817"/>
            </a:xfrm>
            <a:prstGeom prst="rect">
              <a:avLst/>
            </a:prstGeom>
          </p:spPr>
        </p:pic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7AD3BD6B-7360-4969-9325-9B4AD9B81023}"/>
                </a:ext>
              </a:extLst>
            </p:cNvPr>
            <p:cNvSpPr txBox="1">
              <a:spLocks/>
            </p:cNvSpPr>
            <p:nvPr/>
          </p:nvSpPr>
          <p:spPr>
            <a:xfrm>
              <a:off x="5653312" y="3429000"/>
              <a:ext cx="3822066" cy="82194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1600" dirty="0"/>
                <a:t>Precision Option</a:t>
              </a:r>
              <a:r>
                <a:rPr lang="en-US" sz="1600" b="1" dirty="0"/>
                <a:t> </a:t>
              </a:r>
              <a:r>
                <a:rPr lang="en-US" sz="1600" dirty="0"/>
                <a:t>(SSR’s, Turbo Fill)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353240-2101-4F1D-8BCB-DD0C8B2D2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3674" y="1474725"/>
              <a:ext cx="1631704" cy="1705037"/>
            </a:xfrm>
            <a:prstGeom prst="rect">
              <a:avLst/>
            </a:prstGeom>
          </p:spPr>
        </p:pic>
        <p:sp>
          <p:nvSpPr>
            <p:cNvPr id="16" name="Plus 28">
              <a:extLst>
                <a:ext uri="{FF2B5EF4-FFF2-40B4-BE49-F238E27FC236}">
                  <a16:creationId xmlns:a16="http://schemas.microsoft.com/office/drawing/2014/main" id="{69A956C5-F1A9-40B1-9942-5AAC5411A11E}"/>
                </a:ext>
              </a:extLst>
            </p:cNvPr>
            <p:cNvSpPr/>
            <p:nvPr/>
          </p:nvSpPr>
          <p:spPr>
            <a:xfrm>
              <a:off x="3948265" y="1819305"/>
              <a:ext cx="958395" cy="934369"/>
            </a:xfrm>
            <a:prstGeom prst="mathPlus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A26E40-A577-4A7C-A823-736338CE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0525" y="1361471"/>
              <a:ext cx="1057130" cy="1931546"/>
            </a:xfrm>
            <a:prstGeom prst="rect">
              <a:avLst/>
            </a:prstGeom>
          </p:spPr>
        </p:pic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B048AE-A6B9-4D9C-8583-8AFBF6661B9B}"/>
              </a:ext>
            </a:extLst>
          </p:cNvPr>
          <p:cNvGraphicFramePr>
            <a:graphicFrameLocks noGrp="1"/>
          </p:cNvGraphicFramePr>
          <p:nvPr/>
        </p:nvGraphicFramePr>
        <p:xfrm>
          <a:off x="1243435" y="4641595"/>
          <a:ext cx="9502862" cy="741680"/>
        </p:xfrm>
        <a:graphic>
          <a:graphicData uri="http://schemas.openxmlformats.org/drawingml/2006/table">
            <a:tbl>
              <a:tblPr firstRow="1" bandRow="1"/>
              <a:tblGrid>
                <a:gridCol w="4751431">
                  <a:extLst>
                    <a:ext uri="{9D8B030D-6E8A-4147-A177-3AD203B41FA5}">
                      <a16:colId xmlns:a16="http://schemas.microsoft.com/office/drawing/2014/main" val="286628247"/>
                    </a:ext>
                  </a:extLst>
                </a:gridCol>
                <a:gridCol w="4751431">
                  <a:extLst>
                    <a:ext uri="{9D8B030D-6E8A-4147-A177-3AD203B41FA5}">
                      <a16:colId xmlns:a16="http://schemas.microsoft.com/office/drawing/2014/main" val="1906794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What does the precision option give 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When can I get this?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83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MODULATING CONTROLS!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June 13,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5159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BC94E8-20B8-4024-89E9-60D655227872}"/>
              </a:ext>
            </a:extLst>
          </p:cNvPr>
          <p:cNvSpPr txBox="1"/>
          <p:nvPr/>
        </p:nvSpPr>
        <p:spPr>
          <a:xfrm rot="20993491">
            <a:off x="9514633" y="5498045"/>
            <a:ext cx="225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D2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the latest newsletter!</a:t>
            </a:r>
          </a:p>
        </p:txBody>
      </p:sp>
    </p:spTree>
    <p:extLst>
      <p:ext uri="{BB962C8B-B14F-4D97-AF65-F5344CB8AC3E}">
        <p14:creationId xmlns:p14="http://schemas.microsoft.com/office/powerpoint/2010/main" val="5780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3.2819"/>
  <p:tag name="SLIDO_PRESENTATION_ID" val="00000000-0000-0000-0000-000000000000"/>
  <p:tag name="SLIDO_EVENT_UUID" val="1b4bed4c-77f5-4b45-922f-fac6b50708af"/>
  <p:tag name="SLIDO_EVENT_SECTION_UUID" val="dd445a17-7683-4bb9-bb7f-00c063786e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A5MjQ0Mjl9"/>
  <p:tag name="SLIDO_TYPE" val="SlidoPoll"/>
  <p:tag name="SLIDO_POLL_UUID" val="b0baabc3-25db-44ca-b5f4-2623691d2893"/>
  <p:tag name="SLIDO_TIMELINE" val="W3sicG9sbFF1ZXN0aW9uVXVpZCI6IjNhN2NmODZmLTFmODQtNGFiNC05ZWI2LWVhODlmYWNmMzY0MyIsInNob3dSZXN1bHRzIjp0cnVlLCJzaG93Q29ycmVjdEFuc3dlcnMiOmZhbHNlLCJ2b3RpbmdMb2NrZWQiOmZhbHNlfV0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Log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Log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Widescreen</PresentationFormat>
  <Paragraphs>153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Title Slide</vt:lpstr>
      <vt:lpstr>Let’s Get Outside!</vt:lpstr>
      <vt:lpstr>Agenda</vt:lpstr>
      <vt:lpstr>PowerPoint Presentation</vt:lpstr>
      <vt:lpstr>PowerPoint Presentation</vt:lpstr>
      <vt:lpstr>PowerPoint Presentation</vt:lpstr>
      <vt:lpstr>Outdoor Products</vt:lpstr>
      <vt:lpstr>Outdoor products</vt:lpstr>
      <vt:lpstr>RS OC</vt:lpstr>
      <vt:lpstr>RS OC   </vt:lpstr>
      <vt:lpstr>GS OC</vt:lpstr>
      <vt:lpstr>GS OC</vt:lpstr>
      <vt:lpstr>GS OC</vt:lpstr>
      <vt:lpstr>GS OC</vt:lpstr>
      <vt:lpstr>GS OC</vt:lpstr>
      <vt:lpstr>GS OC</vt:lpstr>
      <vt:lpstr>GS OC</vt:lpstr>
      <vt:lpstr>GS OC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Spiegelberg, Marlee</dc:creator>
  <cp:lastModifiedBy>Cassidy, Naomi</cp:lastModifiedBy>
  <cp:revision>30</cp:revision>
  <dcterms:created xsi:type="dcterms:W3CDTF">2022-05-25T17:42:22Z</dcterms:created>
  <dcterms:modified xsi:type="dcterms:W3CDTF">2022-06-14T12:15:44Z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1.2.3.2819</vt:lpwstr>
  </property>
</Properties>
</file>