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2.xml" ContentType="application/vnd.openxmlformats-officedocument.presentationml.tags+xml"/>
  <Override PartName="/ppt/theme/themeOverride1.xml" ContentType="application/vnd.openxmlformats-officedocument.themeOverride+xml"/>
  <Override PartName="/ppt/tags/tag3.xml" ContentType="application/vnd.openxmlformats-officedocument.presentationml.tags+xml"/>
  <Override PartName="/ppt/theme/themeOverride2.xml" ContentType="application/vnd.openxmlformats-officedocument.themeOverride+xml"/>
  <Override PartName="/ppt/tags/tag4.xml" ContentType="application/vnd.openxmlformats-officedocument.presentationml.tags+xml"/>
  <Override PartName="/ppt/theme/themeOverride3.xml" ContentType="application/vnd.openxmlformats-officedocument.themeOverride+xml"/>
  <Override PartName="/ppt/tags/tag5.xml" ContentType="application/vnd.openxmlformats-officedocument.presentationml.tags+xml"/>
  <Override PartName="/ppt/theme/themeOverride4.xml" ContentType="application/vnd.openxmlformats-officedocument.themeOverride+xml"/>
  <Override PartName="/ppt/tags/tag6.xml" ContentType="application/vnd.openxmlformats-officedocument.presentationml.tags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ags/tag7.xml" ContentType="application/vnd.openxmlformats-officedocument.presentationml.tags+xml"/>
  <Override PartName="/ppt/theme/themeOverride18.xml" ContentType="application/vnd.openxmlformats-officedocument.themeOverr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9" r:id="rId8"/>
  </p:sldMasterIdLst>
  <p:notesMasterIdLst>
    <p:notesMasterId r:id="rId25"/>
  </p:notesMasterIdLst>
  <p:handoutMasterIdLst>
    <p:handoutMasterId r:id="rId26"/>
  </p:handoutMasterIdLst>
  <p:sldIdLst>
    <p:sldId id="527" r:id="rId9"/>
    <p:sldId id="460" r:id="rId10"/>
    <p:sldId id="426" r:id="rId11"/>
    <p:sldId id="497" r:id="rId12"/>
    <p:sldId id="523" r:id="rId13"/>
    <p:sldId id="524" r:id="rId14"/>
    <p:sldId id="465" r:id="rId15"/>
    <p:sldId id="522" r:id="rId16"/>
    <p:sldId id="488" r:id="rId17"/>
    <p:sldId id="521" r:id="rId18"/>
    <p:sldId id="423" r:id="rId19"/>
    <p:sldId id="511" r:id="rId20"/>
    <p:sldId id="492" r:id="rId21"/>
    <p:sldId id="526" r:id="rId22"/>
    <p:sldId id="473" r:id="rId23"/>
    <p:sldId id="459" r:id="rId24"/>
  </p:sldIdLst>
  <p:sldSz cx="12192000" cy="6858000"/>
  <p:notesSz cx="6797675" cy="9872663"/>
  <p:custDataLst>
    <p:custData r:id="rId1"/>
    <p:custData r:id="rId6"/>
    <p:custData r:id="rId3"/>
    <p:custData r:id="rId4"/>
    <p:custData r:id="rId2"/>
    <p:custData r:id="rId7"/>
    <p:custData r:id="rId5"/>
    <p:tags r:id="rId27"/>
  </p:custDataLst>
  <p:defaultTextStyle>
    <a:defPPr>
      <a:defRPr lang="en-US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E"/>
    <a:srgbClr val="0202B2"/>
    <a:srgbClr val="0069B3"/>
    <a:srgbClr val="CEE0F4"/>
    <a:srgbClr val="B4C7E7"/>
    <a:srgbClr val="CC2263"/>
    <a:srgbClr val="006AB3"/>
    <a:srgbClr val="CFE1F2"/>
    <a:srgbClr val="ABD052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1AA1-4342-B048-85BDC9FD1C3A}">
  <a:tblStyle styleId="{5C22544A-1AA1-4342-B048-85BDC9FD1C3A}" styleName="Condair">
    <a:wholeTbl>
      <a:tcTxStyle>
        <a:fontRef idx="minor">
          <a:prstClr val="black"/>
        </a:fontRef>
        <a:schemeClr val="tx2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 w="12700" cmpd="sng">
              <a:solidFill>
                <a:schemeClr val="bg2"/>
              </a:solidFill>
            </a:ln>
          </a:insideH>
          <a:insideV>
            <a:ln w="12700" cmpd="sng">
              <a:solidFill>
                <a:schemeClr val="bg2"/>
              </a:solidFill>
            </a:ln>
          </a:insideV>
        </a:tcBdr>
        <a:fill>
          <a:solidFill>
            <a:srgbClr val="CFE1F2"/>
          </a:solidFill>
        </a:fill>
      </a:tcStyle>
    </a:wholeTbl>
    <a:band1H>
      <a:tcStyle>
        <a:tcBdr/>
        <a:fill>
          <a:solidFill>
            <a:srgbClr val="D9D9D9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CFE1F2"/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bg2"/>
      </a:tcTxStyle>
      <a:tcStyle>
        <a:tcBdr>
          <a:top>
            <a:ln w="12700" cmpd="sng">
              <a:solidFill>
                <a:schemeClr val="bg2"/>
              </a:solidFill>
            </a:ln>
          </a:top>
        </a:tcBdr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bg2"/>
      </a:tcTxStyle>
      <a:tcStyle>
        <a:tcBdr/>
        <a:fill>
          <a:solidFill>
            <a:srgbClr val="016AB3"/>
          </a:solidFill>
        </a:fill>
      </a:tcStyle>
    </a:firstCol>
    <a:lastRow>
      <a:tcTxStyle b="on">
        <a:fontRef idx="minor">
          <a:prstClr val="black"/>
        </a:fontRef>
        <a:schemeClr val="bg2"/>
      </a:tcTxStyle>
      <a:tcStyle>
        <a:tcBdr>
          <a:top>
            <a:ln w="12700" cmpd="sng">
              <a:solidFill>
                <a:schemeClr val="bg2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bg2"/>
      </a:tcTxStyle>
      <a:tcStyle>
        <a:tcBdr>
          <a:bottom>
            <a:ln w="12700" cmpd="sng">
              <a:solidFill>
                <a:schemeClr val="bg2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75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customXml" Target="../customXml/item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customXml" Target="../customXml/item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9AF740-1CB1-45FF-B88E-20C2D8BF8302}" type="datetimeFigureOut">
              <a:rPr lang="en-GB" smtClean="0"/>
              <a:t>14/06/2022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/>
              <a:t>©Condair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A99A8C-88D0-4EFA-9691-2E507C5338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1144298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C305EE-8DAC-4BD9-8020-824C7E1E87D8}" type="datetimeFigureOut">
              <a:rPr lang="en-GB" smtClean="0"/>
              <a:t>14/06/2022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3488"/>
            <a:ext cx="592137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51388"/>
            <a:ext cx="5438775" cy="38877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/>
              <a:t>©Condair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BCFC0C-F42A-4168-9BB3-A045C3FC1C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1720221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©Condair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BCFC0C-F42A-4168-9BB3-A045C3FC1CB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7771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0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6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.xml"/><Relationship Id="rId1" Type="http://schemas.openxmlformats.org/officeDocument/2006/relationships/themeOverride" Target="../theme/themeOverride17.xml"/><Relationship Id="rId6" Type="http://schemas.openxmlformats.org/officeDocument/2006/relationships/image" Target="../media/image3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7" Type="http://schemas.openxmlformats.org/officeDocument/2006/relationships/image" Target="../media/image3.png"/><Relationship Id="rId2" Type="http://schemas.openxmlformats.org/officeDocument/2006/relationships/tags" Target="../tags/tag8.xml"/><Relationship Id="rId1" Type="http://schemas.openxmlformats.org/officeDocument/2006/relationships/themeOverride" Target="../theme/themeOverride18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3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6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8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20A8951B-AEE0-4B36-9A20-6AFB86DB02DB}"/>
              </a:ext>
            </a:extLst>
          </p:cNvPr>
          <p:cNvSpPr/>
          <p:nvPr userDrawn="1"/>
        </p:nvSpPr>
        <p:spPr>
          <a:xfrm>
            <a:off x="0" y="2271859"/>
            <a:ext cx="12192000" cy="45861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481791E7-44DD-7A48-B802-7F816B4E886C}"/>
              </a:ext>
            </a:extLst>
          </p:cNvPr>
          <p:cNvSpPr/>
          <p:nvPr userDrawn="1"/>
        </p:nvSpPr>
        <p:spPr bwMode="white">
          <a:xfrm>
            <a:off x="0" y="27137"/>
            <a:ext cx="12192000" cy="2226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Text Placeholder 10">
            <a:extLst>
              <a:ext uri="{FF2B5EF4-FFF2-40B4-BE49-F238E27FC236}">
                <a16:creationId xmlns:a16="http://schemas.microsoft.com/office/drawing/2014/main" id="{FAA8B699-7C22-4B48-9D01-C3F62673BCB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1118969"/>
            <a:ext cx="8339137" cy="249299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200"/>
              </a:spcBef>
              <a:buNone/>
              <a:defRPr sz="18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3600">
                <a:solidFill>
                  <a:srgbClr val="006AB3"/>
                </a:solidFill>
              </a:defRPr>
            </a:lvl2pPr>
            <a:lvl3pPr marL="914400" indent="0">
              <a:buNone/>
              <a:defRPr sz="3600">
                <a:solidFill>
                  <a:srgbClr val="006AB3"/>
                </a:solidFill>
              </a:defRPr>
            </a:lvl3pPr>
            <a:lvl4pPr marL="1371600" indent="0">
              <a:buNone/>
              <a:defRPr sz="3600">
                <a:solidFill>
                  <a:srgbClr val="006AB3"/>
                </a:solidFill>
              </a:defRPr>
            </a:lvl4pPr>
            <a:lvl5pPr marL="1828800" indent="0">
              <a:buNone/>
              <a:defRPr sz="3600">
                <a:solidFill>
                  <a:srgbClr val="006AB3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44" name="Text Placeholder 10">
            <a:extLst>
              <a:ext uri="{FF2B5EF4-FFF2-40B4-BE49-F238E27FC236}">
                <a16:creationId xmlns:a16="http://schemas.microsoft.com/office/drawing/2014/main" id="{07E61089-0F11-2E41-8BA0-05B2C90C977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93" y="1390954"/>
            <a:ext cx="8347982" cy="249299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200"/>
              </a:spcBef>
              <a:buNone/>
              <a:defRPr sz="1800" baseline="0">
                <a:solidFill>
                  <a:schemeClr val="tx1"/>
                </a:solidFill>
              </a:defRPr>
            </a:lvl1pPr>
            <a:lvl2pPr marL="457200" indent="0">
              <a:buNone/>
              <a:defRPr sz="3600">
                <a:solidFill>
                  <a:srgbClr val="006AB3"/>
                </a:solidFill>
              </a:defRPr>
            </a:lvl2pPr>
            <a:lvl3pPr marL="914400" indent="0">
              <a:buNone/>
              <a:defRPr sz="3600">
                <a:solidFill>
                  <a:srgbClr val="006AB3"/>
                </a:solidFill>
              </a:defRPr>
            </a:lvl3pPr>
            <a:lvl4pPr marL="1371600" indent="0">
              <a:buNone/>
              <a:defRPr sz="3600">
                <a:solidFill>
                  <a:srgbClr val="006AB3"/>
                </a:solidFill>
              </a:defRPr>
            </a:lvl4pPr>
            <a:lvl5pPr marL="1828800" indent="0">
              <a:buNone/>
              <a:defRPr sz="3600">
                <a:solidFill>
                  <a:srgbClr val="006AB3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A6F0EFE-BDF5-4B69-8517-CE4625BA3AA1}"/>
              </a:ext>
            </a:extLst>
          </p:cNvPr>
          <p:cNvSpPr/>
          <p:nvPr userDrawn="1"/>
        </p:nvSpPr>
        <p:spPr>
          <a:xfrm flipH="1">
            <a:off x="12146281" y="2235678"/>
            <a:ext cx="45719" cy="85018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BB54A8-2532-4AC3-BC6D-1799C48AA5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354527"/>
            <a:ext cx="8339136" cy="687170"/>
          </a:xfrm>
        </p:spPr>
        <p:txBody>
          <a:bodyPr vert="horz">
            <a:noAutofit/>
          </a:bodyPr>
          <a:lstStyle>
            <a:lvl1pPr>
              <a:lnSpc>
                <a:spcPct val="90000"/>
              </a:lnSpc>
              <a:defRPr sz="4800"/>
            </a:lvl1pPr>
          </a:lstStyle>
          <a:p>
            <a:r>
              <a:rPr lang="en-US"/>
              <a:t>Title Headline</a:t>
            </a:r>
          </a:p>
        </p:txBody>
      </p:sp>
      <p:sp>
        <p:nvSpPr>
          <p:cNvPr id="72" name="Picture Placeholder 71">
            <a:extLst>
              <a:ext uri="{FF2B5EF4-FFF2-40B4-BE49-F238E27FC236}">
                <a16:creationId xmlns:a16="http://schemas.microsoft.com/office/drawing/2014/main" id="{884CAC57-D368-44B5-A410-D869A510D7C7}"/>
              </a:ext>
            </a:extLst>
          </p:cNvPr>
          <p:cNvSpPr>
            <a:spLocks noGrp="1"/>
          </p:cNvSpPr>
          <p:nvPr userDrawn="1">
            <p:ph type="pic" sz="quarter" idx="15"/>
          </p:nvPr>
        </p:nvSpPr>
        <p:spPr bwMode="gray">
          <a:xfrm>
            <a:off x="0" y="2286120"/>
            <a:ext cx="12192000" cy="4571880"/>
          </a:xfrm>
          <a:custGeom>
            <a:avLst/>
            <a:gdLst>
              <a:gd name="connsiteX0" fmla="*/ 12167531 w 12192000"/>
              <a:gd name="connsiteY0" fmla="*/ 0 h 4571880"/>
              <a:gd name="connsiteX1" fmla="*/ 12192000 w 12192000"/>
              <a:gd name="connsiteY1" fmla="*/ 0 h 4571880"/>
              <a:gd name="connsiteX2" fmla="*/ 12192000 w 12192000"/>
              <a:gd name="connsiteY2" fmla="*/ 4571880 h 4571880"/>
              <a:gd name="connsiteX3" fmla="*/ 0 w 12192000"/>
              <a:gd name="connsiteY3" fmla="*/ 4571880 h 4571880"/>
              <a:gd name="connsiteX4" fmla="*/ 0 w 12192000"/>
              <a:gd name="connsiteY4" fmla="*/ 1637342 h 4571880"/>
              <a:gd name="connsiteX5" fmla="*/ 2023058 w 12192000"/>
              <a:gd name="connsiteY5" fmla="*/ 1735957 h 4571880"/>
              <a:gd name="connsiteX6" fmla="*/ 6093835 w 12192000"/>
              <a:gd name="connsiteY6" fmla="*/ 1200906 h 4571880"/>
              <a:gd name="connsiteX7" fmla="*/ 6139416 w 12192000"/>
              <a:gd name="connsiteY7" fmla="*/ 1189222 h 4571880"/>
              <a:gd name="connsiteX8" fmla="*/ 11718541 w 12192000"/>
              <a:gd name="connsiteY8" fmla="*/ 17001 h 4571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4571880">
                <a:moveTo>
                  <a:pt x="12167531" y="0"/>
                </a:moveTo>
                <a:lnTo>
                  <a:pt x="12192000" y="0"/>
                </a:lnTo>
                <a:lnTo>
                  <a:pt x="12192000" y="4571880"/>
                </a:lnTo>
                <a:lnTo>
                  <a:pt x="0" y="4571880"/>
                </a:lnTo>
                <a:lnTo>
                  <a:pt x="0" y="1637342"/>
                </a:lnTo>
                <a:cubicBezTo>
                  <a:pt x="0" y="1637342"/>
                  <a:pt x="1042593" y="1735957"/>
                  <a:pt x="2023058" y="1735957"/>
                </a:cubicBezTo>
                <a:cubicBezTo>
                  <a:pt x="3644382" y="1735957"/>
                  <a:pt x="4918367" y="1499483"/>
                  <a:pt x="6093835" y="1200906"/>
                </a:cubicBezTo>
                <a:lnTo>
                  <a:pt x="6139416" y="1189222"/>
                </a:lnTo>
                <a:cubicBezTo>
                  <a:pt x="7926737" y="731903"/>
                  <a:pt x="9492966" y="135727"/>
                  <a:pt x="11718541" y="17001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bIns="72000" anchor="b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7595DDE1-26B6-4E37-B797-821923D9088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1630667"/>
            <a:ext cx="12192000" cy="239395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08E712D-2235-4E43-9C7A-BE2AC5796B9A}"/>
              </a:ext>
            </a:extLst>
          </p:cNvPr>
          <p:cNvSpPr/>
          <p:nvPr userDrawn="1"/>
        </p:nvSpPr>
        <p:spPr>
          <a:xfrm>
            <a:off x="8795421" y="1789319"/>
            <a:ext cx="2788383" cy="307777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algn="r"/>
            <a:r>
              <a:rPr lang="en-US" sz="2000" i="1" noProof="0">
                <a:solidFill>
                  <a:srgbClr val="0069B3"/>
                </a:solidFill>
              </a:rPr>
              <a:t>Humidity for a better life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FE4D39-101F-42CE-90E3-CB14ADCA68A9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9291829" y="421181"/>
            <a:ext cx="2448000" cy="47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046829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pos="564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2">
            <a:extLst>
              <a:ext uri="{FF2B5EF4-FFF2-40B4-BE49-F238E27FC236}">
                <a16:creationId xmlns:a16="http://schemas.microsoft.com/office/drawing/2014/main" id="{A3E30882-9D8C-4F6C-A732-2A67C2A594F8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623887" y="787751"/>
            <a:ext cx="8964613" cy="405683"/>
          </a:xfrm>
        </p:spPr>
        <p:txBody>
          <a:bodyPr tIns="0" bIns="36000">
            <a:noAutofit/>
          </a:bodyPr>
          <a:lstStyle>
            <a:lvl1pPr marL="0" indent="0" algn="l">
              <a:lnSpc>
                <a:spcPct val="100000"/>
              </a:lnSpc>
              <a:spcAft>
                <a:spcPts val="600"/>
              </a:spcAft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subheadline in black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6C8C623-9AED-45B8-9D5A-AB7F5EB0C71C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623888" y="6576681"/>
            <a:ext cx="46166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</a:rPr>
              <a:t>©Condair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960BC3F-C0E0-41A4-AE03-FBC1FAEC287F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623887" y="1665289"/>
            <a:ext cx="5299200" cy="431958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Insert content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54760D73-BC2C-40D9-8CF5-CC7E8C7BCDCB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6255052" y="1665288"/>
            <a:ext cx="5299049" cy="431958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Insert content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B57A2DF6-C837-4DB7-A0DB-A5BA4E010F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en-US"/>
              <a:t>Click to edit headline in color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FB726AA-9033-4F44-9894-26A2CF8211F4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en-US"/>
              <a:t>02.04.2022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B252E3-B747-44F1-AF4E-945719D47F8E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024C187E-4B49-4A61-A7E4-40269D436D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992940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pos="3732" userDrawn="1">
          <p15:clr>
            <a:srgbClr val="FBAE40"/>
          </p15:clr>
        </p15:guide>
        <p15:guide id="10" pos="3938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ntent with Title" preserve="1" userDrawn="1">
  <p:cSld name="Three Conten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title 2">
            <a:extLst>
              <a:ext uri="{FF2B5EF4-FFF2-40B4-BE49-F238E27FC236}">
                <a16:creationId xmlns:a16="http://schemas.microsoft.com/office/drawing/2014/main" id="{557B3335-320E-4767-8488-64EF07946DB3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623887" y="787751"/>
            <a:ext cx="8964613" cy="405683"/>
          </a:xfrm>
        </p:spPr>
        <p:txBody>
          <a:bodyPr tIns="0" bIns="36000">
            <a:noAutofit/>
          </a:bodyPr>
          <a:lstStyle>
            <a:lvl1pPr marL="0" indent="0" algn="l">
              <a:lnSpc>
                <a:spcPct val="100000"/>
              </a:lnSpc>
              <a:spcAft>
                <a:spcPts val="600"/>
              </a:spcAft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subheadline in black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0F26C34-7AFF-4FF6-9EE9-7C4E4333E37F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623888" y="6576681"/>
            <a:ext cx="46166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</a:rPr>
              <a:t>©Condair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797611-FC63-454E-BE33-CCEE8CE236E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23889" y="1665288"/>
            <a:ext cx="3456000" cy="774063"/>
          </a:xfrm>
        </p:spPr>
        <p:txBody>
          <a:bodyPr bIns="36000" anchor="b"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Insert content here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CF16A5C2-808F-45E1-8C31-11569265633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367985" y="1665288"/>
            <a:ext cx="3456000" cy="774063"/>
          </a:xfrm>
        </p:spPr>
        <p:txBody>
          <a:bodyPr bIns="36000" anchor="b"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Insert content here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2EB7393C-EFBB-484F-A4CC-04D8714843F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112125" y="1665288"/>
            <a:ext cx="3455988" cy="774063"/>
          </a:xfrm>
        </p:spPr>
        <p:txBody>
          <a:bodyPr bIns="36000" anchor="b"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Insert content here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F494083-E607-43D3-9EFB-8B69DBF8E70B}"/>
              </a:ext>
            </a:extLst>
          </p:cNvPr>
          <p:cNvSpPr>
            <a:spLocks noGrp="1"/>
          </p:cNvSpPr>
          <p:nvPr>
            <p:ph sz="quarter" idx="41" hasCustomPrompt="1"/>
          </p:nvPr>
        </p:nvSpPr>
        <p:spPr>
          <a:xfrm>
            <a:off x="623887" y="2485189"/>
            <a:ext cx="3455987" cy="349968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Insert content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70D04F43-8B11-400F-82BC-1CF7310F5940}"/>
              </a:ext>
            </a:extLst>
          </p:cNvPr>
          <p:cNvSpPr>
            <a:spLocks noGrp="1"/>
          </p:cNvSpPr>
          <p:nvPr>
            <p:ph sz="quarter" idx="42" hasCustomPrompt="1"/>
          </p:nvPr>
        </p:nvSpPr>
        <p:spPr>
          <a:xfrm>
            <a:off x="4367985" y="2485189"/>
            <a:ext cx="3455987" cy="349968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Insert content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E8E50686-87B3-476A-930C-22DE8C7860C0}"/>
              </a:ext>
            </a:extLst>
          </p:cNvPr>
          <p:cNvSpPr>
            <a:spLocks noGrp="1"/>
          </p:cNvSpPr>
          <p:nvPr>
            <p:ph sz="quarter" idx="43" hasCustomPrompt="1"/>
          </p:nvPr>
        </p:nvSpPr>
        <p:spPr>
          <a:xfrm>
            <a:off x="8112084" y="2485189"/>
            <a:ext cx="3455988" cy="349968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Insert content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0A1E7A4D-3B73-4E00-95A0-7ED06DCAF4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en-US"/>
              <a:t>Click to edit headline in color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CDAB808-2363-4538-8C85-A3CEEBB40251}"/>
              </a:ext>
            </a:extLst>
          </p:cNvPr>
          <p:cNvSpPr>
            <a:spLocks noGrp="1"/>
          </p:cNvSpPr>
          <p:nvPr>
            <p:ph type="ftr" sz="quarter" idx="44"/>
          </p:nvPr>
        </p:nvSpPr>
        <p:spPr/>
        <p:txBody>
          <a:bodyPr/>
          <a:lstStyle/>
          <a:p>
            <a:r>
              <a:rPr lang="en-US"/>
              <a:t>02.04.2022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137BDC-B350-4E34-A393-3A1D727178E6}"/>
              </a:ext>
            </a:extLst>
          </p:cNvPr>
          <p:cNvSpPr>
            <a:spLocks noGrp="1"/>
          </p:cNvSpPr>
          <p:nvPr>
            <p:ph type="sldNum" sz="quarter" idx="45"/>
          </p:nvPr>
        </p:nvSpPr>
        <p:spPr/>
        <p:txBody>
          <a:bodyPr/>
          <a:lstStyle/>
          <a:p>
            <a:fld id="{DE160F0C-913B-4443-9E88-D967C52DAE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483597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0" pos="2751">
          <p15:clr>
            <a:srgbClr val="FBAE40"/>
          </p15:clr>
        </p15:guide>
        <p15:guide id="11" pos="5110" userDrawn="1">
          <p15:clr>
            <a:srgbClr val="FBAE40"/>
          </p15:clr>
        </p15:guide>
        <p15:guide id="12" pos="2570">
          <p15:clr>
            <a:srgbClr val="FBAE40"/>
          </p15:clr>
        </p15:guide>
        <p15:guide id="13" pos="4929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ntent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id="{AF2BFFF3-3EB8-46F8-87F3-643E34A92E47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623887" y="787751"/>
            <a:ext cx="8964613" cy="405683"/>
          </a:xfrm>
        </p:spPr>
        <p:txBody>
          <a:bodyPr tIns="0" bIns="36000">
            <a:noAutofit/>
          </a:bodyPr>
          <a:lstStyle>
            <a:lvl1pPr marL="0" indent="0" algn="l">
              <a:lnSpc>
                <a:spcPct val="100000"/>
              </a:lnSpc>
              <a:spcAft>
                <a:spcPts val="600"/>
              </a:spcAft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subheadline in black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B3950A3-B2BA-42EB-9707-6988330743B1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623888" y="6576681"/>
            <a:ext cx="46166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</a:rPr>
              <a:t>©Condair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C2D8686-9E78-4295-A0C4-991B65885420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623887" y="1665288"/>
            <a:ext cx="3455987" cy="43195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Insert content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39812B30-822E-41A6-B8F1-A80BF6971BD1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4367985" y="1665289"/>
            <a:ext cx="3455987" cy="431958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Insert content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F39C564D-62F7-4C0A-904A-868F35A07EE7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8112083" y="1665288"/>
            <a:ext cx="3455988" cy="431958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Insert content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CB93961C-EF04-47CD-89B9-C3B273EB28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en-US"/>
              <a:t>Click to edit headline in color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09112BC-76C3-4CC6-A732-9CF30A93090A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/>
        <p:txBody>
          <a:bodyPr/>
          <a:lstStyle/>
          <a:p>
            <a:r>
              <a:rPr lang="en-US"/>
              <a:t>02.04.2022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6A2175-E6E7-4C49-A650-85AD2BC82B71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F99DD288-9016-4BC7-BB9B-92634D172D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876776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0" pos="2751">
          <p15:clr>
            <a:srgbClr val="FBAE40"/>
          </p15:clr>
        </p15:guide>
        <p15:guide id="11" pos="5110">
          <p15:clr>
            <a:srgbClr val="FBAE40"/>
          </p15:clr>
        </p15:guide>
        <p15:guide id="12" pos="2570">
          <p15:clr>
            <a:srgbClr val="FBAE40"/>
          </p15:clr>
        </p15:guide>
        <p15:guide id="13" pos="4929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ntent vertical" preserve="1" userDrawn="1">
  <p:cSld name="Four Conten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id="{AF2BFFF3-3EB8-46F8-87F3-643E34A92E47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623887" y="787751"/>
            <a:ext cx="8964613" cy="398463"/>
          </a:xfrm>
        </p:spPr>
        <p:txBody>
          <a:bodyPr tIns="0" bIns="36000">
            <a:noAutofit/>
          </a:bodyPr>
          <a:lstStyle>
            <a:lvl1pPr marL="0" indent="0" algn="l">
              <a:lnSpc>
                <a:spcPct val="100000"/>
              </a:lnSpc>
              <a:spcAft>
                <a:spcPts val="600"/>
              </a:spcAft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subheadline in black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B3950A3-B2BA-42EB-9707-6988330743B1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623888" y="6576681"/>
            <a:ext cx="46166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</a:rPr>
              <a:t>©Condair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C2D8686-9E78-4295-A0C4-991B65885420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623886" y="1665287"/>
            <a:ext cx="2520000" cy="4320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Insert content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39812B30-822E-41A6-B8F1-A80BF6971BD1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3431493" y="1665289"/>
            <a:ext cx="2520000" cy="4320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Insert content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F39C564D-62F7-4C0A-904A-868F35A07EE7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6239100" y="1665288"/>
            <a:ext cx="2520000" cy="4320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Insert content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CB93961C-EF04-47CD-89B9-C3B273EB28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en-US"/>
              <a:t>Click to edit headline in color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F22C96C-6D14-48B1-B5AC-27B195D073DD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/>
        <p:txBody>
          <a:bodyPr/>
          <a:lstStyle/>
          <a:p>
            <a:r>
              <a:rPr lang="en-US"/>
              <a:t>02.04.2022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5E7D1F-30E8-4E2C-B6E1-7220F489B0DA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E60E656B-5210-4BCC-8645-9917C4D544C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Content Placeholder 14">
            <a:extLst>
              <a:ext uri="{FF2B5EF4-FFF2-40B4-BE49-F238E27FC236}">
                <a16:creationId xmlns:a16="http://schemas.microsoft.com/office/drawing/2014/main" id="{5CB89D91-A3F9-4F22-ACC2-4A15A47C9BDA}"/>
              </a:ext>
            </a:extLst>
          </p:cNvPr>
          <p:cNvSpPr>
            <a:spLocks noGrp="1"/>
          </p:cNvSpPr>
          <p:nvPr>
            <p:ph sz="quarter" idx="42" hasCustomPrompt="1"/>
          </p:nvPr>
        </p:nvSpPr>
        <p:spPr>
          <a:xfrm>
            <a:off x="9046707" y="1665288"/>
            <a:ext cx="2520000" cy="4320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Insert content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24415026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0" pos="2162">
          <p15:clr>
            <a:srgbClr val="FBAE40"/>
          </p15:clr>
        </p15:guide>
        <p15:guide id="11" pos="5699">
          <p15:clr>
            <a:srgbClr val="FBAE40"/>
          </p15:clr>
        </p15:guide>
        <p15:guide id="12" pos="1982">
          <p15:clr>
            <a:srgbClr val="FBAE40"/>
          </p15:clr>
        </p15:guide>
        <p15:guide id="13" pos="3750">
          <p15:clr>
            <a:srgbClr val="FBAE40"/>
          </p15:clr>
        </p15:guide>
        <p15:guide id="14" pos="5518">
          <p15:clr>
            <a:srgbClr val="FBAE40"/>
          </p15:clr>
        </p15:guide>
        <p15:guide id="15" pos="393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ntent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2">
            <a:extLst>
              <a:ext uri="{FF2B5EF4-FFF2-40B4-BE49-F238E27FC236}">
                <a16:creationId xmlns:a16="http://schemas.microsoft.com/office/drawing/2014/main" id="{A3E30882-9D8C-4F6C-A732-2A67C2A594F8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623887" y="787751"/>
            <a:ext cx="8964613" cy="398463"/>
          </a:xfrm>
        </p:spPr>
        <p:txBody>
          <a:bodyPr tIns="0" bIns="36000">
            <a:noAutofit/>
          </a:bodyPr>
          <a:lstStyle>
            <a:lvl1pPr marL="0" indent="0" algn="l">
              <a:lnSpc>
                <a:spcPct val="100000"/>
              </a:lnSpc>
              <a:spcAft>
                <a:spcPts val="600"/>
              </a:spcAft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subheadline in black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6C8C623-9AED-45B8-9D5A-AB7F5EB0C71C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623888" y="6576681"/>
            <a:ext cx="46166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</a:rPr>
              <a:t>©Condair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960BC3F-C0E0-41A4-AE03-FBC1FAEC287F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623887" y="1665289"/>
            <a:ext cx="5299200" cy="199627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Insert content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54760D73-BC2C-40D9-8CF5-CC7E8C7BCDCB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6255052" y="1665288"/>
            <a:ext cx="5313061" cy="199628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Insert content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B57A2DF6-C837-4DB7-A0DB-A5BA4E010F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en-US"/>
              <a:t>Click to edit headline in color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F3D40B8-1907-46A2-892A-A810059D2DFA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en-US"/>
              <a:t>02.04.2022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B3A5D6-2B51-4558-8B15-802A592D1C54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BB9A987B-5889-47C3-A0F9-D8F9D0FC76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9">
            <a:extLst>
              <a:ext uri="{FF2B5EF4-FFF2-40B4-BE49-F238E27FC236}">
                <a16:creationId xmlns:a16="http://schemas.microsoft.com/office/drawing/2014/main" id="{8354E589-92EB-4E2B-8771-5CCF4EE5FF27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623887" y="3988594"/>
            <a:ext cx="5299200" cy="199628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Insert content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2">
            <a:extLst>
              <a:ext uri="{FF2B5EF4-FFF2-40B4-BE49-F238E27FC236}">
                <a16:creationId xmlns:a16="http://schemas.microsoft.com/office/drawing/2014/main" id="{4FB15F8D-C8EB-41DD-ABA1-13E476C3AA13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6255052" y="3988594"/>
            <a:ext cx="5313061" cy="199628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Insert content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4037881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pos="3732">
          <p15:clr>
            <a:srgbClr val="FBAE40"/>
          </p15:clr>
        </p15:guide>
        <p15:guide id="10" pos="3938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claimer" preserve="1" userDrawn="1">
  <p:cSld name="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34F14BA4-6817-46AD-AA92-B88A21EAA68B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623887" y="787751"/>
            <a:ext cx="8964613" cy="405683"/>
          </a:xfrm>
        </p:spPr>
        <p:txBody>
          <a:bodyPr tIns="0" bIns="36000">
            <a:noAutofit/>
          </a:bodyPr>
          <a:lstStyle>
            <a:lvl1pPr marL="0" indent="0" algn="l">
              <a:lnSpc>
                <a:spcPct val="100000"/>
              </a:lnSpc>
              <a:spcAft>
                <a:spcPts val="600"/>
              </a:spcAft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subheadline in black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127596-7FAF-46A3-ACD4-7E4AF99B5181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623888" y="6576681"/>
            <a:ext cx="46166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</a:rPr>
              <a:t>©Condair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7E85BA0-8DA3-4798-9FF0-B99F56AEB7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en-US"/>
              <a:t>Click to edit headline in color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1D2E9C-DA17-4E46-9990-B2994C2C1CE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3888" y="1665287"/>
            <a:ext cx="10944225" cy="4319587"/>
          </a:xfrm>
        </p:spPr>
        <p:txBody>
          <a:bodyPr/>
          <a:lstStyle>
            <a:lvl1pPr marL="0" indent="0">
              <a:buNone/>
              <a:defRPr/>
            </a:lvl1pPr>
            <a:lvl2pPr marL="216000" indent="0">
              <a:buNone/>
              <a:defRPr/>
            </a:lvl2pPr>
            <a:lvl3pPr marL="432000" indent="0">
              <a:buNone/>
              <a:defRPr/>
            </a:lvl3pPr>
            <a:lvl4pPr marL="648000" indent="0">
              <a:buNone/>
              <a:defRPr/>
            </a:lvl4pPr>
            <a:lvl5pPr marL="864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EB8CB69-8CFB-44B0-9E13-9177D3BF94F2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02.04.2022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E9914F-23F2-4180-BB2F-3291626A545B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D841F3B-7EA9-43A5-9521-631B1B9212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166496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34F14BA4-6817-46AD-AA92-B88A21EAA68B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623887" y="787751"/>
            <a:ext cx="8964613" cy="405683"/>
          </a:xfrm>
        </p:spPr>
        <p:txBody>
          <a:bodyPr tIns="0" bIns="36000">
            <a:noAutofit/>
          </a:bodyPr>
          <a:lstStyle>
            <a:lvl1pPr marL="0" indent="0" algn="l">
              <a:lnSpc>
                <a:spcPct val="100000"/>
              </a:lnSpc>
              <a:spcAft>
                <a:spcPts val="600"/>
              </a:spcAft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subheadline in black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127596-7FAF-46A3-ACD4-7E4AF99B5181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623888" y="6576681"/>
            <a:ext cx="46166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</a:rPr>
              <a:t>©Condair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F2FC6F3-3BE5-43EA-AC97-DEDB6161D6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headline in color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C1CC0CF-AD92-4A67-8244-CAD4C818420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02.04.2022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D733C5-EB3F-4326-B8C2-9BBD8EBE3FF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2DB4045-A121-4E76-BE76-D9FD2A6024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435109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pos="3758">
          <p15:clr>
            <a:srgbClr val="FBAE40"/>
          </p15:clr>
        </p15:guide>
        <p15:guide id="10" pos="392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 you Slide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107CB2F2-93E0-42ED-A313-1E3ACC87539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957792"/>
            <a:ext cx="12192000" cy="4768850"/>
          </a:xfrm>
          <a:prstGeom prst="rect">
            <a:avLst/>
          </a:prstGeom>
        </p:spPr>
      </p:pic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 bwMode="white">
          <a:xfrm>
            <a:off x="623888" y="4685094"/>
            <a:ext cx="4845094" cy="848497"/>
          </a:xfrm>
        </p:spPr>
        <p:txBody>
          <a:bodyPr lIns="0" tIns="0" rIns="0" bIns="0">
            <a:noAutofit/>
          </a:bodyPr>
          <a:lstStyle>
            <a:lvl1pPr marL="0" indent="0">
              <a:spcAft>
                <a:spcPts val="0"/>
              </a:spcAft>
              <a:buNone/>
              <a:defRPr sz="1800" baseline="0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rgbClr val="006AB3"/>
                </a:solidFill>
              </a:defRPr>
            </a:lvl2pPr>
            <a:lvl3pPr marL="914400" indent="0">
              <a:buNone/>
              <a:defRPr sz="3600">
                <a:solidFill>
                  <a:srgbClr val="006AB3"/>
                </a:solidFill>
              </a:defRPr>
            </a:lvl3pPr>
            <a:lvl4pPr marL="1371600" indent="0">
              <a:buNone/>
              <a:defRPr sz="3600">
                <a:solidFill>
                  <a:srgbClr val="006AB3"/>
                </a:solidFill>
              </a:defRPr>
            </a:lvl4pPr>
            <a:lvl5pPr marL="1828800" indent="0">
              <a:buNone/>
              <a:defRPr sz="3600">
                <a:solidFill>
                  <a:srgbClr val="006AB3"/>
                </a:solidFill>
              </a:defRPr>
            </a:lvl5pPr>
          </a:lstStyle>
          <a:p>
            <a:pPr lvl="0"/>
            <a:r>
              <a:rPr lang="en-US"/>
              <a:t>Click to add contact information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65E95A0-2769-904E-98E7-F052743C6FA2}"/>
              </a:ext>
            </a:extLst>
          </p:cNvPr>
          <p:cNvSpPr/>
          <p:nvPr userDrawn="1"/>
        </p:nvSpPr>
        <p:spPr>
          <a:xfrm>
            <a:off x="8797718" y="5720148"/>
            <a:ext cx="2840655" cy="338554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algn="l"/>
            <a:r>
              <a:rPr lang="en-US" sz="2200" i="1" noProof="0">
                <a:ln>
                  <a:noFill/>
                </a:ln>
                <a:solidFill>
                  <a:srgbClr val="006AB3"/>
                </a:solidFill>
              </a:rPr>
              <a:t>Humidity for a better life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435D4C-E21D-4F3E-BE19-2D2EAF91E9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white">
          <a:xfrm>
            <a:off x="623887" y="4368866"/>
            <a:ext cx="4845094" cy="271984"/>
          </a:xfrm>
        </p:spPr>
        <p:txBody>
          <a:bodyPr tIns="0" anchor="b"/>
          <a:lstStyle>
            <a:lvl1pPr marL="0" indent="0">
              <a:spcBef>
                <a:spcPts val="1000"/>
              </a:spcBef>
              <a:spcAft>
                <a:spcPts val="0"/>
              </a:spcAft>
              <a:buNone/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add contact title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E23C8D5-6E93-4776-A098-C59E2620496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4C0FCAA-8EED-4D0E-9B6F-DD5A6E01922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95F55F-98E4-40DF-8830-836AD9FB95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623889" y="3017839"/>
            <a:ext cx="7597620" cy="514501"/>
          </a:xfrm>
        </p:spPr>
        <p:txBody>
          <a:bodyPr vert="horz"/>
          <a:lstStyle>
            <a:lvl1pPr>
              <a:lnSpc>
                <a:spcPct val="90000"/>
              </a:lnSpc>
              <a:spcAft>
                <a:spcPts val="800"/>
              </a:spcAft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US"/>
              <a:t>Thank you for working as a team.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E08AB0-6B3D-4611-8579-32D36EC01837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9853802" y="421181"/>
            <a:ext cx="1836000" cy="35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061214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3" orient="horz" pos="272">
          <p15:clr>
            <a:srgbClr val="FBAE40"/>
          </p15:clr>
        </p15:guide>
        <p15:guide id="8" pos="5654">
          <p15:clr>
            <a:srgbClr val="FBAE40"/>
          </p15:clr>
        </p15:guide>
        <p15:guide id="9" orient="horz" pos="1049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 you Slide with Image" preserve="1" userDrawn="1">
  <p:cSld name="Thank you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BB04982F-F52C-44E4-9847-91BBC6D10BA0}"/>
              </a:ext>
            </a:extLst>
          </p:cNvPr>
          <p:cNvSpPr/>
          <p:nvPr userDrawn="1"/>
        </p:nvSpPr>
        <p:spPr>
          <a:xfrm>
            <a:off x="2" y="1041399"/>
            <a:ext cx="12191999" cy="5816600"/>
          </a:xfrm>
          <a:custGeom>
            <a:avLst/>
            <a:gdLst>
              <a:gd name="connsiteX0" fmla="*/ 12064999 w 12191999"/>
              <a:gd name="connsiteY0" fmla="*/ 0 h 5816600"/>
              <a:gd name="connsiteX1" fmla="*/ 12191999 w 12191999"/>
              <a:gd name="connsiteY1" fmla="*/ 0 h 5816600"/>
              <a:gd name="connsiteX2" fmla="*/ 12191999 w 12191999"/>
              <a:gd name="connsiteY2" fmla="*/ 758523 h 5816600"/>
              <a:gd name="connsiteX3" fmla="*/ 12191999 w 12191999"/>
              <a:gd name="connsiteY3" fmla="*/ 931779 h 5816600"/>
              <a:gd name="connsiteX4" fmla="*/ 12191999 w 12191999"/>
              <a:gd name="connsiteY4" fmla="*/ 5261912 h 5816600"/>
              <a:gd name="connsiteX5" fmla="*/ 12191999 w 12191999"/>
              <a:gd name="connsiteY5" fmla="*/ 5816600 h 5816600"/>
              <a:gd name="connsiteX6" fmla="*/ 12128499 w 12191999"/>
              <a:gd name="connsiteY6" fmla="*/ 5816600 h 5816600"/>
              <a:gd name="connsiteX7" fmla="*/ 11391899 w 12191999"/>
              <a:gd name="connsiteY7" fmla="*/ 5816600 h 5816600"/>
              <a:gd name="connsiteX8" fmla="*/ 7141944 w 12191999"/>
              <a:gd name="connsiteY8" fmla="*/ 5816600 h 5816600"/>
              <a:gd name="connsiteX9" fmla="*/ 0 w 12191999"/>
              <a:gd name="connsiteY9" fmla="*/ 5816600 h 5816600"/>
              <a:gd name="connsiteX10" fmla="*/ 0 w 12191999"/>
              <a:gd name="connsiteY10" fmla="*/ 931779 h 5816600"/>
              <a:gd name="connsiteX11" fmla="*/ 7141944 w 12191999"/>
              <a:gd name="connsiteY11" fmla="*/ 931779 h 5816600"/>
              <a:gd name="connsiteX12" fmla="*/ 7141944 w 12191999"/>
              <a:gd name="connsiteY12" fmla="*/ 758523 h 5816600"/>
              <a:gd name="connsiteX13" fmla="*/ 7754470 w 12191999"/>
              <a:gd name="connsiteY13" fmla="*/ 758523 h 5816600"/>
              <a:gd name="connsiteX14" fmla="*/ 7754470 w 12191999"/>
              <a:gd name="connsiteY14" fmla="*/ 692171 h 5816600"/>
              <a:gd name="connsiteX15" fmla="*/ 10903987 w 12191999"/>
              <a:gd name="connsiteY15" fmla="*/ 60324 h 5816600"/>
              <a:gd name="connsiteX16" fmla="*/ 11391899 w 12191999"/>
              <a:gd name="connsiteY16" fmla="*/ 60324 h 5816600"/>
              <a:gd name="connsiteX17" fmla="*/ 11391899 w 12191999"/>
              <a:gd name="connsiteY17" fmla="*/ 31749 h 5816600"/>
              <a:gd name="connsiteX18" fmla="*/ 12064999 w 12191999"/>
              <a:gd name="connsiteY18" fmla="*/ 31749 h 581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1999" h="5816600">
                <a:moveTo>
                  <a:pt x="12064999" y="0"/>
                </a:moveTo>
                <a:lnTo>
                  <a:pt x="12191999" y="0"/>
                </a:lnTo>
                <a:lnTo>
                  <a:pt x="12191999" y="758523"/>
                </a:lnTo>
                <a:lnTo>
                  <a:pt x="12191999" y="931779"/>
                </a:lnTo>
                <a:lnTo>
                  <a:pt x="12191999" y="5261912"/>
                </a:lnTo>
                <a:lnTo>
                  <a:pt x="12191999" y="5816600"/>
                </a:lnTo>
                <a:lnTo>
                  <a:pt x="12128499" y="5816600"/>
                </a:lnTo>
                <a:lnTo>
                  <a:pt x="11391899" y="5816600"/>
                </a:lnTo>
                <a:lnTo>
                  <a:pt x="7141944" y="5816600"/>
                </a:lnTo>
                <a:lnTo>
                  <a:pt x="0" y="5816600"/>
                </a:lnTo>
                <a:lnTo>
                  <a:pt x="0" y="931779"/>
                </a:lnTo>
                <a:lnTo>
                  <a:pt x="7141944" y="931779"/>
                </a:lnTo>
                <a:lnTo>
                  <a:pt x="7141944" y="758523"/>
                </a:lnTo>
                <a:lnTo>
                  <a:pt x="7754470" y="758523"/>
                </a:lnTo>
                <a:lnTo>
                  <a:pt x="7754470" y="692171"/>
                </a:lnTo>
                <a:lnTo>
                  <a:pt x="10903987" y="60324"/>
                </a:lnTo>
                <a:lnTo>
                  <a:pt x="11391899" y="60324"/>
                </a:lnTo>
                <a:lnTo>
                  <a:pt x="11391899" y="31749"/>
                </a:lnTo>
                <a:lnTo>
                  <a:pt x="12064999" y="31749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1BF19413-AAD0-47B5-9438-0FCE844ABB45}"/>
              </a:ext>
            </a:extLst>
          </p:cNvPr>
          <p:cNvSpPr>
            <a:spLocks noGrp="1"/>
          </p:cNvSpPr>
          <p:nvPr userDrawn="1">
            <p:ph type="pic" sz="quarter" idx="19"/>
          </p:nvPr>
        </p:nvSpPr>
        <p:spPr bwMode="gray">
          <a:xfrm>
            <a:off x="0" y="824892"/>
            <a:ext cx="12192000" cy="6033108"/>
          </a:xfrm>
          <a:custGeom>
            <a:avLst/>
            <a:gdLst>
              <a:gd name="connsiteX0" fmla="*/ 0 w 12192890"/>
              <a:gd name="connsiteY0" fmla="*/ 0 h 6033108"/>
              <a:gd name="connsiteX1" fmla="*/ 889 w 12192890"/>
              <a:gd name="connsiteY1" fmla="*/ 0 h 6033108"/>
              <a:gd name="connsiteX2" fmla="*/ 889 w 12192890"/>
              <a:gd name="connsiteY2" fmla="*/ 394404 h 6033108"/>
              <a:gd name="connsiteX3" fmla="*/ 889 w 12192890"/>
              <a:gd name="connsiteY3" fmla="*/ 1486000 h 6033108"/>
              <a:gd name="connsiteX4" fmla="*/ 889 w 12192890"/>
              <a:gd name="connsiteY4" fmla="*/ 1899579 h 6033108"/>
              <a:gd name="connsiteX5" fmla="*/ 2027301 w 12192890"/>
              <a:gd name="connsiteY5" fmla="*/ 1998179 h 6033108"/>
              <a:gd name="connsiteX6" fmla="*/ 6104827 w 12192890"/>
              <a:gd name="connsiteY6" fmla="*/ 1463206 h 6033108"/>
              <a:gd name="connsiteX7" fmla="*/ 6150483 w 12192890"/>
              <a:gd name="connsiteY7" fmla="*/ 1451524 h 6033108"/>
              <a:gd name="connsiteX8" fmla="*/ 11738858 w 12192890"/>
              <a:gd name="connsiteY8" fmla="*/ 279475 h 6033108"/>
              <a:gd name="connsiteX9" fmla="*/ 12192889 w 12192890"/>
              <a:gd name="connsiteY9" fmla="*/ 262315 h 6033108"/>
              <a:gd name="connsiteX10" fmla="*/ 12192889 w 12192890"/>
              <a:gd name="connsiteY10" fmla="*/ 5025046 h 6033108"/>
              <a:gd name="connsiteX11" fmla="*/ 12192890 w 12192890"/>
              <a:gd name="connsiteY11" fmla="*/ 5025046 h 6033108"/>
              <a:gd name="connsiteX12" fmla="*/ 12192890 w 12192890"/>
              <a:gd name="connsiteY12" fmla="*/ 6033108 h 6033108"/>
              <a:gd name="connsiteX13" fmla="*/ 890 w 12192890"/>
              <a:gd name="connsiteY13" fmla="*/ 6033108 h 6033108"/>
              <a:gd name="connsiteX14" fmla="*/ 890 w 12192890"/>
              <a:gd name="connsiteY14" fmla="*/ 5433033 h 6033108"/>
              <a:gd name="connsiteX15" fmla="*/ 0 w 12192890"/>
              <a:gd name="connsiteY15" fmla="*/ 5433033 h 6033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890" h="6033108">
                <a:moveTo>
                  <a:pt x="0" y="0"/>
                </a:moveTo>
                <a:lnTo>
                  <a:pt x="889" y="0"/>
                </a:lnTo>
                <a:lnTo>
                  <a:pt x="889" y="394404"/>
                </a:lnTo>
                <a:lnTo>
                  <a:pt x="889" y="1486000"/>
                </a:lnTo>
                <a:lnTo>
                  <a:pt x="889" y="1899579"/>
                </a:lnTo>
                <a:cubicBezTo>
                  <a:pt x="889" y="1899579"/>
                  <a:pt x="1045210" y="1998179"/>
                  <a:pt x="2027301" y="1998179"/>
                </a:cubicBezTo>
                <a:cubicBezTo>
                  <a:pt x="3651314" y="1998179"/>
                  <a:pt x="4927411" y="1761740"/>
                  <a:pt x="6104827" y="1463206"/>
                </a:cubicBezTo>
                <a:lnTo>
                  <a:pt x="6150483" y="1451524"/>
                </a:lnTo>
                <a:cubicBezTo>
                  <a:pt x="7940767" y="994272"/>
                  <a:pt x="9509593" y="398184"/>
                  <a:pt x="11738858" y="279475"/>
                </a:cubicBezTo>
                <a:lnTo>
                  <a:pt x="12192889" y="262315"/>
                </a:lnTo>
                <a:lnTo>
                  <a:pt x="12192889" y="5025046"/>
                </a:lnTo>
                <a:lnTo>
                  <a:pt x="12192890" y="5025046"/>
                </a:lnTo>
                <a:lnTo>
                  <a:pt x="12192890" y="6033108"/>
                </a:lnTo>
                <a:lnTo>
                  <a:pt x="890" y="6033108"/>
                </a:lnTo>
                <a:lnTo>
                  <a:pt x="890" y="5433033"/>
                </a:lnTo>
                <a:lnTo>
                  <a:pt x="0" y="5433033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bIns="72000" anchor="b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02B7BD8-8150-B144-9667-4F5D3C1D8D7A}"/>
              </a:ext>
            </a:extLst>
          </p:cNvPr>
          <p:cNvSpPr/>
          <p:nvPr userDrawn="1">
            <p:custDataLst>
              <p:tags r:id="rId2"/>
            </p:custDataLst>
          </p:nvPr>
        </p:nvSpPr>
        <p:spPr bwMode="white">
          <a:xfrm>
            <a:off x="8801552" y="5720148"/>
            <a:ext cx="2840655" cy="338554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algn="l"/>
            <a:r>
              <a:rPr lang="en-US" sz="2200" i="1" noProof="0">
                <a:ln>
                  <a:noFill/>
                </a:ln>
                <a:solidFill>
                  <a:schemeClr val="bg1"/>
                </a:solidFill>
              </a:rPr>
              <a:t>Humidity for a better life</a:t>
            </a:r>
          </a:p>
        </p:txBody>
      </p:sp>
      <p:sp>
        <p:nvSpPr>
          <p:cNvPr id="56" name="Text Placeholder 10"/>
          <p:cNvSpPr>
            <a:spLocks noGrp="1"/>
          </p:cNvSpPr>
          <p:nvPr userDrawn="1">
            <p:ph type="body" sz="quarter" idx="14" hasCustomPrompt="1"/>
          </p:nvPr>
        </p:nvSpPr>
        <p:spPr bwMode="white">
          <a:xfrm>
            <a:off x="623888" y="4685094"/>
            <a:ext cx="4845094" cy="848497"/>
          </a:xfrm>
        </p:spPr>
        <p:txBody>
          <a:bodyPr lIns="0" tIns="0" rIns="0" bIns="0">
            <a:noAutofit/>
          </a:bodyPr>
          <a:lstStyle>
            <a:lvl1pPr marL="0" indent="0">
              <a:spcAft>
                <a:spcPts val="0"/>
              </a:spcAft>
              <a:buNone/>
              <a:defRPr sz="1800" baseline="0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rgbClr val="006AB3"/>
                </a:solidFill>
              </a:defRPr>
            </a:lvl2pPr>
            <a:lvl3pPr marL="914400" indent="0">
              <a:buNone/>
              <a:defRPr sz="3600">
                <a:solidFill>
                  <a:srgbClr val="006AB3"/>
                </a:solidFill>
              </a:defRPr>
            </a:lvl3pPr>
            <a:lvl4pPr marL="1371600" indent="0">
              <a:buNone/>
              <a:defRPr sz="3600">
                <a:solidFill>
                  <a:srgbClr val="006AB3"/>
                </a:solidFill>
              </a:defRPr>
            </a:lvl4pPr>
            <a:lvl5pPr marL="1828800" indent="0">
              <a:buNone/>
              <a:defRPr sz="3600">
                <a:solidFill>
                  <a:srgbClr val="006AB3"/>
                </a:solidFill>
              </a:defRPr>
            </a:lvl5pPr>
          </a:lstStyle>
          <a:p>
            <a:pPr lvl="0"/>
            <a:r>
              <a:rPr lang="en-US"/>
              <a:t>Click to add contact information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D7A0AC-82E9-41DE-8189-0E5396C3197A}"/>
              </a:ext>
            </a:extLst>
          </p:cNvPr>
          <p:cNvSpPr>
            <a:spLocks noGrp="1"/>
          </p:cNvSpPr>
          <p:nvPr userDrawn="1">
            <p:ph type="sldNum" sz="quarter" idx="17"/>
          </p:nvPr>
        </p:nvSpPr>
        <p:spPr bwMode="white"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FB1E1C5-2395-4073-8784-7997430236B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60AF22BA-D87C-43CC-8F07-93BAA9D9A21B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 bwMode="white">
          <a:xfrm>
            <a:off x="623887" y="4368866"/>
            <a:ext cx="4845094" cy="271984"/>
          </a:xfrm>
        </p:spPr>
        <p:txBody>
          <a:bodyPr tIns="0" anchor="b"/>
          <a:lstStyle>
            <a:lvl1pPr marL="0" indent="0">
              <a:spcBef>
                <a:spcPts val="1000"/>
              </a:spcBef>
              <a:spcAft>
                <a:spcPts val="0"/>
              </a:spcAft>
              <a:buNone/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add contact title</a:t>
            </a:r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0A1DE9A2-33AB-4C02-8F3D-B9E2E5CA7D4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431800"/>
            <a:ext cx="12192000" cy="23939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5D2BE7-4E10-457A-8F83-4C39186C9BB9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 bwMode="white">
          <a:xfrm>
            <a:off x="623888" y="3017839"/>
            <a:ext cx="8351837" cy="514501"/>
          </a:xfrm>
        </p:spPr>
        <p:txBody>
          <a:bodyPr vert="horz"/>
          <a:lstStyle>
            <a:lvl1pPr>
              <a:lnSpc>
                <a:spcPct val="90000"/>
              </a:lnSpc>
              <a:spcAft>
                <a:spcPts val="800"/>
              </a:spcAft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US"/>
              <a:t>Thank you for working as a team.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0FC2B6-287C-45A9-B622-0880155B65B5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9853802" y="421181"/>
            <a:ext cx="1836000" cy="35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333755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3" orient="horz" pos="272">
          <p15:clr>
            <a:srgbClr val="FBAE40"/>
          </p15:clr>
        </p15:guide>
        <p15:guide id="8" pos="5654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3C45E73-EE1D-49F4-B103-540FBA57494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02.04.2022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3AF181-CB3A-4A79-B0BD-61927E21345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E21692-2C2B-452B-BB7C-46E0B34A61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693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Blank" preserve="1" userDrawn="1">
  <p:cSld name="Title Slid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Rectangle 137">
            <a:extLst>
              <a:ext uri="{FF2B5EF4-FFF2-40B4-BE49-F238E27FC236}">
                <a16:creationId xmlns:a16="http://schemas.microsoft.com/office/drawing/2014/main" id="{481791E7-44DD-7A48-B802-7F816B4E886C}"/>
              </a:ext>
            </a:extLst>
          </p:cNvPr>
          <p:cNvSpPr/>
          <p:nvPr userDrawn="1"/>
        </p:nvSpPr>
        <p:spPr bwMode="white">
          <a:xfrm>
            <a:off x="0" y="27137"/>
            <a:ext cx="12192000" cy="2226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Text Placeholder 10">
            <a:extLst>
              <a:ext uri="{FF2B5EF4-FFF2-40B4-BE49-F238E27FC236}">
                <a16:creationId xmlns:a16="http://schemas.microsoft.com/office/drawing/2014/main" id="{FAA8B699-7C22-4B48-9D01-C3F62673BCB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1118969"/>
            <a:ext cx="8339137" cy="249299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200"/>
              </a:spcBef>
              <a:buNone/>
              <a:defRPr sz="18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3600">
                <a:solidFill>
                  <a:srgbClr val="006AB3"/>
                </a:solidFill>
              </a:defRPr>
            </a:lvl2pPr>
            <a:lvl3pPr marL="914400" indent="0">
              <a:buNone/>
              <a:defRPr sz="3600">
                <a:solidFill>
                  <a:srgbClr val="006AB3"/>
                </a:solidFill>
              </a:defRPr>
            </a:lvl3pPr>
            <a:lvl4pPr marL="1371600" indent="0">
              <a:buNone/>
              <a:defRPr sz="3600">
                <a:solidFill>
                  <a:srgbClr val="006AB3"/>
                </a:solidFill>
              </a:defRPr>
            </a:lvl4pPr>
            <a:lvl5pPr marL="1828800" indent="0">
              <a:buNone/>
              <a:defRPr sz="3600">
                <a:solidFill>
                  <a:srgbClr val="006AB3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44" name="Text Placeholder 10">
            <a:extLst>
              <a:ext uri="{FF2B5EF4-FFF2-40B4-BE49-F238E27FC236}">
                <a16:creationId xmlns:a16="http://schemas.microsoft.com/office/drawing/2014/main" id="{07E61089-0F11-2E41-8BA0-05B2C90C977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93" y="1390954"/>
            <a:ext cx="8347982" cy="249299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200"/>
              </a:spcBef>
              <a:buNone/>
              <a:defRPr sz="1800" baseline="0">
                <a:solidFill>
                  <a:schemeClr val="tx1"/>
                </a:solidFill>
              </a:defRPr>
            </a:lvl1pPr>
            <a:lvl2pPr marL="457200" indent="0">
              <a:buNone/>
              <a:defRPr sz="3600">
                <a:solidFill>
                  <a:srgbClr val="006AB3"/>
                </a:solidFill>
              </a:defRPr>
            </a:lvl2pPr>
            <a:lvl3pPr marL="914400" indent="0">
              <a:buNone/>
              <a:defRPr sz="3600">
                <a:solidFill>
                  <a:srgbClr val="006AB3"/>
                </a:solidFill>
              </a:defRPr>
            </a:lvl3pPr>
            <a:lvl4pPr marL="1371600" indent="0">
              <a:buNone/>
              <a:defRPr sz="3600">
                <a:solidFill>
                  <a:srgbClr val="006AB3"/>
                </a:solidFill>
              </a:defRPr>
            </a:lvl4pPr>
            <a:lvl5pPr marL="1828800" indent="0">
              <a:buNone/>
              <a:defRPr sz="3600">
                <a:solidFill>
                  <a:srgbClr val="006AB3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BB54A8-2532-4AC3-BC6D-1799C48AA5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354527"/>
            <a:ext cx="8339136" cy="687170"/>
          </a:xfrm>
        </p:spPr>
        <p:txBody>
          <a:bodyPr vert="horz">
            <a:noAutofit/>
          </a:bodyPr>
          <a:lstStyle>
            <a:lvl1pPr>
              <a:lnSpc>
                <a:spcPct val="90000"/>
              </a:lnSpc>
              <a:defRPr sz="4800"/>
            </a:lvl1pPr>
          </a:lstStyle>
          <a:p>
            <a:r>
              <a:rPr lang="en-US"/>
              <a:t>Title Headline</a:t>
            </a: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470F70B2-C275-44AA-BB72-A373241C3548}"/>
              </a:ext>
            </a:extLst>
          </p:cNvPr>
          <p:cNvPicPr>
            <a:picLocks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1630667"/>
            <a:ext cx="12192000" cy="239395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08E712D-2235-4E43-9C7A-BE2AC5796B9A}"/>
              </a:ext>
            </a:extLst>
          </p:cNvPr>
          <p:cNvSpPr/>
          <p:nvPr userDrawn="1"/>
        </p:nvSpPr>
        <p:spPr>
          <a:xfrm>
            <a:off x="8795421" y="1789319"/>
            <a:ext cx="2788383" cy="307777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algn="r"/>
            <a:r>
              <a:rPr lang="en-US" sz="2000" i="1" noProof="0">
                <a:solidFill>
                  <a:srgbClr val="0069B3"/>
                </a:solidFill>
              </a:rPr>
              <a:t>Humidity for a better life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D1F267-DBA4-477E-AAD1-FACA278ED26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9291829" y="421181"/>
            <a:ext cx="2448000" cy="47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177863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pos="5646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pter with Image" preserve="1" userDrawn="1">
  <p:cSld name="Chapt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C7AFF423-FD6A-4C92-874B-50B5D41EEF5E}"/>
              </a:ext>
            </a:extLst>
          </p:cNvPr>
          <p:cNvSpPr/>
          <p:nvPr userDrawn="1"/>
        </p:nvSpPr>
        <p:spPr>
          <a:xfrm rot="21356661">
            <a:off x="5937286" y="1468029"/>
            <a:ext cx="6412693" cy="5077841"/>
          </a:xfrm>
          <a:custGeom>
            <a:avLst/>
            <a:gdLst>
              <a:gd name="connsiteX0" fmla="*/ 1178376 w 6412693"/>
              <a:gd name="connsiteY0" fmla="*/ 47589 h 5077841"/>
              <a:gd name="connsiteX1" fmla="*/ 1178375 w 6412693"/>
              <a:gd name="connsiteY1" fmla="*/ 47591 h 5077841"/>
              <a:gd name="connsiteX2" fmla="*/ 6412693 w 6412693"/>
              <a:gd name="connsiteY2" fmla="*/ 418720 h 5077841"/>
              <a:gd name="connsiteX3" fmla="*/ 6110108 w 6412693"/>
              <a:gd name="connsiteY3" fmla="*/ 4686318 h 5077841"/>
              <a:gd name="connsiteX4" fmla="*/ 6110110 w 6412693"/>
              <a:gd name="connsiteY4" fmla="*/ 4686318 h 5077841"/>
              <a:gd name="connsiteX5" fmla="*/ 6083282 w 6412693"/>
              <a:gd name="connsiteY5" fmla="*/ 5064697 h 5077841"/>
              <a:gd name="connsiteX6" fmla="*/ 6082751 w 6412693"/>
              <a:gd name="connsiteY6" fmla="*/ 5072187 h 5077841"/>
              <a:gd name="connsiteX7" fmla="*/ 6082350 w 6412693"/>
              <a:gd name="connsiteY7" fmla="*/ 5077841 h 5077841"/>
              <a:gd name="connsiteX8" fmla="*/ 3877380 w 6412693"/>
              <a:gd name="connsiteY8" fmla="*/ 4904176 h 5077841"/>
              <a:gd name="connsiteX9" fmla="*/ 1864008 w 6412693"/>
              <a:gd name="connsiteY9" fmla="*/ 4814229 h 5077841"/>
              <a:gd name="connsiteX10" fmla="*/ 842608 w 6412693"/>
              <a:gd name="connsiteY10" fmla="*/ 4783186 h 5077841"/>
              <a:gd name="connsiteX11" fmla="*/ 842098 w 6412693"/>
              <a:gd name="connsiteY11" fmla="*/ 4790384 h 5077841"/>
              <a:gd name="connsiteX12" fmla="*/ 664046 w 6412693"/>
              <a:gd name="connsiteY12" fmla="*/ 4777759 h 5077841"/>
              <a:gd name="connsiteX13" fmla="*/ 32123 w 6412693"/>
              <a:gd name="connsiteY13" fmla="*/ 4758554 h 5077841"/>
              <a:gd name="connsiteX14" fmla="*/ 32123 w 6412693"/>
              <a:gd name="connsiteY14" fmla="*/ 4757558 h 5077841"/>
              <a:gd name="connsiteX15" fmla="*/ 0 w 6412693"/>
              <a:gd name="connsiteY15" fmla="*/ 4756724 h 5077841"/>
              <a:gd name="connsiteX16" fmla="*/ 2294 w 6412693"/>
              <a:gd name="connsiteY16" fmla="*/ 4668428 h 5077841"/>
              <a:gd name="connsiteX17" fmla="*/ 32123 w 6412693"/>
              <a:gd name="connsiteY17" fmla="*/ 4669203 h 5077841"/>
              <a:gd name="connsiteX18" fmla="*/ 32123 w 6412693"/>
              <a:gd name="connsiteY18" fmla="*/ 4584722 h 5077841"/>
              <a:gd name="connsiteX19" fmla="*/ 182108 w 6412693"/>
              <a:gd name="connsiteY19" fmla="*/ 4584722 h 5077841"/>
              <a:gd name="connsiteX20" fmla="*/ 183789 w 6412693"/>
              <a:gd name="connsiteY20" fmla="*/ 4561015 h 5077841"/>
              <a:gd name="connsiteX21" fmla="*/ 507178 w 6412693"/>
              <a:gd name="connsiteY21" fmla="*/ 2 h 5077841"/>
              <a:gd name="connsiteX22" fmla="*/ 507179 w 6412693"/>
              <a:gd name="connsiteY22" fmla="*/ 0 h 5077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412693" h="5077841">
                <a:moveTo>
                  <a:pt x="1178376" y="47589"/>
                </a:moveTo>
                <a:lnTo>
                  <a:pt x="1178375" y="47591"/>
                </a:lnTo>
                <a:lnTo>
                  <a:pt x="6412693" y="418720"/>
                </a:lnTo>
                <a:lnTo>
                  <a:pt x="6110108" y="4686318"/>
                </a:lnTo>
                <a:lnTo>
                  <a:pt x="6110110" y="4686318"/>
                </a:lnTo>
                <a:lnTo>
                  <a:pt x="6083282" y="5064697"/>
                </a:lnTo>
                <a:lnTo>
                  <a:pt x="6082751" y="5072187"/>
                </a:lnTo>
                <a:lnTo>
                  <a:pt x="6082350" y="5077841"/>
                </a:lnTo>
                <a:lnTo>
                  <a:pt x="3877380" y="4904176"/>
                </a:lnTo>
                <a:lnTo>
                  <a:pt x="1864008" y="4814229"/>
                </a:lnTo>
                <a:lnTo>
                  <a:pt x="842608" y="4783186"/>
                </a:lnTo>
                <a:lnTo>
                  <a:pt x="842098" y="4790384"/>
                </a:lnTo>
                <a:lnTo>
                  <a:pt x="664046" y="4777759"/>
                </a:lnTo>
                <a:lnTo>
                  <a:pt x="32123" y="4758554"/>
                </a:lnTo>
                <a:lnTo>
                  <a:pt x="32123" y="4757558"/>
                </a:lnTo>
                <a:lnTo>
                  <a:pt x="0" y="4756724"/>
                </a:lnTo>
                <a:lnTo>
                  <a:pt x="2294" y="4668428"/>
                </a:lnTo>
                <a:lnTo>
                  <a:pt x="32123" y="4669203"/>
                </a:lnTo>
                <a:lnTo>
                  <a:pt x="32123" y="4584722"/>
                </a:lnTo>
                <a:lnTo>
                  <a:pt x="182108" y="4584722"/>
                </a:lnTo>
                <a:lnTo>
                  <a:pt x="183789" y="4561015"/>
                </a:lnTo>
                <a:lnTo>
                  <a:pt x="507178" y="2"/>
                </a:lnTo>
                <a:lnTo>
                  <a:pt x="507179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7F7CD530-3C5C-4B56-ABBF-B9B51606BEA1}"/>
              </a:ext>
            </a:extLst>
          </p:cNvPr>
          <p:cNvSpPr/>
          <p:nvPr userDrawn="1"/>
        </p:nvSpPr>
        <p:spPr>
          <a:xfrm rot="21445476">
            <a:off x="4979236" y="1634540"/>
            <a:ext cx="1692767" cy="4817401"/>
          </a:xfrm>
          <a:custGeom>
            <a:avLst/>
            <a:gdLst>
              <a:gd name="connsiteX0" fmla="*/ 216299 w 1692767"/>
              <a:gd name="connsiteY0" fmla="*/ 0 h 4817401"/>
              <a:gd name="connsiteX1" fmla="*/ 1692767 w 1692767"/>
              <a:gd name="connsiteY1" fmla="*/ 66410 h 4817401"/>
              <a:gd name="connsiteX2" fmla="*/ 1479454 w 1692767"/>
              <a:gd name="connsiteY2" fmla="*/ 4808858 h 4817401"/>
              <a:gd name="connsiteX3" fmla="*/ 1118881 w 1692767"/>
              <a:gd name="connsiteY3" fmla="*/ 4792640 h 4817401"/>
              <a:gd name="connsiteX4" fmla="*/ 1119573 w 1692767"/>
              <a:gd name="connsiteY4" fmla="*/ 4812154 h 4817401"/>
              <a:gd name="connsiteX5" fmla="*/ 971553 w 1692767"/>
              <a:gd name="connsiteY5" fmla="*/ 4817401 h 4817401"/>
              <a:gd name="connsiteX6" fmla="*/ 971516 w 1692767"/>
              <a:gd name="connsiteY6" fmla="*/ 4816357 h 4817401"/>
              <a:gd name="connsiteX7" fmla="*/ 889257 w 1692767"/>
              <a:gd name="connsiteY7" fmla="*/ 4812657 h 4817401"/>
              <a:gd name="connsiteX8" fmla="*/ 889257 w 1692767"/>
              <a:gd name="connsiteY8" fmla="*/ 4814049 h 4817401"/>
              <a:gd name="connsiteX9" fmla="*/ 741144 w 1692767"/>
              <a:gd name="connsiteY9" fmla="*/ 4814048 h 4817401"/>
              <a:gd name="connsiteX10" fmla="*/ 741144 w 1692767"/>
              <a:gd name="connsiteY10" fmla="*/ 4811934 h 4817401"/>
              <a:gd name="connsiteX11" fmla="*/ 641126 w 1692767"/>
              <a:gd name="connsiteY11" fmla="*/ 4811934 h 4817401"/>
              <a:gd name="connsiteX12" fmla="*/ 641126 w 1692767"/>
              <a:gd name="connsiteY12" fmla="*/ 4809001 h 4817401"/>
              <a:gd name="connsiteX13" fmla="*/ 525612 w 1692767"/>
              <a:gd name="connsiteY13" fmla="*/ 4809000 h 4817401"/>
              <a:gd name="connsiteX14" fmla="*/ 525439 w 1692767"/>
              <a:gd name="connsiteY14" fmla="*/ 4812838 h 4817401"/>
              <a:gd name="connsiteX15" fmla="*/ 304172 w 1692767"/>
              <a:gd name="connsiteY15" fmla="*/ 4802885 h 4817401"/>
              <a:gd name="connsiteX16" fmla="*/ 167917 w 1692767"/>
              <a:gd name="connsiteY16" fmla="*/ 4802886 h 4817401"/>
              <a:gd name="connsiteX17" fmla="*/ 167312 w 1692767"/>
              <a:gd name="connsiteY17" fmla="*/ 4816340 h 4817401"/>
              <a:gd name="connsiteX18" fmla="*/ 0 w 1692767"/>
              <a:gd name="connsiteY18" fmla="*/ 4808814 h 4817401"/>
              <a:gd name="connsiteX19" fmla="*/ 2986 w 1692767"/>
              <a:gd name="connsiteY19" fmla="*/ 4742448 h 4817401"/>
              <a:gd name="connsiteX20" fmla="*/ 3969 w 1692767"/>
              <a:gd name="connsiteY20" fmla="*/ 4720579 h 4817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692767" h="4817401">
                <a:moveTo>
                  <a:pt x="216299" y="0"/>
                </a:moveTo>
                <a:lnTo>
                  <a:pt x="1692767" y="66410"/>
                </a:lnTo>
                <a:lnTo>
                  <a:pt x="1479454" y="4808858"/>
                </a:lnTo>
                <a:lnTo>
                  <a:pt x="1118881" y="4792640"/>
                </a:lnTo>
                <a:lnTo>
                  <a:pt x="1119573" y="4812154"/>
                </a:lnTo>
                <a:lnTo>
                  <a:pt x="971553" y="4817401"/>
                </a:lnTo>
                <a:lnTo>
                  <a:pt x="971516" y="4816357"/>
                </a:lnTo>
                <a:lnTo>
                  <a:pt x="889257" y="4812657"/>
                </a:lnTo>
                <a:lnTo>
                  <a:pt x="889257" y="4814049"/>
                </a:lnTo>
                <a:lnTo>
                  <a:pt x="741144" y="4814048"/>
                </a:lnTo>
                <a:lnTo>
                  <a:pt x="741144" y="4811934"/>
                </a:lnTo>
                <a:lnTo>
                  <a:pt x="641126" y="4811934"/>
                </a:lnTo>
                <a:lnTo>
                  <a:pt x="641126" y="4809001"/>
                </a:lnTo>
                <a:lnTo>
                  <a:pt x="525612" y="4809000"/>
                </a:lnTo>
                <a:lnTo>
                  <a:pt x="525439" y="4812838"/>
                </a:lnTo>
                <a:lnTo>
                  <a:pt x="304172" y="4802885"/>
                </a:lnTo>
                <a:lnTo>
                  <a:pt x="167917" y="4802886"/>
                </a:lnTo>
                <a:lnTo>
                  <a:pt x="167312" y="4816340"/>
                </a:lnTo>
                <a:lnTo>
                  <a:pt x="0" y="4808814"/>
                </a:lnTo>
                <a:lnTo>
                  <a:pt x="2986" y="4742448"/>
                </a:lnTo>
                <a:lnTo>
                  <a:pt x="3969" y="472057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C2C2D4E5-4025-4B47-89E4-7533D0D19F02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 bwMode="gray">
          <a:xfrm>
            <a:off x="5087938" y="0"/>
            <a:ext cx="7104062" cy="6458184"/>
          </a:xfrm>
          <a:custGeom>
            <a:avLst/>
            <a:gdLst>
              <a:gd name="connsiteX0" fmla="*/ 0 w 7104062"/>
              <a:gd name="connsiteY0" fmla="*/ 0 h 6458184"/>
              <a:gd name="connsiteX1" fmla="*/ 7104062 w 7104062"/>
              <a:gd name="connsiteY1" fmla="*/ 0 h 6458184"/>
              <a:gd name="connsiteX2" fmla="*/ 7104062 w 7104062"/>
              <a:gd name="connsiteY2" fmla="*/ 6327521 h 6458184"/>
              <a:gd name="connsiteX3" fmla="*/ 6672349 w 7104062"/>
              <a:gd name="connsiteY3" fmla="*/ 6318780 h 6458184"/>
              <a:gd name="connsiteX4" fmla="*/ 6586474 w 7104062"/>
              <a:gd name="connsiteY4" fmla="*/ 6317583 h 6458184"/>
              <a:gd name="connsiteX5" fmla="*/ 6523333 w 7104062"/>
              <a:gd name="connsiteY5" fmla="*/ 6316371 h 6458184"/>
              <a:gd name="connsiteX6" fmla="*/ 6426548 w 7104062"/>
              <a:gd name="connsiteY6" fmla="*/ 6315354 h 6458184"/>
              <a:gd name="connsiteX7" fmla="*/ 6217205 w 7104062"/>
              <a:gd name="connsiteY7" fmla="*/ 6312437 h 6458184"/>
              <a:gd name="connsiteX8" fmla="*/ 6010664 w 7104062"/>
              <a:gd name="connsiteY8" fmla="*/ 6310988 h 6458184"/>
              <a:gd name="connsiteX9" fmla="*/ 5899801 w 7104062"/>
              <a:gd name="connsiteY9" fmla="*/ 6309825 h 6458184"/>
              <a:gd name="connsiteX10" fmla="*/ 5836925 w 7104062"/>
              <a:gd name="connsiteY10" fmla="*/ 6309770 h 6458184"/>
              <a:gd name="connsiteX11" fmla="*/ 5736694 w 7104062"/>
              <a:gd name="connsiteY11" fmla="*/ 6309066 h 6458184"/>
              <a:gd name="connsiteX12" fmla="*/ 5228969 w 7104062"/>
              <a:gd name="connsiteY12" fmla="*/ 6309238 h 6458184"/>
              <a:gd name="connsiteX13" fmla="*/ 5228884 w 7104062"/>
              <a:gd name="connsiteY13" fmla="*/ 6309238 h 6458184"/>
              <a:gd name="connsiteX14" fmla="*/ 4874224 w 7104062"/>
              <a:gd name="connsiteY14" fmla="*/ 6311602 h 6458184"/>
              <a:gd name="connsiteX15" fmla="*/ 4822901 w 7104062"/>
              <a:gd name="connsiteY15" fmla="*/ 6312210 h 6458184"/>
              <a:gd name="connsiteX16" fmla="*/ 4783463 w 7104062"/>
              <a:gd name="connsiteY16" fmla="*/ 6312499 h 6458184"/>
              <a:gd name="connsiteX17" fmla="*/ 4692745 w 7104062"/>
              <a:gd name="connsiteY17" fmla="*/ 6313752 h 6458184"/>
              <a:gd name="connsiteX18" fmla="*/ 4505999 w 7104062"/>
              <a:gd name="connsiteY18" fmla="*/ 6315964 h 6458184"/>
              <a:gd name="connsiteX19" fmla="*/ 4393395 w 7104062"/>
              <a:gd name="connsiteY19" fmla="*/ 6317887 h 6458184"/>
              <a:gd name="connsiteX20" fmla="*/ 4316621 w 7104062"/>
              <a:gd name="connsiteY20" fmla="*/ 6318948 h 6458184"/>
              <a:gd name="connsiteX21" fmla="*/ 4240509 w 7104062"/>
              <a:gd name="connsiteY21" fmla="*/ 6320498 h 6458184"/>
              <a:gd name="connsiteX22" fmla="*/ 4123636 w 7104062"/>
              <a:gd name="connsiteY22" fmla="*/ 6322493 h 6458184"/>
              <a:gd name="connsiteX23" fmla="*/ 3927510 w 7104062"/>
              <a:gd name="connsiteY23" fmla="*/ 6326872 h 6458184"/>
              <a:gd name="connsiteX24" fmla="*/ 3827242 w 7104062"/>
              <a:gd name="connsiteY24" fmla="*/ 6328914 h 6458184"/>
              <a:gd name="connsiteX25" fmla="*/ 3784518 w 7104062"/>
              <a:gd name="connsiteY25" fmla="*/ 6330065 h 6458184"/>
              <a:gd name="connsiteX26" fmla="*/ 3726562 w 7104062"/>
              <a:gd name="connsiteY26" fmla="*/ 6331359 h 6458184"/>
              <a:gd name="connsiteX27" fmla="*/ 2885990 w 7104062"/>
              <a:gd name="connsiteY27" fmla="*/ 6356775 h 6458184"/>
              <a:gd name="connsiteX28" fmla="*/ 2823633 w 7104062"/>
              <a:gd name="connsiteY28" fmla="*/ 6359144 h 6458184"/>
              <a:gd name="connsiteX29" fmla="*/ 2776393 w 7104062"/>
              <a:gd name="connsiteY29" fmla="*/ 6360724 h 6458184"/>
              <a:gd name="connsiteX30" fmla="*/ 2666072 w 7104062"/>
              <a:gd name="connsiteY30" fmla="*/ 6365128 h 6458184"/>
              <a:gd name="connsiteX31" fmla="*/ 2441347 w 7104062"/>
              <a:gd name="connsiteY31" fmla="*/ 6373665 h 6458184"/>
              <a:gd name="connsiteX32" fmla="*/ 2304840 w 7104062"/>
              <a:gd name="connsiteY32" fmla="*/ 6379550 h 6458184"/>
              <a:gd name="connsiteX33" fmla="*/ 2212685 w 7104062"/>
              <a:gd name="connsiteY33" fmla="*/ 6383229 h 6458184"/>
              <a:gd name="connsiteX34" fmla="*/ 2120179 w 7104062"/>
              <a:gd name="connsiteY34" fmla="*/ 6387511 h 6458184"/>
              <a:gd name="connsiteX35" fmla="*/ 1979700 w 7104062"/>
              <a:gd name="connsiteY35" fmla="*/ 6393568 h 6458184"/>
              <a:gd name="connsiteX36" fmla="*/ 1742418 w 7104062"/>
              <a:gd name="connsiteY36" fmla="*/ 6404998 h 6458184"/>
              <a:gd name="connsiteX37" fmla="*/ 1621964 w 7104062"/>
              <a:gd name="connsiteY37" fmla="*/ 6410574 h 6458184"/>
              <a:gd name="connsiteX38" fmla="*/ 1570100 w 7104062"/>
              <a:gd name="connsiteY38" fmla="*/ 6413300 h 6458184"/>
              <a:gd name="connsiteX39" fmla="*/ 1500479 w 7104062"/>
              <a:gd name="connsiteY39" fmla="*/ 6416653 h 6458184"/>
              <a:gd name="connsiteX40" fmla="*/ 1027084 w 7104062"/>
              <a:gd name="connsiteY40" fmla="*/ 6441818 h 6458184"/>
              <a:gd name="connsiteX41" fmla="*/ 984099 w 7104062"/>
              <a:gd name="connsiteY41" fmla="*/ 6442046 h 6458184"/>
              <a:gd name="connsiteX42" fmla="*/ 988378 w 7104062"/>
              <a:gd name="connsiteY42" fmla="*/ 6441757 h 6458184"/>
              <a:gd name="connsiteX43" fmla="*/ 1028700 w 7104062"/>
              <a:gd name="connsiteY43" fmla="*/ 6438964 h 6458184"/>
              <a:gd name="connsiteX44" fmla="*/ 106388 w 7104062"/>
              <a:gd name="connsiteY44" fmla="*/ 6457258 h 6458184"/>
              <a:gd name="connsiteX45" fmla="*/ 105154 w 7104062"/>
              <a:gd name="connsiteY45" fmla="*/ 6457269 h 6458184"/>
              <a:gd name="connsiteX46" fmla="*/ 0 w 7104062"/>
              <a:gd name="connsiteY46" fmla="*/ 6458184 h 6458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7104062" h="6458184">
                <a:moveTo>
                  <a:pt x="0" y="0"/>
                </a:moveTo>
                <a:lnTo>
                  <a:pt x="7104062" y="0"/>
                </a:lnTo>
                <a:lnTo>
                  <a:pt x="7104062" y="6327521"/>
                </a:lnTo>
                <a:cubicBezTo>
                  <a:pt x="6963848" y="6324271"/>
                  <a:pt x="6820051" y="6321325"/>
                  <a:pt x="6672349" y="6318780"/>
                </a:cubicBezTo>
                <a:lnTo>
                  <a:pt x="6586474" y="6317583"/>
                </a:lnTo>
                <a:lnTo>
                  <a:pt x="6523333" y="6316371"/>
                </a:lnTo>
                <a:lnTo>
                  <a:pt x="6426548" y="6315354"/>
                </a:lnTo>
                <a:lnTo>
                  <a:pt x="6217205" y="6312437"/>
                </a:lnTo>
                <a:lnTo>
                  <a:pt x="6010664" y="6310988"/>
                </a:lnTo>
                <a:lnTo>
                  <a:pt x="5899801" y="6309825"/>
                </a:lnTo>
                <a:lnTo>
                  <a:pt x="5836925" y="6309770"/>
                </a:lnTo>
                <a:lnTo>
                  <a:pt x="5736694" y="6309066"/>
                </a:lnTo>
                <a:lnTo>
                  <a:pt x="5228969" y="6309238"/>
                </a:lnTo>
                <a:lnTo>
                  <a:pt x="5228884" y="6309238"/>
                </a:lnTo>
                <a:cubicBezTo>
                  <a:pt x="5112861" y="6309712"/>
                  <a:pt x="4994673" y="6310491"/>
                  <a:pt x="4874224" y="6311602"/>
                </a:cubicBezTo>
                <a:lnTo>
                  <a:pt x="4822901" y="6312210"/>
                </a:lnTo>
                <a:lnTo>
                  <a:pt x="4783463" y="6312499"/>
                </a:lnTo>
                <a:lnTo>
                  <a:pt x="4692745" y="6313752"/>
                </a:lnTo>
                <a:lnTo>
                  <a:pt x="4505999" y="6315964"/>
                </a:lnTo>
                <a:lnTo>
                  <a:pt x="4393395" y="6317887"/>
                </a:lnTo>
                <a:lnTo>
                  <a:pt x="4316621" y="6318948"/>
                </a:lnTo>
                <a:lnTo>
                  <a:pt x="4240509" y="6320498"/>
                </a:lnTo>
                <a:lnTo>
                  <a:pt x="4123636" y="6322493"/>
                </a:lnTo>
                <a:lnTo>
                  <a:pt x="3927510" y="6326872"/>
                </a:lnTo>
                <a:lnTo>
                  <a:pt x="3827242" y="6328914"/>
                </a:lnTo>
                <a:lnTo>
                  <a:pt x="3784518" y="6330065"/>
                </a:lnTo>
                <a:lnTo>
                  <a:pt x="3726562" y="6331359"/>
                </a:lnTo>
                <a:cubicBezTo>
                  <a:pt x="3456815" y="6338085"/>
                  <a:pt x="3176879" y="6346482"/>
                  <a:pt x="2885990" y="6356775"/>
                </a:cubicBezTo>
                <a:lnTo>
                  <a:pt x="2823633" y="6359144"/>
                </a:lnTo>
                <a:lnTo>
                  <a:pt x="2776393" y="6360724"/>
                </a:lnTo>
                <a:lnTo>
                  <a:pt x="2666072" y="6365128"/>
                </a:lnTo>
                <a:lnTo>
                  <a:pt x="2441347" y="6373665"/>
                </a:lnTo>
                <a:lnTo>
                  <a:pt x="2304840" y="6379550"/>
                </a:lnTo>
                <a:lnTo>
                  <a:pt x="2212685" y="6383229"/>
                </a:lnTo>
                <a:lnTo>
                  <a:pt x="2120179" y="6387511"/>
                </a:lnTo>
                <a:lnTo>
                  <a:pt x="1979700" y="6393568"/>
                </a:lnTo>
                <a:lnTo>
                  <a:pt x="1742418" y="6404998"/>
                </a:lnTo>
                <a:lnTo>
                  <a:pt x="1621964" y="6410574"/>
                </a:lnTo>
                <a:lnTo>
                  <a:pt x="1570100" y="6413300"/>
                </a:lnTo>
                <a:lnTo>
                  <a:pt x="1500479" y="6416653"/>
                </a:lnTo>
                <a:lnTo>
                  <a:pt x="1027084" y="6441818"/>
                </a:lnTo>
                <a:lnTo>
                  <a:pt x="984099" y="6442046"/>
                </a:lnTo>
                <a:lnTo>
                  <a:pt x="988378" y="6441757"/>
                </a:lnTo>
                <a:lnTo>
                  <a:pt x="1028700" y="6438964"/>
                </a:lnTo>
                <a:cubicBezTo>
                  <a:pt x="705390" y="6447124"/>
                  <a:pt x="398998" y="6453451"/>
                  <a:pt x="106388" y="6457258"/>
                </a:cubicBezTo>
                <a:lnTo>
                  <a:pt x="105154" y="6457269"/>
                </a:lnTo>
                <a:lnTo>
                  <a:pt x="0" y="645818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E7C1D9B-FAC0-E043-BEAD-462C77E07257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623888" y="6576681"/>
            <a:ext cx="46166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</a:rPr>
              <a:t>©Condair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F5060F-3A57-4907-868B-A7D2F3B35A30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3888" y="2403567"/>
            <a:ext cx="4231141" cy="1128774"/>
          </a:xfrm>
        </p:spPr>
        <p:txBody>
          <a:bodyPr vert="horz" bIns="0" anchor="b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 sz="3800"/>
            </a:lvl1pPr>
          </a:lstStyle>
          <a:p>
            <a:r>
              <a:rPr lang="en-US"/>
              <a:t>Chapter Title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F86F7E22-9F9D-41E3-99F2-E44EB53A25D9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623889" y="3532188"/>
            <a:ext cx="4231122" cy="714135"/>
          </a:xfrm>
        </p:spPr>
        <p:txBody>
          <a:bodyPr>
            <a:noAutofit/>
          </a:bodyPr>
          <a:lstStyle>
            <a:lvl1pPr marL="0" indent="0" algn="l">
              <a:spcAft>
                <a:spcPts val="600"/>
              </a:spcAft>
              <a:buNone/>
              <a:defRPr sz="3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Subheadline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85BE43-658A-4D34-B05D-AFCB9DC2A0A4}"/>
              </a:ext>
            </a:extLst>
          </p:cNvPr>
          <p:cNvSpPr>
            <a:spLocks noGrp="1"/>
          </p:cNvSpPr>
          <p:nvPr userDrawn="1">
            <p:ph type="ftr" sz="quarter" idx="14"/>
          </p:nvPr>
        </p:nvSpPr>
        <p:spPr/>
        <p:txBody>
          <a:bodyPr/>
          <a:lstStyle/>
          <a:p>
            <a:r>
              <a:rPr lang="en-US"/>
              <a:t>02.04.2022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8BDA62-3DBF-4D90-8BE4-4FAB996874E3}"/>
              </a:ext>
            </a:extLst>
          </p:cNvPr>
          <p:cNvSpPr>
            <a:spLocks noGrp="1"/>
          </p:cNvSpPr>
          <p:nvPr userDrawn="1">
            <p:ph type="sldNum" sz="quarter" idx="15"/>
          </p:nvPr>
        </p:nvSpPr>
        <p:spPr/>
        <p:txBody>
          <a:bodyPr/>
          <a:lstStyle/>
          <a:p>
            <a:fld id="{8D1EA993-49FE-4AF7-AEEA-3D162433633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C791E6-8003-4614-87C1-5142606ABD08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9853802" y="421181"/>
            <a:ext cx="1836000" cy="35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953086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pos="3205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hapter with Image White Logo" preserve="1" userDrawn="1">
  <p:cSld name="Chapter with Image Whit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D36E8A96-32CA-4A43-A98A-67F304A17A0C}"/>
              </a:ext>
            </a:extLst>
          </p:cNvPr>
          <p:cNvSpPr/>
          <p:nvPr userDrawn="1"/>
        </p:nvSpPr>
        <p:spPr>
          <a:xfrm rot="21356661">
            <a:off x="5937286" y="1468029"/>
            <a:ext cx="6412693" cy="5077841"/>
          </a:xfrm>
          <a:custGeom>
            <a:avLst/>
            <a:gdLst>
              <a:gd name="connsiteX0" fmla="*/ 1178376 w 6412693"/>
              <a:gd name="connsiteY0" fmla="*/ 47589 h 5077841"/>
              <a:gd name="connsiteX1" fmla="*/ 1178375 w 6412693"/>
              <a:gd name="connsiteY1" fmla="*/ 47591 h 5077841"/>
              <a:gd name="connsiteX2" fmla="*/ 6412693 w 6412693"/>
              <a:gd name="connsiteY2" fmla="*/ 418720 h 5077841"/>
              <a:gd name="connsiteX3" fmla="*/ 6110108 w 6412693"/>
              <a:gd name="connsiteY3" fmla="*/ 4686318 h 5077841"/>
              <a:gd name="connsiteX4" fmla="*/ 6110110 w 6412693"/>
              <a:gd name="connsiteY4" fmla="*/ 4686318 h 5077841"/>
              <a:gd name="connsiteX5" fmla="*/ 6083282 w 6412693"/>
              <a:gd name="connsiteY5" fmla="*/ 5064697 h 5077841"/>
              <a:gd name="connsiteX6" fmla="*/ 6082751 w 6412693"/>
              <a:gd name="connsiteY6" fmla="*/ 5072187 h 5077841"/>
              <a:gd name="connsiteX7" fmla="*/ 6082350 w 6412693"/>
              <a:gd name="connsiteY7" fmla="*/ 5077841 h 5077841"/>
              <a:gd name="connsiteX8" fmla="*/ 3877380 w 6412693"/>
              <a:gd name="connsiteY8" fmla="*/ 4904176 h 5077841"/>
              <a:gd name="connsiteX9" fmla="*/ 1864008 w 6412693"/>
              <a:gd name="connsiteY9" fmla="*/ 4814229 h 5077841"/>
              <a:gd name="connsiteX10" fmla="*/ 842608 w 6412693"/>
              <a:gd name="connsiteY10" fmla="*/ 4783186 h 5077841"/>
              <a:gd name="connsiteX11" fmla="*/ 842098 w 6412693"/>
              <a:gd name="connsiteY11" fmla="*/ 4790384 h 5077841"/>
              <a:gd name="connsiteX12" fmla="*/ 664046 w 6412693"/>
              <a:gd name="connsiteY12" fmla="*/ 4777759 h 5077841"/>
              <a:gd name="connsiteX13" fmla="*/ 32123 w 6412693"/>
              <a:gd name="connsiteY13" fmla="*/ 4758554 h 5077841"/>
              <a:gd name="connsiteX14" fmla="*/ 32123 w 6412693"/>
              <a:gd name="connsiteY14" fmla="*/ 4757558 h 5077841"/>
              <a:gd name="connsiteX15" fmla="*/ 0 w 6412693"/>
              <a:gd name="connsiteY15" fmla="*/ 4756724 h 5077841"/>
              <a:gd name="connsiteX16" fmla="*/ 2294 w 6412693"/>
              <a:gd name="connsiteY16" fmla="*/ 4668428 h 5077841"/>
              <a:gd name="connsiteX17" fmla="*/ 32123 w 6412693"/>
              <a:gd name="connsiteY17" fmla="*/ 4669203 h 5077841"/>
              <a:gd name="connsiteX18" fmla="*/ 32123 w 6412693"/>
              <a:gd name="connsiteY18" fmla="*/ 4584722 h 5077841"/>
              <a:gd name="connsiteX19" fmla="*/ 182108 w 6412693"/>
              <a:gd name="connsiteY19" fmla="*/ 4584722 h 5077841"/>
              <a:gd name="connsiteX20" fmla="*/ 183789 w 6412693"/>
              <a:gd name="connsiteY20" fmla="*/ 4561015 h 5077841"/>
              <a:gd name="connsiteX21" fmla="*/ 507178 w 6412693"/>
              <a:gd name="connsiteY21" fmla="*/ 2 h 5077841"/>
              <a:gd name="connsiteX22" fmla="*/ 507179 w 6412693"/>
              <a:gd name="connsiteY22" fmla="*/ 0 h 5077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412693" h="5077841">
                <a:moveTo>
                  <a:pt x="1178376" y="47589"/>
                </a:moveTo>
                <a:lnTo>
                  <a:pt x="1178375" y="47591"/>
                </a:lnTo>
                <a:lnTo>
                  <a:pt x="6412693" y="418720"/>
                </a:lnTo>
                <a:lnTo>
                  <a:pt x="6110108" y="4686318"/>
                </a:lnTo>
                <a:lnTo>
                  <a:pt x="6110110" y="4686318"/>
                </a:lnTo>
                <a:lnTo>
                  <a:pt x="6083282" y="5064697"/>
                </a:lnTo>
                <a:lnTo>
                  <a:pt x="6082751" y="5072187"/>
                </a:lnTo>
                <a:lnTo>
                  <a:pt x="6082350" y="5077841"/>
                </a:lnTo>
                <a:lnTo>
                  <a:pt x="3877380" y="4904176"/>
                </a:lnTo>
                <a:lnTo>
                  <a:pt x="1864008" y="4814229"/>
                </a:lnTo>
                <a:lnTo>
                  <a:pt x="842608" y="4783186"/>
                </a:lnTo>
                <a:lnTo>
                  <a:pt x="842098" y="4790384"/>
                </a:lnTo>
                <a:lnTo>
                  <a:pt x="664046" y="4777759"/>
                </a:lnTo>
                <a:lnTo>
                  <a:pt x="32123" y="4758554"/>
                </a:lnTo>
                <a:lnTo>
                  <a:pt x="32123" y="4757558"/>
                </a:lnTo>
                <a:lnTo>
                  <a:pt x="0" y="4756724"/>
                </a:lnTo>
                <a:lnTo>
                  <a:pt x="2294" y="4668428"/>
                </a:lnTo>
                <a:lnTo>
                  <a:pt x="32123" y="4669203"/>
                </a:lnTo>
                <a:lnTo>
                  <a:pt x="32123" y="4584722"/>
                </a:lnTo>
                <a:lnTo>
                  <a:pt x="182108" y="4584722"/>
                </a:lnTo>
                <a:lnTo>
                  <a:pt x="183789" y="4561015"/>
                </a:lnTo>
                <a:lnTo>
                  <a:pt x="507178" y="2"/>
                </a:lnTo>
                <a:lnTo>
                  <a:pt x="507179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EAD0DB41-E0F6-41E6-AD3D-324B57ED5043}"/>
              </a:ext>
            </a:extLst>
          </p:cNvPr>
          <p:cNvSpPr/>
          <p:nvPr userDrawn="1"/>
        </p:nvSpPr>
        <p:spPr>
          <a:xfrm rot="21445476">
            <a:off x="4979236" y="1634540"/>
            <a:ext cx="1692767" cy="4817401"/>
          </a:xfrm>
          <a:custGeom>
            <a:avLst/>
            <a:gdLst>
              <a:gd name="connsiteX0" fmla="*/ 216299 w 1692767"/>
              <a:gd name="connsiteY0" fmla="*/ 0 h 4817401"/>
              <a:gd name="connsiteX1" fmla="*/ 1692767 w 1692767"/>
              <a:gd name="connsiteY1" fmla="*/ 66410 h 4817401"/>
              <a:gd name="connsiteX2" fmla="*/ 1479454 w 1692767"/>
              <a:gd name="connsiteY2" fmla="*/ 4808858 h 4817401"/>
              <a:gd name="connsiteX3" fmla="*/ 1118881 w 1692767"/>
              <a:gd name="connsiteY3" fmla="*/ 4792640 h 4817401"/>
              <a:gd name="connsiteX4" fmla="*/ 1119573 w 1692767"/>
              <a:gd name="connsiteY4" fmla="*/ 4812154 h 4817401"/>
              <a:gd name="connsiteX5" fmla="*/ 971553 w 1692767"/>
              <a:gd name="connsiteY5" fmla="*/ 4817401 h 4817401"/>
              <a:gd name="connsiteX6" fmla="*/ 971516 w 1692767"/>
              <a:gd name="connsiteY6" fmla="*/ 4816357 h 4817401"/>
              <a:gd name="connsiteX7" fmla="*/ 889257 w 1692767"/>
              <a:gd name="connsiteY7" fmla="*/ 4812657 h 4817401"/>
              <a:gd name="connsiteX8" fmla="*/ 889257 w 1692767"/>
              <a:gd name="connsiteY8" fmla="*/ 4814049 h 4817401"/>
              <a:gd name="connsiteX9" fmla="*/ 741144 w 1692767"/>
              <a:gd name="connsiteY9" fmla="*/ 4814048 h 4817401"/>
              <a:gd name="connsiteX10" fmla="*/ 741144 w 1692767"/>
              <a:gd name="connsiteY10" fmla="*/ 4811934 h 4817401"/>
              <a:gd name="connsiteX11" fmla="*/ 641126 w 1692767"/>
              <a:gd name="connsiteY11" fmla="*/ 4811934 h 4817401"/>
              <a:gd name="connsiteX12" fmla="*/ 641126 w 1692767"/>
              <a:gd name="connsiteY12" fmla="*/ 4809001 h 4817401"/>
              <a:gd name="connsiteX13" fmla="*/ 525612 w 1692767"/>
              <a:gd name="connsiteY13" fmla="*/ 4809000 h 4817401"/>
              <a:gd name="connsiteX14" fmla="*/ 525439 w 1692767"/>
              <a:gd name="connsiteY14" fmla="*/ 4812838 h 4817401"/>
              <a:gd name="connsiteX15" fmla="*/ 304172 w 1692767"/>
              <a:gd name="connsiteY15" fmla="*/ 4802885 h 4817401"/>
              <a:gd name="connsiteX16" fmla="*/ 167917 w 1692767"/>
              <a:gd name="connsiteY16" fmla="*/ 4802886 h 4817401"/>
              <a:gd name="connsiteX17" fmla="*/ 167312 w 1692767"/>
              <a:gd name="connsiteY17" fmla="*/ 4816340 h 4817401"/>
              <a:gd name="connsiteX18" fmla="*/ 0 w 1692767"/>
              <a:gd name="connsiteY18" fmla="*/ 4808814 h 4817401"/>
              <a:gd name="connsiteX19" fmla="*/ 2986 w 1692767"/>
              <a:gd name="connsiteY19" fmla="*/ 4742448 h 4817401"/>
              <a:gd name="connsiteX20" fmla="*/ 3969 w 1692767"/>
              <a:gd name="connsiteY20" fmla="*/ 4720579 h 4817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692767" h="4817401">
                <a:moveTo>
                  <a:pt x="216299" y="0"/>
                </a:moveTo>
                <a:lnTo>
                  <a:pt x="1692767" y="66410"/>
                </a:lnTo>
                <a:lnTo>
                  <a:pt x="1479454" y="4808858"/>
                </a:lnTo>
                <a:lnTo>
                  <a:pt x="1118881" y="4792640"/>
                </a:lnTo>
                <a:lnTo>
                  <a:pt x="1119573" y="4812154"/>
                </a:lnTo>
                <a:lnTo>
                  <a:pt x="971553" y="4817401"/>
                </a:lnTo>
                <a:lnTo>
                  <a:pt x="971516" y="4816357"/>
                </a:lnTo>
                <a:lnTo>
                  <a:pt x="889257" y="4812657"/>
                </a:lnTo>
                <a:lnTo>
                  <a:pt x="889257" y="4814049"/>
                </a:lnTo>
                <a:lnTo>
                  <a:pt x="741144" y="4814048"/>
                </a:lnTo>
                <a:lnTo>
                  <a:pt x="741144" y="4811934"/>
                </a:lnTo>
                <a:lnTo>
                  <a:pt x="641126" y="4811934"/>
                </a:lnTo>
                <a:lnTo>
                  <a:pt x="641126" y="4809001"/>
                </a:lnTo>
                <a:lnTo>
                  <a:pt x="525612" y="4809000"/>
                </a:lnTo>
                <a:lnTo>
                  <a:pt x="525439" y="4812838"/>
                </a:lnTo>
                <a:lnTo>
                  <a:pt x="304172" y="4802885"/>
                </a:lnTo>
                <a:lnTo>
                  <a:pt x="167917" y="4802886"/>
                </a:lnTo>
                <a:lnTo>
                  <a:pt x="167312" y="4816340"/>
                </a:lnTo>
                <a:lnTo>
                  <a:pt x="0" y="4808814"/>
                </a:lnTo>
                <a:lnTo>
                  <a:pt x="2986" y="4742448"/>
                </a:lnTo>
                <a:lnTo>
                  <a:pt x="3969" y="472057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2BAE8707-D952-4C69-84E2-851A8FB5C8D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5930900"/>
            <a:ext cx="12192000" cy="927100"/>
          </a:xfrm>
          <a:prstGeom prst="rect">
            <a:avLst/>
          </a:prstGeom>
        </p:spPr>
      </p:pic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B06CB938-2572-4A98-95A1-FC46199145A7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 bwMode="gray">
          <a:xfrm>
            <a:off x="5087938" y="0"/>
            <a:ext cx="7104062" cy="6458184"/>
          </a:xfrm>
          <a:custGeom>
            <a:avLst/>
            <a:gdLst>
              <a:gd name="connsiteX0" fmla="*/ 0 w 7104062"/>
              <a:gd name="connsiteY0" fmla="*/ 0 h 6458184"/>
              <a:gd name="connsiteX1" fmla="*/ 7104062 w 7104062"/>
              <a:gd name="connsiteY1" fmla="*/ 0 h 6458184"/>
              <a:gd name="connsiteX2" fmla="*/ 7104062 w 7104062"/>
              <a:gd name="connsiteY2" fmla="*/ 6327521 h 6458184"/>
              <a:gd name="connsiteX3" fmla="*/ 6672349 w 7104062"/>
              <a:gd name="connsiteY3" fmla="*/ 6318780 h 6458184"/>
              <a:gd name="connsiteX4" fmla="*/ 6586474 w 7104062"/>
              <a:gd name="connsiteY4" fmla="*/ 6317583 h 6458184"/>
              <a:gd name="connsiteX5" fmla="*/ 6523333 w 7104062"/>
              <a:gd name="connsiteY5" fmla="*/ 6316371 h 6458184"/>
              <a:gd name="connsiteX6" fmla="*/ 6426548 w 7104062"/>
              <a:gd name="connsiteY6" fmla="*/ 6315354 h 6458184"/>
              <a:gd name="connsiteX7" fmla="*/ 6217205 w 7104062"/>
              <a:gd name="connsiteY7" fmla="*/ 6312437 h 6458184"/>
              <a:gd name="connsiteX8" fmla="*/ 6010664 w 7104062"/>
              <a:gd name="connsiteY8" fmla="*/ 6310988 h 6458184"/>
              <a:gd name="connsiteX9" fmla="*/ 5899801 w 7104062"/>
              <a:gd name="connsiteY9" fmla="*/ 6309825 h 6458184"/>
              <a:gd name="connsiteX10" fmla="*/ 5836925 w 7104062"/>
              <a:gd name="connsiteY10" fmla="*/ 6309770 h 6458184"/>
              <a:gd name="connsiteX11" fmla="*/ 5736694 w 7104062"/>
              <a:gd name="connsiteY11" fmla="*/ 6309066 h 6458184"/>
              <a:gd name="connsiteX12" fmla="*/ 5228969 w 7104062"/>
              <a:gd name="connsiteY12" fmla="*/ 6309238 h 6458184"/>
              <a:gd name="connsiteX13" fmla="*/ 5228884 w 7104062"/>
              <a:gd name="connsiteY13" fmla="*/ 6309238 h 6458184"/>
              <a:gd name="connsiteX14" fmla="*/ 4874224 w 7104062"/>
              <a:gd name="connsiteY14" fmla="*/ 6311602 h 6458184"/>
              <a:gd name="connsiteX15" fmla="*/ 4822901 w 7104062"/>
              <a:gd name="connsiteY15" fmla="*/ 6312210 h 6458184"/>
              <a:gd name="connsiteX16" fmla="*/ 4783463 w 7104062"/>
              <a:gd name="connsiteY16" fmla="*/ 6312499 h 6458184"/>
              <a:gd name="connsiteX17" fmla="*/ 4692745 w 7104062"/>
              <a:gd name="connsiteY17" fmla="*/ 6313752 h 6458184"/>
              <a:gd name="connsiteX18" fmla="*/ 4505999 w 7104062"/>
              <a:gd name="connsiteY18" fmla="*/ 6315964 h 6458184"/>
              <a:gd name="connsiteX19" fmla="*/ 4393395 w 7104062"/>
              <a:gd name="connsiteY19" fmla="*/ 6317887 h 6458184"/>
              <a:gd name="connsiteX20" fmla="*/ 4316621 w 7104062"/>
              <a:gd name="connsiteY20" fmla="*/ 6318948 h 6458184"/>
              <a:gd name="connsiteX21" fmla="*/ 4240509 w 7104062"/>
              <a:gd name="connsiteY21" fmla="*/ 6320498 h 6458184"/>
              <a:gd name="connsiteX22" fmla="*/ 4123636 w 7104062"/>
              <a:gd name="connsiteY22" fmla="*/ 6322493 h 6458184"/>
              <a:gd name="connsiteX23" fmla="*/ 3927510 w 7104062"/>
              <a:gd name="connsiteY23" fmla="*/ 6326872 h 6458184"/>
              <a:gd name="connsiteX24" fmla="*/ 3827242 w 7104062"/>
              <a:gd name="connsiteY24" fmla="*/ 6328914 h 6458184"/>
              <a:gd name="connsiteX25" fmla="*/ 3784518 w 7104062"/>
              <a:gd name="connsiteY25" fmla="*/ 6330065 h 6458184"/>
              <a:gd name="connsiteX26" fmla="*/ 3726562 w 7104062"/>
              <a:gd name="connsiteY26" fmla="*/ 6331359 h 6458184"/>
              <a:gd name="connsiteX27" fmla="*/ 2885990 w 7104062"/>
              <a:gd name="connsiteY27" fmla="*/ 6356775 h 6458184"/>
              <a:gd name="connsiteX28" fmla="*/ 2823633 w 7104062"/>
              <a:gd name="connsiteY28" fmla="*/ 6359144 h 6458184"/>
              <a:gd name="connsiteX29" fmla="*/ 2776393 w 7104062"/>
              <a:gd name="connsiteY29" fmla="*/ 6360724 h 6458184"/>
              <a:gd name="connsiteX30" fmla="*/ 2666072 w 7104062"/>
              <a:gd name="connsiteY30" fmla="*/ 6365128 h 6458184"/>
              <a:gd name="connsiteX31" fmla="*/ 2441347 w 7104062"/>
              <a:gd name="connsiteY31" fmla="*/ 6373665 h 6458184"/>
              <a:gd name="connsiteX32" fmla="*/ 2304840 w 7104062"/>
              <a:gd name="connsiteY32" fmla="*/ 6379550 h 6458184"/>
              <a:gd name="connsiteX33" fmla="*/ 2212685 w 7104062"/>
              <a:gd name="connsiteY33" fmla="*/ 6383229 h 6458184"/>
              <a:gd name="connsiteX34" fmla="*/ 2120179 w 7104062"/>
              <a:gd name="connsiteY34" fmla="*/ 6387511 h 6458184"/>
              <a:gd name="connsiteX35" fmla="*/ 1979700 w 7104062"/>
              <a:gd name="connsiteY35" fmla="*/ 6393568 h 6458184"/>
              <a:gd name="connsiteX36" fmla="*/ 1742418 w 7104062"/>
              <a:gd name="connsiteY36" fmla="*/ 6404998 h 6458184"/>
              <a:gd name="connsiteX37" fmla="*/ 1621964 w 7104062"/>
              <a:gd name="connsiteY37" fmla="*/ 6410574 h 6458184"/>
              <a:gd name="connsiteX38" fmla="*/ 1570100 w 7104062"/>
              <a:gd name="connsiteY38" fmla="*/ 6413300 h 6458184"/>
              <a:gd name="connsiteX39" fmla="*/ 1500479 w 7104062"/>
              <a:gd name="connsiteY39" fmla="*/ 6416653 h 6458184"/>
              <a:gd name="connsiteX40" fmla="*/ 1027084 w 7104062"/>
              <a:gd name="connsiteY40" fmla="*/ 6441818 h 6458184"/>
              <a:gd name="connsiteX41" fmla="*/ 984099 w 7104062"/>
              <a:gd name="connsiteY41" fmla="*/ 6442046 h 6458184"/>
              <a:gd name="connsiteX42" fmla="*/ 988378 w 7104062"/>
              <a:gd name="connsiteY42" fmla="*/ 6441757 h 6458184"/>
              <a:gd name="connsiteX43" fmla="*/ 1028700 w 7104062"/>
              <a:gd name="connsiteY43" fmla="*/ 6438964 h 6458184"/>
              <a:gd name="connsiteX44" fmla="*/ 106388 w 7104062"/>
              <a:gd name="connsiteY44" fmla="*/ 6457258 h 6458184"/>
              <a:gd name="connsiteX45" fmla="*/ 105154 w 7104062"/>
              <a:gd name="connsiteY45" fmla="*/ 6457269 h 6458184"/>
              <a:gd name="connsiteX46" fmla="*/ 0 w 7104062"/>
              <a:gd name="connsiteY46" fmla="*/ 6458184 h 6458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7104062" h="6458184">
                <a:moveTo>
                  <a:pt x="0" y="0"/>
                </a:moveTo>
                <a:lnTo>
                  <a:pt x="7104062" y="0"/>
                </a:lnTo>
                <a:lnTo>
                  <a:pt x="7104062" y="6327521"/>
                </a:lnTo>
                <a:cubicBezTo>
                  <a:pt x="6963848" y="6324271"/>
                  <a:pt x="6820051" y="6321325"/>
                  <a:pt x="6672349" y="6318780"/>
                </a:cubicBezTo>
                <a:lnTo>
                  <a:pt x="6586474" y="6317583"/>
                </a:lnTo>
                <a:lnTo>
                  <a:pt x="6523333" y="6316371"/>
                </a:lnTo>
                <a:lnTo>
                  <a:pt x="6426548" y="6315354"/>
                </a:lnTo>
                <a:lnTo>
                  <a:pt x="6217205" y="6312437"/>
                </a:lnTo>
                <a:lnTo>
                  <a:pt x="6010664" y="6310988"/>
                </a:lnTo>
                <a:lnTo>
                  <a:pt x="5899801" y="6309825"/>
                </a:lnTo>
                <a:lnTo>
                  <a:pt x="5836925" y="6309770"/>
                </a:lnTo>
                <a:lnTo>
                  <a:pt x="5736694" y="6309066"/>
                </a:lnTo>
                <a:lnTo>
                  <a:pt x="5228969" y="6309238"/>
                </a:lnTo>
                <a:lnTo>
                  <a:pt x="5228884" y="6309238"/>
                </a:lnTo>
                <a:cubicBezTo>
                  <a:pt x="5112861" y="6309712"/>
                  <a:pt x="4994673" y="6310491"/>
                  <a:pt x="4874224" y="6311602"/>
                </a:cubicBezTo>
                <a:lnTo>
                  <a:pt x="4822901" y="6312210"/>
                </a:lnTo>
                <a:lnTo>
                  <a:pt x="4783463" y="6312499"/>
                </a:lnTo>
                <a:lnTo>
                  <a:pt x="4692745" y="6313752"/>
                </a:lnTo>
                <a:lnTo>
                  <a:pt x="4505999" y="6315964"/>
                </a:lnTo>
                <a:lnTo>
                  <a:pt x="4393395" y="6317887"/>
                </a:lnTo>
                <a:lnTo>
                  <a:pt x="4316621" y="6318948"/>
                </a:lnTo>
                <a:lnTo>
                  <a:pt x="4240509" y="6320498"/>
                </a:lnTo>
                <a:lnTo>
                  <a:pt x="4123636" y="6322493"/>
                </a:lnTo>
                <a:lnTo>
                  <a:pt x="3927510" y="6326872"/>
                </a:lnTo>
                <a:lnTo>
                  <a:pt x="3827242" y="6328914"/>
                </a:lnTo>
                <a:lnTo>
                  <a:pt x="3784518" y="6330065"/>
                </a:lnTo>
                <a:lnTo>
                  <a:pt x="3726562" y="6331359"/>
                </a:lnTo>
                <a:cubicBezTo>
                  <a:pt x="3456815" y="6338085"/>
                  <a:pt x="3176879" y="6346482"/>
                  <a:pt x="2885990" y="6356775"/>
                </a:cubicBezTo>
                <a:lnTo>
                  <a:pt x="2823633" y="6359144"/>
                </a:lnTo>
                <a:lnTo>
                  <a:pt x="2776393" y="6360724"/>
                </a:lnTo>
                <a:lnTo>
                  <a:pt x="2666072" y="6365128"/>
                </a:lnTo>
                <a:lnTo>
                  <a:pt x="2441347" y="6373665"/>
                </a:lnTo>
                <a:lnTo>
                  <a:pt x="2304840" y="6379550"/>
                </a:lnTo>
                <a:lnTo>
                  <a:pt x="2212685" y="6383229"/>
                </a:lnTo>
                <a:lnTo>
                  <a:pt x="2120179" y="6387511"/>
                </a:lnTo>
                <a:lnTo>
                  <a:pt x="1979700" y="6393568"/>
                </a:lnTo>
                <a:lnTo>
                  <a:pt x="1742418" y="6404998"/>
                </a:lnTo>
                <a:lnTo>
                  <a:pt x="1621964" y="6410574"/>
                </a:lnTo>
                <a:lnTo>
                  <a:pt x="1570100" y="6413300"/>
                </a:lnTo>
                <a:lnTo>
                  <a:pt x="1500479" y="6416653"/>
                </a:lnTo>
                <a:lnTo>
                  <a:pt x="1027084" y="6441818"/>
                </a:lnTo>
                <a:lnTo>
                  <a:pt x="984099" y="6442046"/>
                </a:lnTo>
                <a:lnTo>
                  <a:pt x="988378" y="6441757"/>
                </a:lnTo>
                <a:lnTo>
                  <a:pt x="1028700" y="6438964"/>
                </a:lnTo>
                <a:cubicBezTo>
                  <a:pt x="705390" y="6447124"/>
                  <a:pt x="398998" y="6453451"/>
                  <a:pt x="106388" y="6457258"/>
                </a:cubicBezTo>
                <a:lnTo>
                  <a:pt x="105154" y="6457269"/>
                </a:lnTo>
                <a:lnTo>
                  <a:pt x="0" y="645818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E7C1D9B-FAC0-E043-BEAD-462C77E07257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623888" y="6576681"/>
            <a:ext cx="46166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</a:rPr>
              <a:t>©Condair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F5060F-3A57-4907-868B-A7D2F3B35A30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3888" y="2403567"/>
            <a:ext cx="4231141" cy="1128774"/>
          </a:xfrm>
        </p:spPr>
        <p:txBody>
          <a:bodyPr vert="horz" bIns="0" anchor="b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 sz="3800"/>
            </a:lvl1pPr>
          </a:lstStyle>
          <a:p>
            <a:r>
              <a:rPr lang="en-US"/>
              <a:t>Chapter Title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F86F7E22-9F9D-41E3-99F2-E44EB53A25D9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623889" y="3532188"/>
            <a:ext cx="4231122" cy="714135"/>
          </a:xfrm>
        </p:spPr>
        <p:txBody>
          <a:bodyPr>
            <a:noAutofit/>
          </a:bodyPr>
          <a:lstStyle>
            <a:lvl1pPr marL="0" indent="0" algn="l">
              <a:spcAft>
                <a:spcPts val="600"/>
              </a:spcAft>
              <a:buNone/>
              <a:defRPr sz="3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Subheadline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85BE43-658A-4D34-B05D-AFCB9DC2A0A4}"/>
              </a:ext>
            </a:extLst>
          </p:cNvPr>
          <p:cNvSpPr>
            <a:spLocks noGrp="1"/>
          </p:cNvSpPr>
          <p:nvPr userDrawn="1">
            <p:ph type="ftr" sz="quarter" idx="14"/>
          </p:nvPr>
        </p:nvSpPr>
        <p:spPr/>
        <p:txBody>
          <a:bodyPr/>
          <a:lstStyle/>
          <a:p>
            <a:r>
              <a:rPr lang="en-US"/>
              <a:t>02.04.2022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8BDA62-3DBF-4D90-8BE4-4FAB996874E3}"/>
              </a:ext>
            </a:extLst>
          </p:cNvPr>
          <p:cNvSpPr>
            <a:spLocks noGrp="1"/>
          </p:cNvSpPr>
          <p:nvPr userDrawn="1">
            <p:ph type="sldNum" sz="quarter" idx="15"/>
          </p:nvPr>
        </p:nvSpPr>
        <p:spPr/>
        <p:txBody>
          <a:bodyPr/>
          <a:lstStyle/>
          <a:p>
            <a:fld id="{56D53DC6-F625-4569-B625-112E85BEE9B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E58D0C-19B8-467C-8AF0-7D7621145D92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9853802" y="421181"/>
            <a:ext cx="1836000" cy="35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587045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pos="3205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34F14BA4-6817-46AD-AA92-B88A21EAA68B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623887" y="787751"/>
            <a:ext cx="8964613" cy="405683"/>
          </a:xfrm>
        </p:spPr>
        <p:txBody>
          <a:bodyPr tIns="0" bIns="36000">
            <a:noAutofit/>
          </a:bodyPr>
          <a:lstStyle>
            <a:lvl1pPr marL="0" indent="0" algn="l">
              <a:lnSpc>
                <a:spcPct val="100000"/>
              </a:lnSpc>
              <a:spcAft>
                <a:spcPts val="600"/>
              </a:spcAft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subheadline in black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127596-7FAF-46A3-ACD4-7E4AF99B5181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623888" y="6576681"/>
            <a:ext cx="46166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</a:rPr>
              <a:t>©Condair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7E85BA0-8DA3-4798-9FF0-B99F56AEB7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/>
            </a:lvl1pPr>
          </a:lstStyle>
          <a:p>
            <a:r>
              <a:rPr lang="en-US"/>
              <a:t>Click to enter agenda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98C52-0661-426C-9600-09447FEB3A2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3888" y="1665287"/>
            <a:ext cx="10944225" cy="4319587"/>
          </a:xfrm>
        </p:spPr>
        <p:txBody>
          <a:bodyPr/>
          <a:lstStyle>
            <a:lvl1pPr>
              <a:tabLst>
                <a:tab pos="10939463" algn="r"/>
              </a:tabLst>
              <a:defRPr sz="2400"/>
            </a:lvl1pPr>
            <a:lvl2pPr>
              <a:tabLst>
                <a:tab pos="10939463" algn="r"/>
              </a:tabLst>
              <a:defRPr sz="2400"/>
            </a:lvl2pPr>
            <a:lvl3pPr>
              <a:tabLst>
                <a:tab pos="10939463" algn="r"/>
              </a:tabLst>
              <a:defRPr sz="2400"/>
            </a:lvl3pPr>
            <a:lvl4pPr>
              <a:tabLst>
                <a:tab pos="10939463" algn="r"/>
              </a:tabLst>
              <a:defRPr sz="2400"/>
            </a:lvl4pPr>
            <a:lvl5pPr>
              <a:tabLst>
                <a:tab pos="10939463" algn="r"/>
              </a:tabLst>
              <a:defRPr sz="2400"/>
            </a:lvl5pPr>
          </a:lstStyle>
          <a:p>
            <a:pPr lvl="0"/>
            <a:r>
              <a:rPr lang="en-US"/>
              <a:t>Insert agenda topics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29A2636-4AA7-47D4-B400-0DFC6182CF1A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02.04.2022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00F173-5C2B-460F-A623-F2567CAF368E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3251ED81-9ADB-4041-AE60-74EEBF946F4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859261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34F14BA4-6817-46AD-AA92-B88A21EAA68B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623887" y="787751"/>
            <a:ext cx="8964613" cy="405683"/>
          </a:xfrm>
        </p:spPr>
        <p:txBody>
          <a:bodyPr tIns="0" bIns="36000">
            <a:noAutofit/>
          </a:bodyPr>
          <a:lstStyle>
            <a:lvl1pPr marL="0" indent="0" algn="l">
              <a:lnSpc>
                <a:spcPct val="100000"/>
              </a:lnSpc>
              <a:spcAft>
                <a:spcPts val="600"/>
              </a:spcAft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subheadline in black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127596-7FAF-46A3-ACD4-7E4AF99B5181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623888" y="6576681"/>
            <a:ext cx="46166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</a:rPr>
              <a:t>©Condair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865F91-2CED-4148-BF8E-CCC9E6C9FFF9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623888" y="1665287"/>
            <a:ext cx="10944225" cy="43195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Insert content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7E85BA0-8DA3-4798-9FF0-B99F56AEB7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en-US"/>
              <a:t>Click to edit headline in color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9B160A-521B-495E-835E-6FCBAE63DEF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02.04.2022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B94D8C-D600-4D8B-9F53-37F4E0660F0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F68A428C-E15E-4818-8104-45ACB9FF51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436796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Image" preserve="1" userDrawn="1">
  <p:cSld name="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2">
            <a:extLst>
              <a:ext uri="{FF2B5EF4-FFF2-40B4-BE49-F238E27FC236}">
                <a16:creationId xmlns:a16="http://schemas.microsoft.com/office/drawing/2014/main" id="{A7BB32D7-30F1-40C2-8B62-5C665068ED11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623887" y="787751"/>
            <a:ext cx="8964613" cy="405683"/>
          </a:xfrm>
        </p:spPr>
        <p:txBody>
          <a:bodyPr tIns="0" bIns="36000">
            <a:noAutofit/>
          </a:bodyPr>
          <a:lstStyle>
            <a:lvl1pPr marL="0" indent="0" algn="l">
              <a:lnSpc>
                <a:spcPct val="100000"/>
              </a:lnSpc>
              <a:spcAft>
                <a:spcPts val="600"/>
              </a:spcAft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subheadline in black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CABA465-5676-4248-8114-5124831825F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7447443" y="1662735"/>
            <a:ext cx="4120670" cy="4321985"/>
          </a:xfrm>
          <a:solidFill>
            <a:schemeClr val="bg1">
              <a:lumMod val="65000"/>
            </a:schemeClr>
          </a:solidFill>
        </p:spPr>
        <p:txBody>
          <a:bodyPr lIns="7200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5DD859A-80FF-4681-B009-69E7109A9062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623888" y="6576681"/>
            <a:ext cx="46166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</a:rPr>
              <a:t>©Condair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B72096-D230-4E2B-95F8-15BC44E147DE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23889" y="1665287"/>
            <a:ext cx="6572249" cy="43195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Insert content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8B9F3A4-465F-4AE0-8818-C5337259E6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en-US"/>
              <a:t>Click to edit headline in color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5090D46-621F-43EC-985D-0C80886844E7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02.04.2022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A8EF36-624B-4A56-89E7-34456CF41430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54EF5915-6DCA-4479-8C89-89007995BD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445846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pos="4533" userDrawn="1">
          <p15:clr>
            <a:srgbClr val="FBAE40"/>
          </p15:clr>
        </p15:guide>
        <p15:guide id="10" pos="4691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Image small" preserve="1" userDrawn="1">
  <p:cSld name="Content and Imag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2">
            <a:extLst>
              <a:ext uri="{FF2B5EF4-FFF2-40B4-BE49-F238E27FC236}">
                <a16:creationId xmlns:a16="http://schemas.microsoft.com/office/drawing/2014/main" id="{A7BB32D7-30F1-40C2-8B62-5C665068ED11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623887" y="787751"/>
            <a:ext cx="8964613" cy="398463"/>
          </a:xfrm>
        </p:spPr>
        <p:txBody>
          <a:bodyPr tIns="0" bIns="36000">
            <a:noAutofit/>
          </a:bodyPr>
          <a:lstStyle>
            <a:lvl1pPr marL="0" indent="0" algn="l">
              <a:lnSpc>
                <a:spcPct val="100000"/>
              </a:lnSpc>
              <a:spcAft>
                <a:spcPts val="600"/>
              </a:spcAft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subheadline in black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CABA465-5676-4248-8114-5124831825F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8759825" y="1662889"/>
            <a:ext cx="2824163" cy="4321985"/>
          </a:xfrm>
          <a:solidFill>
            <a:schemeClr val="bg1">
              <a:lumMod val="65000"/>
            </a:schemeClr>
          </a:solidFill>
        </p:spPr>
        <p:txBody>
          <a:bodyPr lIns="7200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5DD859A-80FF-4681-B009-69E7109A9062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623888" y="6576681"/>
            <a:ext cx="46166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</a:rPr>
              <a:t>©Condair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B72096-D230-4E2B-95F8-15BC44E147DE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23889" y="1665287"/>
            <a:ext cx="7885111" cy="43195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Insert content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8B9F3A4-465F-4AE0-8818-C5337259E6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en-US"/>
              <a:t>Click to edit headline in color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D60FB97-7CB8-4851-AE99-5FA22E9741F8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02.04.2022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AF99ED-3D60-4938-815A-8069E83CD2D0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DF1FF404-BC10-451E-9292-BDD28DCB27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719402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pos="5360">
          <p15:clr>
            <a:srgbClr val="FBAE40"/>
          </p15:clr>
        </p15:guide>
        <p15:guide id="10" pos="5518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 with Title" preserve="1" userDrawn="1">
  <p:cSld name="Two Conten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2">
            <a:extLst>
              <a:ext uri="{FF2B5EF4-FFF2-40B4-BE49-F238E27FC236}">
                <a16:creationId xmlns:a16="http://schemas.microsoft.com/office/drawing/2014/main" id="{A3E30882-9D8C-4F6C-A732-2A67C2A594F8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623887" y="787751"/>
            <a:ext cx="8964613" cy="405683"/>
          </a:xfrm>
        </p:spPr>
        <p:txBody>
          <a:bodyPr tIns="0" bIns="36000">
            <a:noAutofit/>
          </a:bodyPr>
          <a:lstStyle>
            <a:lvl1pPr marL="0" indent="0" algn="l">
              <a:lnSpc>
                <a:spcPct val="100000"/>
              </a:lnSpc>
              <a:spcAft>
                <a:spcPts val="600"/>
              </a:spcAft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subheadline in black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6C8C623-9AED-45B8-9D5A-AB7F5EB0C71C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623888" y="6576681"/>
            <a:ext cx="46166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</a:rPr>
              <a:t>©Condair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E8EC0B-BAE6-4703-ACCA-6D064D11DCC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3888" y="1665288"/>
            <a:ext cx="5299049" cy="774063"/>
          </a:xfrm>
        </p:spPr>
        <p:txBody>
          <a:bodyPr bIns="36000" anchor="b"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Insert content here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EDD68DA8-C87D-427F-90B5-8785845516A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55053" y="1665288"/>
            <a:ext cx="5299049" cy="774063"/>
          </a:xfrm>
        </p:spPr>
        <p:txBody>
          <a:bodyPr bIns="36000" anchor="b"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Insert content here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960BC3F-C0E0-41A4-AE03-FBC1FAEC287F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623887" y="2485189"/>
            <a:ext cx="5299200" cy="349968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Insert content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54760D73-BC2C-40D9-8CF5-CC7E8C7BCDCB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6255052" y="2485190"/>
            <a:ext cx="5313061" cy="349968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Insert content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B57A2DF6-C837-4DB7-A0DB-A5BA4E010F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en-US"/>
              <a:t>Click to edit headline in color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72AC2AA-7F24-4A9B-9F60-9E2C74D47E0A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en-US"/>
              <a:t>02.04.2022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6FC87A-07B8-457A-95FD-75B0EE998B0D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60AF7D99-7E2E-48DB-BAD7-E48D5D382B4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071279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pos="3732" userDrawn="1">
          <p15:clr>
            <a:srgbClr val="FBAE40"/>
          </p15:clr>
        </p15:guide>
        <p15:guide id="10" pos="39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7D71D12E-DC1B-4054-99C0-2DD8C7F5F7EF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0" y="5930900"/>
            <a:ext cx="12192000" cy="9271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3888" y="350069"/>
            <a:ext cx="8964613" cy="467239"/>
          </a:xfrm>
          <a:prstGeom prst="rect">
            <a:avLst/>
          </a:prstGeom>
        </p:spPr>
        <p:txBody>
          <a:bodyPr vert="horz" lIns="0" tIns="0" rIns="0" bIns="36000" rtlCol="0" anchor="t">
            <a:noAutofit/>
          </a:bodyPr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1665287"/>
            <a:ext cx="10944225" cy="4319587"/>
          </a:xfrm>
          <a:prstGeom prst="rect">
            <a:avLst/>
          </a:prstGeom>
        </p:spPr>
        <p:txBody>
          <a:bodyPr vert="horz" lIns="0" tIns="72000" rIns="0" bIns="0" rtlCol="0">
            <a:noAutofit/>
          </a:bodyPr>
          <a:lstStyle/>
          <a:p>
            <a:pPr lvl="0"/>
            <a:r>
              <a:rPr lang="en-US"/>
              <a:t>Insert content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Nineth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55771" y="6576681"/>
            <a:ext cx="5690848" cy="13732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02.04.2022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8544" y="6576681"/>
            <a:ext cx="359569" cy="13732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35E21692-2C2B-452B-BB7C-46E0B34A613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2C8B45-47CB-42D4-BFF7-6FDDC263B206}"/>
              </a:ext>
            </a:extLst>
          </p:cNvPr>
          <p:cNvPicPr>
            <a:picLocks noChangeAspect="1"/>
          </p:cNvPicPr>
          <p:nvPr userDrawn="1">
            <p:custDataLst>
              <p:tags r:id="rId21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9853802" y="421181"/>
            <a:ext cx="1836000" cy="35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679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806" r:id="rId2"/>
    <p:sldLayoutId id="2147483762" r:id="rId3"/>
    <p:sldLayoutId id="2147483809" r:id="rId4"/>
    <p:sldLayoutId id="2147483807" r:id="rId5"/>
    <p:sldLayoutId id="2147483792" r:id="rId6"/>
    <p:sldLayoutId id="2147483793" r:id="rId7"/>
    <p:sldLayoutId id="2147483811" r:id="rId8"/>
    <p:sldLayoutId id="2147483805" r:id="rId9"/>
    <p:sldLayoutId id="2147483794" r:id="rId10"/>
    <p:sldLayoutId id="2147483795" r:id="rId11"/>
    <p:sldLayoutId id="2147483796" r:id="rId12"/>
    <p:sldLayoutId id="2147483812" r:id="rId13"/>
    <p:sldLayoutId id="2147483810" r:id="rId14"/>
    <p:sldLayoutId id="2147483808" r:id="rId15"/>
    <p:sldLayoutId id="2147483797" r:id="rId16"/>
    <p:sldLayoutId id="2147483803" r:id="rId17"/>
    <p:sldLayoutId id="2147483804" r:id="rId18"/>
    <p:sldLayoutId id="2147483813" r:id="rId19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None/>
        <a:defRPr sz="28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90000"/>
        </a:lnSpc>
        <a:spcBef>
          <a:spcPts val="30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216000" algn="l" defTabSz="914400" rtl="0" eaLnBrk="1" latinLnBrk="0" hangingPunct="1">
        <a:lnSpc>
          <a:spcPct val="90000"/>
        </a:lnSpc>
        <a:spcBef>
          <a:spcPts val="30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90000"/>
        </a:lnSpc>
        <a:spcBef>
          <a:spcPts val="30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16000" algn="l" defTabSz="914400" rtl="0" eaLnBrk="1" latinLnBrk="0" hangingPunct="1">
        <a:lnSpc>
          <a:spcPct val="90000"/>
        </a:lnSpc>
        <a:spcBef>
          <a:spcPts val="30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16000" algn="l" defTabSz="914400" rtl="0" eaLnBrk="1" latinLnBrk="0" hangingPunct="1">
        <a:lnSpc>
          <a:spcPct val="90000"/>
        </a:lnSpc>
        <a:spcBef>
          <a:spcPts val="30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96000" indent="-216000" algn="l" defTabSz="914400" rtl="0" eaLnBrk="1" latinLnBrk="0" hangingPunct="1">
        <a:lnSpc>
          <a:spcPct val="90000"/>
        </a:lnSpc>
        <a:spcBef>
          <a:spcPts val="30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512000" indent="-216000" algn="l" defTabSz="914400" rtl="0" eaLnBrk="1" latinLnBrk="0" hangingPunct="1">
        <a:lnSpc>
          <a:spcPct val="90000"/>
        </a:lnSpc>
        <a:spcBef>
          <a:spcPts val="30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728000" indent="-216000" algn="l" defTabSz="914400" rtl="0" eaLnBrk="1" latinLnBrk="0" hangingPunct="1">
        <a:lnSpc>
          <a:spcPct val="90000"/>
        </a:lnSpc>
        <a:spcBef>
          <a:spcPts val="30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944000" indent="-216000" algn="l" defTabSz="914400" rtl="0" eaLnBrk="1" latinLnBrk="0" hangingPunct="1">
        <a:lnSpc>
          <a:spcPct val="90000"/>
        </a:lnSpc>
        <a:spcBef>
          <a:spcPts val="30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93" userDrawn="1">
          <p15:clr>
            <a:srgbClr val="F26B43"/>
          </p15:clr>
        </p15:guide>
        <p15:guide id="2" pos="7287" userDrawn="1">
          <p15:clr>
            <a:srgbClr val="F26B43"/>
          </p15:clr>
        </p15:guide>
        <p15:guide id="3" orient="horz" pos="1049" userDrawn="1">
          <p15:clr>
            <a:srgbClr val="F26B43"/>
          </p15:clr>
        </p15:guide>
        <p15:guide id="4" orient="horz" pos="3770" userDrawn="1">
          <p15:clr>
            <a:srgbClr val="F26B43"/>
          </p15:clr>
        </p15:guide>
        <p15:guide id="5" orient="horz" pos="27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image" Target="../media/image3.png"/><Relationship Id="rId5" Type="http://schemas.openxmlformats.org/officeDocument/2006/relationships/image" Target="../media/image22.jpg"/><Relationship Id="rId4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2.jpeg"/><Relationship Id="rId5" Type="http://schemas.openxmlformats.org/officeDocument/2006/relationships/image" Target="../media/image31.tiff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4" Type="http://schemas.openxmlformats.org/officeDocument/2006/relationships/image" Target="../media/image33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5" Type="http://schemas.openxmlformats.org/officeDocument/2006/relationships/image" Target="../media/image6.pn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7" Type="http://schemas.openxmlformats.org/officeDocument/2006/relationships/image" Target="../media/image6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15.jpg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67124F0-AB54-42DE-AEEB-2A1AA7A14B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Direct Room Systems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CA91E94-B88A-4E5B-BCAF-63BBBD87728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C7F897F-2EFF-43ED-8F66-B221B83A9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 err="1"/>
              <a:t>Mythbusting</a:t>
            </a:r>
            <a:r>
              <a:rPr lang="en-US" dirty="0"/>
              <a:t> DRS</a:t>
            </a: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9540C635-7AB1-4DA4-9404-DA4E568E83F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286000"/>
            <a:ext cx="12192000" cy="4572000"/>
          </a:xfrm>
        </p:spPr>
      </p:pic>
    </p:spTree>
    <p:extLst>
      <p:ext uri="{BB962C8B-B14F-4D97-AF65-F5344CB8AC3E}">
        <p14:creationId xmlns:p14="http://schemas.microsoft.com/office/powerpoint/2010/main" val="33588149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35FF133-C959-4160-9803-FF1AB555474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02.04.2022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53FDF6-BD64-4685-B40D-B72A7398B97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E21692-2C2B-452B-BB7C-46E0B34A6130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276DE1E-732A-4932-8F94-3510BD18B4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8" y="594"/>
            <a:ext cx="12193058" cy="6857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5998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Placeholder 34">
            <a:extLst>
              <a:ext uri="{FF2B5EF4-FFF2-40B4-BE49-F238E27FC236}">
                <a16:creationId xmlns:a16="http://schemas.microsoft.com/office/drawing/2014/main" id="{3E2C46B4-3430-4EA7-8B61-9F57AA28EE04}"/>
              </a:ext>
            </a:extLst>
          </p:cNvPr>
          <p:cNvPicPr>
            <a:picLocks noGrp="1" noChangeAspect="1"/>
          </p:cNvPicPr>
          <p:nvPr>
            <p:ph type="pic" sz="quarter" idx="13"/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" r="10"/>
          <a:stretch>
            <a:fillRect/>
          </a:stretch>
        </p:blipFill>
        <p:spPr/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3735C05F-9142-4452-B2F5-70644FC3E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CA" dirty="0"/>
              <a:t>The C</a:t>
            </a:r>
            <a:r>
              <a:rPr lang="en-US" dirty="0" err="1"/>
              <a:t>ondair</a:t>
            </a:r>
            <a:r>
              <a:rPr lang="en-US" dirty="0"/>
              <a:t> Advantage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4198299-A54E-44B0-9F0A-358909A8C3E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02.04.2022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AF0794-03BD-4007-A6C7-85370F0720A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D1EA993-49FE-4AF7-AEEA-3D1624336337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27" name="Subtitle 26">
            <a:extLst>
              <a:ext uri="{FF2B5EF4-FFF2-40B4-BE49-F238E27FC236}">
                <a16:creationId xmlns:a16="http://schemas.microsoft.com/office/drawing/2014/main" id="{9F5CC331-B76E-4DEA-A1FB-E8899C8CD4C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41AD411B-6486-4E60-8265-5E4468476C6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9853802" y="421181"/>
            <a:ext cx="1836000" cy="35496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5E80E286-73A9-4E19-96C4-7226C1B5ACB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9853802" y="421181"/>
            <a:ext cx="1836000" cy="35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1159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D96784B-CB70-49CB-A7BA-B40DFA7A8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50069"/>
            <a:ext cx="8964613" cy="467239"/>
          </a:xfrm>
        </p:spPr>
        <p:txBody>
          <a:bodyPr vert="horz" lIns="0" tIns="0" rIns="0" bIns="36000" rtlCol="0" anchor="t">
            <a:normAutofit/>
          </a:bodyPr>
          <a:lstStyle/>
          <a:p>
            <a:r>
              <a:rPr lang="en-US" kern="1200" dirty="0">
                <a:latin typeface="+mj-lt"/>
                <a:ea typeface="+mj-ea"/>
                <a:cs typeface="+mj-cs"/>
              </a:rPr>
              <a:t>The Condair Advantage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571A7AC-B822-4360-87CC-E9F668C8FD42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>
          <a:xfrm>
            <a:off x="5355771" y="6576681"/>
            <a:ext cx="5690848" cy="137325"/>
          </a:xfrm>
        </p:spPr>
        <p:txBody>
          <a:bodyPr vert="horz" lIns="0" tIns="0" rIns="0" bIns="0" rtlCol="0"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latin typeface="+mn-lt"/>
                <a:ea typeface="+mn-ea"/>
                <a:cs typeface="+mn-cs"/>
              </a:rPr>
              <a:t>02.04.2022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ED4D5E-4954-4DA8-B055-6DEF43B9B2AE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>
          <a:xfrm>
            <a:off x="11208544" y="6576681"/>
            <a:ext cx="359569" cy="137325"/>
          </a:xfrm>
        </p:spPr>
        <p:txBody>
          <a:bodyPr vert="horz" lIns="0" tIns="0" rIns="0" bIns="0" rtlCol="0" anchor="t">
            <a:normAutofit/>
          </a:bodyPr>
          <a:lstStyle/>
          <a:p>
            <a:pPr>
              <a:spcAft>
                <a:spcPts val="600"/>
              </a:spcAft>
            </a:pPr>
            <a:fld id="{B2DB4045-A121-4E76-BE76-D9FD2A602446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  <p:pic>
        <p:nvPicPr>
          <p:cNvPr id="12" name="Picture Placeholder 8">
            <a:extLst>
              <a:ext uri="{FF2B5EF4-FFF2-40B4-BE49-F238E27FC236}">
                <a16:creationId xmlns:a16="http://schemas.microsoft.com/office/drawing/2014/main" id="{EEC40AD9-A411-466F-BCBF-A158626A8B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996" b="2"/>
          <a:stretch/>
        </p:blipFill>
        <p:spPr>
          <a:xfrm>
            <a:off x="310876" y="1760360"/>
            <a:ext cx="4024298" cy="3280456"/>
          </a:xfrm>
          <a:prstGeom prst="rect">
            <a:avLst/>
          </a:prstGeom>
          <a:noFill/>
        </p:spPr>
      </p:pic>
      <p:sp>
        <p:nvSpPr>
          <p:cNvPr id="13" name="Subtitle 1">
            <a:extLst>
              <a:ext uri="{FF2B5EF4-FFF2-40B4-BE49-F238E27FC236}">
                <a16:creationId xmlns:a16="http://schemas.microsoft.com/office/drawing/2014/main" id="{DAE871F5-F1CF-4262-9A90-2B3F1D1B894C}"/>
              </a:ext>
            </a:extLst>
          </p:cNvPr>
          <p:cNvSpPr>
            <a:spLocks noGrp="1"/>
          </p:cNvSpPr>
          <p:nvPr>
            <p:ph type="subTitle" idx="15"/>
          </p:nvPr>
        </p:nvSpPr>
        <p:spPr>
          <a:xfrm>
            <a:off x="623887" y="787751"/>
            <a:ext cx="8964613" cy="405683"/>
          </a:xfrm>
        </p:spPr>
        <p:txBody>
          <a:bodyPr/>
          <a:lstStyle/>
          <a:p>
            <a:r>
              <a:rPr lang="en-US"/>
              <a:t>Proprietary Technologies</a:t>
            </a:r>
          </a:p>
        </p:txBody>
      </p:sp>
      <p:pic>
        <p:nvPicPr>
          <p:cNvPr id="5" name="Picture 4" descr="A picture containing indoor, cluttered&#10;&#10;Description automatically generated">
            <a:extLst>
              <a:ext uri="{FF2B5EF4-FFF2-40B4-BE49-F238E27FC236}">
                <a16:creationId xmlns:a16="http://schemas.microsoft.com/office/drawing/2014/main" id="{DB8B22EF-E400-44C3-A77C-3E53314550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746" y="1808190"/>
            <a:ext cx="2449521" cy="326602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A95904E-B65F-4725-BF65-8C6BE8055DC7}"/>
              </a:ext>
            </a:extLst>
          </p:cNvPr>
          <p:cNvSpPr/>
          <p:nvPr/>
        </p:nvSpPr>
        <p:spPr>
          <a:xfrm>
            <a:off x="1180970" y="1402507"/>
            <a:ext cx="2943355" cy="405683"/>
          </a:xfrm>
          <a:prstGeom prst="rect">
            <a:avLst/>
          </a:prstGeom>
        </p:spPr>
        <p:txBody>
          <a:bodyPr vert="horz" lIns="0" tIns="72000" rIns="0" bIns="0" rtlCol="0">
            <a:noAutofit/>
          </a:bodyPr>
          <a:lstStyle/>
          <a:p>
            <a:pPr marL="69750" defTabSz="914400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</a:pPr>
            <a:r>
              <a:rPr lang="en-US" dirty="0"/>
              <a:t>BQ Testing – Bacteria count</a:t>
            </a:r>
          </a:p>
        </p:txBody>
      </p:sp>
      <p:pic>
        <p:nvPicPr>
          <p:cNvPr id="20" name="Content Placeholder 10">
            <a:extLst>
              <a:ext uri="{FF2B5EF4-FFF2-40B4-BE49-F238E27FC236}">
                <a16:creationId xmlns:a16="http://schemas.microsoft.com/office/drawing/2014/main" id="{2D3B7191-9DAD-44F3-91E0-1A7E989A3A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0273" y="1800483"/>
            <a:ext cx="2547840" cy="325703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E8B09877-CFEE-41CF-9710-DEC9B248CB21}"/>
              </a:ext>
            </a:extLst>
          </p:cNvPr>
          <p:cNvSpPr/>
          <p:nvPr/>
        </p:nvSpPr>
        <p:spPr>
          <a:xfrm>
            <a:off x="5300331" y="1395314"/>
            <a:ext cx="2665945" cy="405683"/>
          </a:xfrm>
          <a:prstGeom prst="rect">
            <a:avLst/>
          </a:prstGeom>
        </p:spPr>
        <p:txBody>
          <a:bodyPr vert="horz" lIns="0" tIns="72000" rIns="0" bIns="0" rtlCol="0">
            <a:noAutofit/>
          </a:bodyPr>
          <a:lstStyle/>
          <a:p>
            <a:pPr marL="69750" defTabSz="914400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</a:pPr>
            <a:r>
              <a:rPr lang="en-US" dirty="0"/>
              <a:t>Clean-in-place sanitization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BBE3D2D-C317-43EB-BB3C-582FFAF9753E}"/>
              </a:ext>
            </a:extLst>
          </p:cNvPr>
          <p:cNvSpPr/>
          <p:nvPr/>
        </p:nvSpPr>
        <p:spPr>
          <a:xfrm>
            <a:off x="9102452" y="1394800"/>
            <a:ext cx="3089548" cy="405683"/>
          </a:xfrm>
          <a:prstGeom prst="rect">
            <a:avLst/>
          </a:prstGeom>
        </p:spPr>
        <p:txBody>
          <a:bodyPr vert="horz" lIns="0" tIns="72000" rIns="0" bIns="0" rtlCol="0">
            <a:noAutofit/>
          </a:bodyPr>
          <a:lstStyle/>
          <a:p>
            <a:pPr marL="69750" defTabSz="914400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</a:pPr>
            <a:r>
              <a:rPr lang="en-US" dirty="0"/>
              <a:t>CO2 Dosing with DI water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4F76E8-3F92-4C9F-97B0-7256D061C9D1}"/>
              </a:ext>
            </a:extLst>
          </p:cNvPr>
          <p:cNvSpPr txBox="1"/>
          <p:nvPr/>
        </p:nvSpPr>
        <p:spPr>
          <a:xfrm>
            <a:off x="539476" y="5211997"/>
            <a:ext cx="3906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Rapid Bacteria testing in 30 minutes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912BAA-F563-4539-9800-F5404EE63414}"/>
              </a:ext>
            </a:extLst>
          </p:cNvPr>
          <p:cNvSpPr txBox="1"/>
          <p:nvPr/>
        </p:nvSpPr>
        <p:spPr>
          <a:xfrm>
            <a:off x="4800769" y="5211997"/>
            <a:ext cx="3400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Automatic full-system disinfection 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004145-B131-42DB-8361-0C795B89A4BD}"/>
              </a:ext>
            </a:extLst>
          </p:cNvPr>
          <p:cNvSpPr txBox="1"/>
          <p:nvPr/>
        </p:nvSpPr>
        <p:spPr>
          <a:xfrm>
            <a:off x="9134475" y="5211997"/>
            <a:ext cx="2446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Clean room applications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2205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D96784B-CB70-49CB-A7BA-B40DFA7A8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50069"/>
            <a:ext cx="8964613" cy="467239"/>
          </a:xfrm>
        </p:spPr>
        <p:txBody>
          <a:bodyPr vert="horz" lIns="0" tIns="0" rIns="0" bIns="36000" rtlCol="0" anchor="t">
            <a:normAutofit/>
          </a:bodyPr>
          <a:lstStyle/>
          <a:p>
            <a:r>
              <a:rPr lang="en-US" kern="1200" dirty="0">
                <a:latin typeface="+mj-lt"/>
                <a:ea typeface="+mj-ea"/>
                <a:cs typeface="+mj-cs"/>
              </a:rPr>
              <a:t>The Condair Advantage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571A7AC-B822-4360-87CC-E9F668C8FD42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>
          <a:xfrm>
            <a:off x="5355771" y="6576681"/>
            <a:ext cx="5690848" cy="137325"/>
          </a:xfrm>
        </p:spPr>
        <p:txBody>
          <a:bodyPr vert="horz" lIns="0" tIns="0" rIns="0" bIns="0" rtlCol="0"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latin typeface="+mn-lt"/>
                <a:ea typeface="+mn-ea"/>
                <a:cs typeface="+mn-cs"/>
              </a:rPr>
              <a:t>02.04.2022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ED4D5E-4954-4DA8-B055-6DEF43B9B2AE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>
          <a:xfrm>
            <a:off x="11208544" y="6576681"/>
            <a:ext cx="359569" cy="137325"/>
          </a:xfrm>
        </p:spPr>
        <p:txBody>
          <a:bodyPr vert="horz" lIns="0" tIns="0" rIns="0" bIns="0" rtlCol="0" anchor="t">
            <a:normAutofit/>
          </a:bodyPr>
          <a:lstStyle/>
          <a:p>
            <a:pPr>
              <a:spcAft>
                <a:spcPts val="600"/>
              </a:spcAft>
            </a:pPr>
            <a:fld id="{B2DB4045-A121-4E76-BE76-D9FD2A602446}" type="slidenum">
              <a:rPr lang="en-US" smtClean="0"/>
              <a:pPr>
                <a:spcAft>
                  <a:spcPts val="600"/>
                </a:spcAft>
              </a:pPr>
              <a:t>13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BB2E64-F948-42B4-9755-BBA7F82B5D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40" y="2105386"/>
            <a:ext cx="6002760" cy="328576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C1B76C2-43B9-447E-A662-2FCE94F19A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2250" y="2105386"/>
            <a:ext cx="5836510" cy="3285761"/>
          </a:xfrm>
          <a:prstGeom prst="rect">
            <a:avLst/>
          </a:prstGeom>
          <a:noFill/>
        </p:spPr>
      </p:pic>
      <p:sp>
        <p:nvSpPr>
          <p:cNvPr id="8" name="Subtitle 1">
            <a:extLst>
              <a:ext uri="{FF2B5EF4-FFF2-40B4-BE49-F238E27FC236}">
                <a16:creationId xmlns:a16="http://schemas.microsoft.com/office/drawing/2014/main" id="{155B9BE6-7458-4D51-8F94-BFE165A1194E}"/>
              </a:ext>
            </a:extLst>
          </p:cNvPr>
          <p:cNvSpPr>
            <a:spLocks noGrp="1"/>
          </p:cNvSpPr>
          <p:nvPr>
            <p:ph type="subTitle" idx="15"/>
          </p:nvPr>
        </p:nvSpPr>
        <p:spPr>
          <a:xfrm>
            <a:off x="623887" y="787751"/>
            <a:ext cx="8964613" cy="405683"/>
          </a:xfrm>
        </p:spPr>
        <p:txBody>
          <a:bodyPr/>
          <a:lstStyle/>
          <a:p>
            <a:r>
              <a:rPr lang="en-US" dirty="0"/>
              <a:t>Strong Experience and Name Recognition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22B473-CEEF-4285-91BB-3D98B1820A5B}"/>
              </a:ext>
            </a:extLst>
          </p:cNvPr>
          <p:cNvSpPr/>
          <p:nvPr/>
        </p:nvSpPr>
        <p:spPr>
          <a:xfrm>
            <a:off x="8608855" y="1583359"/>
            <a:ext cx="1316195" cy="405683"/>
          </a:xfrm>
          <a:prstGeom prst="rect">
            <a:avLst/>
          </a:prstGeom>
        </p:spPr>
        <p:txBody>
          <a:bodyPr vert="horz" lIns="0" tIns="72000" rIns="0" bIns="0" rtlCol="0">
            <a:noAutofit/>
          </a:bodyPr>
          <a:lstStyle/>
          <a:p>
            <a:pPr marL="69750" defTabSz="914400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</a:pPr>
            <a:r>
              <a:rPr lang="en-US" sz="2000" b="1" dirty="0"/>
              <a:t>Electronics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A12F97B-F747-46B2-A519-7D12FCACBFFF}"/>
              </a:ext>
            </a:extLst>
          </p:cNvPr>
          <p:cNvSpPr/>
          <p:nvPr/>
        </p:nvSpPr>
        <p:spPr>
          <a:xfrm>
            <a:off x="1945679" y="1583359"/>
            <a:ext cx="2244003" cy="405683"/>
          </a:xfrm>
          <a:prstGeom prst="rect">
            <a:avLst/>
          </a:prstGeom>
        </p:spPr>
        <p:txBody>
          <a:bodyPr vert="horz" lIns="0" tIns="72000" rIns="0" bIns="0" rtlCol="0">
            <a:noAutofit/>
          </a:bodyPr>
          <a:lstStyle/>
          <a:p>
            <a:pPr marL="69750" defTabSz="914400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</a:pPr>
            <a:r>
              <a:rPr lang="en-US" sz="2000" b="1" dirty="0"/>
              <a:t>Printing &amp; Packaging</a:t>
            </a:r>
          </a:p>
        </p:txBody>
      </p:sp>
    </p:spTree>
    <p:extLst>
      <p:ext uri="{BB962C8B-B14F-4D97-AF65-F5344CB8AC3E}">
        <p14:creationId xmlns:p14="http://schemas.microsoft.com/office/powerpoint/2010/main" val="11927887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D96784B-CB70-49CB-A7BA-B40DFA7A8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50069"/>
            <a:ext cx="8964613" cy="467239"/>
          </a:xfrm>
        </p:spPr>
        <p:txBody>
          <a:bodyPr vert="horz" lIns="0" tIns="0" rIns="0" bIns="36000" rtlCol="0" anchor="t">
            <a:normAutofit/>
          </a:bodyPr>
          <a:lstStyle/>
          <a:p>
            <a:r>
              <a:rPr lang="en-US" kern="1200" dirty="0">
                <a:latin typeface="+mj-lt"/>
                <a:ea typeface="+mj-ea"/>
                <a:cs typeface="+mj-cs"/>
              </a:rPr>
              <a:t>The Condair Advantage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571A7AC-B822-4360-87CC-E9F668C8FD42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>
          <a:xfrm>
            <a:off x="5355771" y="6576681"/>
            <a:ext cx="5690848" cy="137325"/>
          </a:xfrm>
        </p:spPr>
        <p:txBody>
          <a:bodyPr vert="horz" lIns="0" tIns="0" rIns="0" bIns="0" rtlCol="0"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latin typeface="+mn-lt"/>
                <a:ea typeface="+mn-ea"/>
                <a:cs typeface="+mn-cs"/>
              </a:rPr>
              <a:t>02.04.2022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ED4D5E-4954-4DA8-B055-6DEF43B9B2AE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>
          <a:xfrm>
            <a:off x="11208544" y="6576681"/>
            <a:ext cx="359569" cy="137325"/>
          </a:xfrm>
        </p:spPr>
        <p:txBody>
          <a:bodyPr vert="horz" lIns="0" tIns="0" rIns="0" bIns="0" rtlCol="0" anchor="t">
            <a:normAutofit/>
          </a:bodyPr>
          <a:lstStyle/>
          <a:p>
            <a:pPr>
              <a:spcAft>
                <a:spcPts val="600"/>
              </a:spcAft>
            </a:pPr>
            <a:fld id="{B2DB4045-A121-4E76-BE76-D9FD2A602446}" type="slidenum">
              <a:rPr lang="en-US" smtClean="0"/>
              <a:pPr>
                <a:spcAft>
                  <a:spcPts val="600"/>
                </a:spcAft>
              </a:pPr>
              <a:t>14</a:t>
            </a:fld>
            <a:endParaRPr lang="en-US"/>
          </a:p>
        </p:txBody>
      </p:sp>
      <p:sp>
        <p:nvSpPr>
          <p:cNvPr id="13" name="Subtitle 1">
            <a:extLst>
              <a:ext uri="{FF2B5EF4-FFF2-40B4-BE49-F238E27FC236}">
                <a16:creationId xmlns:a16="http://schemas.microsoft.com/office/drawing/2014/main" id="{DAE871F5-F1CF-4262-9A90-2B3F1D1B894C}"/>
              </a:ext>
            </a:extLst>
          </p:cNvPr>
          <p:cNvSpPr>
            <a:spLocks noGrp="1"/>
          </p:cNvSpPr>
          <p:nvPr>
            <p:ph type="subTitle" idx="15"/>
          </p:nvPr>
        </p:nvSpPr>
        <p:spPr>
          <a:xfrm>
            <a:off x="623887" y="787751"/>
            <a:ext cx="8964613" cy="405683"/>
          </a:xfrm>
        </p:spPr>
        <p:txBody>
          <a:bodyPr/>
          <a:lstStyle/>
          <a:p>
            <a:r>
              <a:rPr lang="en-US" dirty="0"/>
              <a:t>System Flexibility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9EE9C14-FE44-4085-8D2F-4747DE8A8E41}"/>
              </a:ext>
            </a:extLst>
          </p:cNvPr>
          <p:cNvGrpSpPr/>
          <p:nvPr/>
        </p:nvGrpSpPr>
        <p:grpSpPr>
          <a:xfrm>
            <a:off x="3681983" y="1086647"/>
            <a:ext cx="8025689" cy="5113908"/>
            <a:chOff x="3637595" y="915975"/>
            <a:chExt cx="8025689" cy="511390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543B31D-D4E2-451B-9042-BC92F551E814}"/>
                </a:ext>
              </a:extLst>
            </p:cNvPr>
            <p:cNvGrpSpPr/>
            <p:nvPr/>
          </p:nvGrpSpPr>
          <p:grpSpPr>
            <a:xfrm>
              <a:off x="3637595" y="915975"/>
              <a:ext cx="8025689" cy="5113908"/>
              <a:chOff x="1727692" y="1053296"/>
              <a:chExt cx="8856002" cy="5449574"/>
            </a:xfrm>
          </p:grpSpPr>
          <p:sp>
            <p:nvSpPr>
              <p:cNvPr id="17" name="Tekstboks 10">
                <a:extLst>
                  <a:ext uri="{FF2B5EF4-FFF2-40B4-BE49-F238E27FC236}">
                    <a16:creationId xmlns:a16="http://schemas.microsoft.com/office/drawing/2014/main" id="{4524F3A8-B30C-4C52-B3AC-2133D6157577}"/>
                  </a:ext>
                </a:extLst>
              </p:cNvPr>
              <p:cNvSpPr txBox="1"/>
              <p:nvPr/>
            </p:nvSpPr>
            <p:spPr>
              <a:xfrm>
                <a:off x="1865745" y="5404277"/>
                <a:ext cx="13301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MLP RO 300</a:t>
                </a:r>
              </a:p>
            </p:txBody>
          </p:sp>
          <p:pic>
            <p:nvPicPr>
              <p:cNvPr id="18" name="Picture 4">
                <a:extLst>
                  <a:ext uri="{FF2B5EF4-FFF2-40B4-BE49-F238E27FC236}">
                    <a16:creationId xmlns:a16="http://schemas.microsoft.com/office/drawing/2014/main" id="{9CE68643-CA93-4C2C-AEE0-AC150A676FE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8653154" y="1070377"/>
                <a:ext cx="1930540" cy="1608881"/>
              </a:xfrm>
              <a:prstGeom prst="rect">
                <a:avLst/>
              </a:prstGeom>
              <a:noFill/>
              <a:scene3d>
                <a:camera prst="orthographicFront">
                  <a:rot lat="0" lon="0" rev="0"/>
                </a:camera>
                <a:lightRig rig="threePt" dir="t"/>
              </a:scene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9" name="Tekstboks 12">
                <a:extLst>
                  <a:ext uri="{FF2B5EF4-FFF2-40B4-BE49-F238E27FC236}">
                    <a16:creationId xmlns:a16="http://schemas.microsoft.com/office/drawing/2014/main" id="{4EEA74BE-3F6C-4078-9EFB-D5853AAC074E}"/>
                  </a:ext>
                </a:extLst>
              </p:cNvPr>
              <p:cNvSpPr txBox="1"/>
              <p:nvPr/>
            </p:nvSpPr>
            <p:spPr>
              <a:xfrm>
                <a:off x="9447567" y="2633557"/>
                <a:ext cx="5870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Solo</a:t>
                </a:r>
              </a:p>
            </p:txBody>
          </p:sp>
          <p:pic>
            <p:nvPicPr>
              <p:cNvPr id="23" name="Picture 7" descr="F:\Salg\Marketing\Fotoarkiv\Foto\Produktbilleder\Modules\ML Flex_dobbelt dyse_180806_1675.jpg">
                <a:extLst>
                  <a:ext uri="{FF2B5EF4-FFF2-40B4-BE49-F238E27FC236}">
                    <a16:creationId xmlns:a16="http://schemas.microsoft.com/office/drawing/2014/main" id="{D0369B9E-362A-452E-B6AA-1386DBA0D54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 flipH="1">
                <a:off x="7228329" y="5345402"/>
                <a:ext cx="2520000" cy="11574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2">
                <a:extLst>
                  <a:ext uri="{FF2B5EF4-FFF2-40B4-BE49-F238E27FC236}">
                    <a16:creationId xmlns:a16="http://schemas.microsoft.com/office/drawing/2014/main" id="{92855B59-4729-4485-9309-DB224E9067C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3084997" y="2338087"/>
                <a:ext cx="5469497" cy="31324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5" name="Tekstboks 15">
                <a:extLst>
                  <a:ext uri="{FF2B5EF4-FFF2-40B4-BE49-F238E27FC236}">
                    <a16:creationId xmlns:a16="http://schemas.microsoft.com/office/drawing/2014/main" id="{BE09EB0B-8C4E-4D5B-A7D1-035B749E2B5A}"/>
                  </a:ext>
                </a:extLst>
              </p:cNvPr>
              <p:cNvSpPr txBox="1"/>
              <p:nvPr/>
            </p:nvSpPr>
            <p:spPr>
              <a:xfrm>
                <a:off x="8182283" y="6080373"/>
                <a:ext cx="612092" cy="3935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Flex</a:t>
                </a:r>
              </a:p>
            </p:txBody>
          </p:sp>
          <p:pic>
            <p:nvPicPr>
              <p:cNvPr id="26" name="Picture 8" descr="F:\Salg\Marketing\Fotoarkiv\Foto\Produktbilleder\Modules\Princess 2_fritlagt_300dpi.tif">
                <a:extLst>
                  <a:ext uri="{FF2B5EF4-FFF2-40B4-BE49-F238E27FC236}">
                    <a16:creationId xmlns:a16="http://schemas.microsoft.com/office/drawing/2014/main" id="{17E9B43C-F2B0-4C9C-86B4-BB315A81D2F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4051162" y="1053296"/>
                <a:ext cx="2417615" cy="18214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3" descr="F:\Salg\Marketing\Fotoarkiv\FOTO ARKIV\Lasse Hyldager produktbilleder_nov2012\Jpegs\Jpegs\13749 - MLP RO 300 -1.jpg">
                <a:extLst>
                  <a:ext uri="{FF2B5EF4-FFF2-40B4-BE49-F238E27FC236}">
                    <a16:creationId xmlns:a16="http://schemas.microsoft.com/office/drawing/2014/main" id="{E0247292-2241-490D-99BC-CB870A662E4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727692" y="2338087"/>
                <a:ext cx="1995488" cy="326404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8" name="Ellipse 19">
                <a:extLst>
                  <a:ext uri="{FF2B5EF4-FFF2-40B4-BE49-F238E27FC236}">
                    <a16:creationId xmlns:a16="http://schemas.microsoft.com/office/drawing/2014/main" id="{3DFA77C7-2C1C-41E7-A0C1-C3FBF124577A}"/>
                  </a:ext>
                </a:extLst>
              </p:cNvPr>
              <p:cNvSpPr/>
              <p:nvPr/>
            </p:nvSpPr>
            <p:spPr>
              <a:xfrm>
                <a:off x="5454685" y="3026847"/>
                <a:ext cx="365059" cy="376111"/>
              </a:xfrm>
              <a:prstGeom prst="ellipse">
                <a:avLst/>
              </a:prstGeom>
              <a:noFill/>
              <a:ln w="38100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Ellipse 20">
                <a:extLst>
                  <a:ext uri="{FF2B5EF4-FFF2-40B4-BE49-F238E27FC236}">
                    <a16:creationId xmlns:a16="http://schemas.microsoft.com/office/drawing/2014/main" id="{C922FEF9-F29B-4C74-995A-4A0E7E5B0E26}"/>
                  </a:ext>
                </a:extLst>
              </p:cNvPr>
              <p:cNvSpPr/>
              <p:nvPr/>
            </p:nvSpPr>
            <p:spPr>
              <a:xfrm rot="19000445">
                <a:off x="6422783" y="3716239"/>
                <a:ext cx="859727" cy="376111"/>
              </a:xfrm>
              <a:prstGeom prst="ellipse">
                <a:avLst/>
              </a:prstGeom>
              <a:noFill/>
              <a:ln w="38100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Ellipse 21">
                <a:extLst>
                  <a:ext uri="{FF2B5EF4-FFF2-40B4-BE49-F238E27FC236}">
                    <a16:creationId xmlns:a16="http://schemas.microsoft.com/office/drawing/2014/main" id="{B74A9B21-EB0D-4290-8B42-7633D2FCDC19}"/>
                  </a:ext>
                </a:extLst>
              </p:cNvPr>
              <p:cNvSpPr/>
              <p:nvPr/>
            </p:nvSpPr>
            <p:spPr>
              <a:xfrm rot="19262233">
                <a:off x="7378049" y="2955538"/>
                <a:ext cx="465728" cy="376111"/>
              </a:xfrm>
              <a:prstGeom prst="ellipse">
                <a:avLst/>
              </a:prstGeom>
              <a:noFill/>
              <a:ln w="38100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1" name="Lige forbindelse 22">
                <a:extLst>
                  <a:ext uri="{FF2B5EF4-FFF2-40B4-BE49-F238E27FC236}">
                    <a16:creationId xmlns:a16="http://schemas.microsoft.com/office/drawing/2014/main" id="{98AB112B-E0FD-4A60-93DC-1E3C417BCBAA}"/>
                  </a:ext>
                </a:extLst>
              </p:cNvPr>
              <p:cNvCxnSpPr>
                <a:stCxn id="28" idx="1"/>
                <a:endCxn id="26" idx="2"/>
              </p:cNvCxnSpPr>
              <p:nvPr/>
            </p:nvCxnSpPr>
            <p:spPr>
              <a:xfrm flipH="1" flipV="1">
                <a:off x="5259969" y="2874747"/>
                <a:ext cx="248179" cy="207181"/>
              </a:xfrm>
              <a:prstGeom prst="line">
                <a:avLst/>
              </a:prstGeom>
              <a:ln w="38100">
                <a:solidFill>
                  <a:srgbClr val="29C7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2" name="Lige forbindelse 23">
                <a:extLst>
                  <a:ext uri="{FF2B5EF4-FFF2-40B4-BE49-F238E27FC236}">
                    <a16:creationId xmlns:a16="http://schemas.microsoft.com/office/drawing/2014/main" id="{D78CD54A-86B7-4D1C-9380-F9D7E36BE7DB}"/>
                  </a:ext>
                </a:extLst>
              </p:cNvPr>
              <p:cNvCxnSpPr>
                <a:endCxn id="30" idx="6"/>
              </p:cNvCxnSpPr>
              <p:nvPr/>
            </p:nvCxnSpPr>
            <p:spPr>
              <a:xfrm flipH="1">
                <a:off x="7791977" y="2570177"/>
                <a:ext cx="696352" cy="426987"/>
              </a:xfrm>
              <a:prstGeom prst="line">
                <a:avLst/>
              </a:prstGeom>
              <a:ln w="38100">
                <a:solidFill>
                  <a:srgbClr val="29C7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" name="Lige forbindelse 24">
                <a:extLst>
                  <a:ext uri="{FF2B5EF4-FFF2-40B4-BE49-F238E27FC236}">
                    <a16:creationId xmlns:a16="http://schemas.microsoft.com/office/drawing/2014/main" id="{FA61A57C-3CB2-4AE6-8DD1-FB3A658A2058}"/>
                  </a:ext>
                </a:extLst>
              </p:cNvPr>
              <p:cNvCxnSpPr>
                <a:stCxn id="29" idx="4"/>
              </p:cNvCxnSpPr>
              <p:nvPr/>
            </p:nvCxnSpPr>
            <p:spPr>
              <a:xfrm>
                <a:off x="6981679" y="4041098"/>
                <a:ext cx="1506651" cy="1363181"/>
              </a:xfrm>
              <a:prstGeom prst="line">
                <a:avLst/>
              </a:prstGeom>
              <a:ln w="38100">
                <a:solidFill>
                  <a:srgbClr val="29C7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4" name="Ellipse 25">
                <a:extLst>
                  <a:ext uri="{FF2B5EF4-FFF2-40B4-BE49-F238E27FC236}">
                    <a16:creationId xmlns:a16="http://schemas.microsoft.com/office/drawing/2014/main" id="{CE99DB88-E52B-4B3E-B2D7-FD3760311159}"/>
                  </a:ext>
                </a:extLst>
              </p:cNvPr>
              <p:cNvSpPr/>
              <p:nvPr/>
            </p:nvSpPr>
            <p:spPr>
              <a:xfrm>
                <a:off x="8503759" y="2298173"/>
                <a:ext cx="616907" cy="544008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Ellipse 26">
                <a:extLst>
                  <a:ext uri="{FF2B5EF4-FFF2-40B4-BE49-F238E27FC236}">
                    <a16:creationId xmlns:a16="http://schemas.microsoft.com/office/drawing/2014/main" id="{1C5F60FF-43B0-4DD3-882B-63E125725380}"/>
                  </a:ext>
                </a:extLst>
              </p:cNvPr>
              <p:cNvSpPr/>
              <p:nvPr/>
            </p:nvSpPr>
            <p:spPr>
              <a:xfrm>
                <a:off x="4120613" y="3484118"/>
                <a:ext cx="736899" cy="995287"/>
              </a:xfrm>
              <a:prstGeom prst="ellipse">
                <a:avLst/>
              </a:prstGeom>
              <a:noFill/>
              <a:ln w="38100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6" name="Lige forbindelse 27">
                <a:extLst>
                  <a:ext uri="{FF2B5EF4-FFF2-40B4-BE49-F238E27FC236}">
                    <a16:creationId xmlns:a16="http://schemas.microsoft.com/office/drawing/2014/main" id="{0DC0AAFF-1F14-44EA-B7AD-A4281691AB18}"/>
                  </a:ext>
                </a:extLst>
              </p:cNvPr>
              <p:cNvCxnSpPr>
                <a:stCxn id="35" idx="2"/>
              </p:cNvCxnSpPr>
              <p:nvPr/>
            </p:nvCxnSpPr>
            <p:spPr>
              <a:xfrm flipH="1" flipV="1">
                <a:off x="3441477" y="3909054"/>
                <a:ext cx="679137" cy="72708"/>
              </a:xfrm>
              <a:prstGeom prst="line">
                <a:avLst/>
              </a:prstGeom>
              <a:ln w="38100">
                <a:solidFill>
                  <a:srgbClr val="29C7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7" name="Tekstboks 12">
              <a:extLst>
                <a:ext uri="{FF2B5EF4-FFF2-40B4-BE49-F238E27FC236}">
                  <a16:creationId xmlns:a16="http://schemas.microsoft.com/office/drawing/2014/main" id="{704C3453-597D-437C-BCBB-98B0D41B37F4}"/>
                </a:ext>
              </a:extLst>
            </p:cNvPr>
            <p:cNvSpPr txBox="1"/>
            <p:nvPr/>
          </p:nvSpPr>
          <p:spPr>
            <a:xfrm>
              <a:off x="6143279" y="990592"/>
              <a:ext cx="95090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600" dirty="0"/>
                <a:t>Princess</a:t>
              </a:r>
              <a:endParaRPr lang="en-US" sz="1600" dirty="0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2F18845-5575-45A7-B255-585E5F9198EE}"/>
              </a:ext>
            </a:extLst>
          </p:cNvPr>
          <p:cNvSpPr txBox="1"/>
          <p:nvPr/>
        </p:nvSpPr>
        <p:spPr>
          <a:xfrm>
            <a:off x="443700" y="1631116"/>
            <a:ext cx="326850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>
                <a:solidFill>
                  <a:srgbClr val="000000"/>
                </a:solidFill>
              </a:rPr>
              <a:t>Nozzle Capacities</a:t>
            </a:r>
            <a:br>
              <a:rPr lang="en-US" sz="2000" dirty="0">
                <a:solidFill>
                  <a:srgbClr val="000000"/>
                </a:solidFill>
              </a:rPr>
            </a:br>
            <a:r>
              <a:rPr lang="en-US" sz="2000" dirty="0">
                <a:solidFill>
                  <a:srgbClr val="000000"/>
                </a:solidFill>
              </a:rPr>
              <a:t>3.3, 5.5, 10, and 14.5 </a:t>
            </a:r>
            <a:r>
              <a:rPr lang="en-US" sz="2000" dirty="0" err="1">
                <a:solidFill>
                  <a:srgbClr val="000000"/>
                </a:solidFill>
              </a:rPr>
              <a:t>lbs</a:t>
            </a:r>
            <a:r>
              <a:rPr lang="en-US" sz="2000" dirty="0">
                <a:solidFill>
                  <a:srgbClr val="000000"/>
                </a:solidFill>
              </a:rPr>
              <a:t>/</a:t>
            </a:r>
            <a:r>
              <a:rPr lang="en-US" sz="2000" dirty="0" err="1">
                <a:solidFill>
                  <a:srgbClr val="000000"/>
                </a:solidFill>
              </a:rPr>
              <a:t>hr</a:t>
            </a:r>
            <a:endParaRPr lang="en-US" sz="2000" dirty="0">
              <a:solidFill>
                <a:srgbClr val="000000"/>
              </a:solidFill>
            </a:endParaRPr>
          </a:p>
          <a:p>
            <a:endParaRPr lang="en-CA" sz="2000" dirty="0"/>
          </a:p>
          <a:p>
            <a:r>
              <a:rPr lang="en-CA" sz="2000" u="sng" dirty="0"/>
              <a:t>Atomizers</a:t>
            </a:r>
          </a:p>
          <a:p>
            <a:r>
              <a:rPr lang="en-CA" sz="2000" dirty="0"/>
              <a:t>Princess 2</a:t>
            </a:r>
          </a:p>
          <a:p>
            <a:r>
              <a:rPr lang="en-CA" sz="2000" dirty="0"/>
              <a:t>Princess 2 Max</a:t>
            </a:r>
          </a:p>
          <a:p>
            <a:r>
              <a:rPr lang="en-CA" sz="2000" dirty="0"/>
              <a:t>Solo 1</a:t>
            </a:r>
          </a:p>
          <a:p>
            <a:r>
              <a:rPr lang="en-CA" sz="2000" dirty="0"/>
              <a:t>Solo 2</a:t>
            </a:r>
          </a:p>
          <a:p>
            <a:r>
              <a:rPr lang="en-CA" sz="2000" dirty="0"/>
              <a:t>Flex</a:t>
            </a:r>
          </a:p>
          <a:p>
            <a:endParaRPr lang="en-CA" sz="2000" dirty="0"/>
          </a:p>
          <a:p>
            <a:r>
              <a:rPr lang="en-CA" sz="2000" dirty="0"/>
              <a:t>Wall or ceiling mounts</a:t>
            </a:r>
          </a:p>
          <a:p>
            <a:endParaRPr lang="en-CA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356129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DD9CE0A-F740-49F9-8EC4-8FEE8D184ED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072" y="2842147"/>
            <a:ext cx="3704786" cy="33709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6D96784B-CB70-49CB-A7BA-B40DFA7A8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Opportunity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C9565E2-9CD9-4E05-A56D-72D4A6B872C6}"/>
              </a:ext>
            </a:extLst>
          </p:cNvPr>
          <p:cNvSpPr>
            <a:spLocks noGrp="1"/>
          </p:cNvSpPr>
          <p:nvPr>
            <p:ph type="sldNum" sz="quarter" idx="17"/>
            <p:custDataLst>
              <p:tags r:id="rId2"/>
            </p:custDataLst>
          </p:nvPr>
        </p:nvSpPr>
        <p:spPr/>
        <p:txBody>
          <a:bodyPr/>
          <a:lstStyle/>
          <a:p>
            <a:fld id="{B2DB4045-A121-4E76-BE76-D9FD2A602446}" type="slidenum">
              <a:rPr lang="en-US" smtClean="0">
                <a:solidFill>
                  <a:srgbClr val="000000"/>
                </a:solidFill>
              </a:rPr>
              <a:pPr/>
              <a:t>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45FCF92F-9B5C-40A3-BCFF-A5EAE9CB81DF}"/>
              </a:ext>
            </a:extLst>
          </p:cNvPr>
          <p:cNvSpPr txBox="1">
            <a:spLocks/>
          </p:cNvSpPr>
          <p:nvPr/>
        </p:nvSpPr>
        <p:spPr>
          <a:xfrm>
            <a:off x="623888" y="969664"/>
            <a:ext cx="8209394" cy="4475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2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lIns="91440" tIns="45720" rIns="91440" bIns="4572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800"/>
              </a:spcBef>
              <a:buClr>
                <a:srgbClr val="016AB3"/>
              </a:buClr>
              <a:buSzPct val="100000"/>
            </a:pPr>
            <a:r>
              <a:rPr lang="en-US" sz="2200" dirty="0">
                <a:latin typeface="Calibri"/>
                <a:cs typeface="Arial"/>
              </a:rPr>
              <a:t>Low hanging fruit</a:t>
            </a:r>
          </a:p>
          <a:p>
            <a:pPr>
              <a:lnSpc>
                <a:spcPct val="150000"/>
              </a:lnSpc>
              <a:spcBef>
                <a:spcPts val="800"/>
              </a:spcBef>
              <a:buClr>
                <a:srgbClr val="016AB3"/>
              </a:buClr>
            </a:pPr>
            <a:r>
              <a:rPr lang="en-US" sz="2200" dirty="0">
                <a:latin typeface="Calibri"/>
                <a:cs typeface="Arial"/>
              </a:rPr>
              <a:t>Condair offers the most flexible solution for any application</a:t>
            </a:r>
          </a:p>
          <a:p>
            <a:pPr>
              <a:lnSpc>
                <a:spcPct val="150000"/>
              </a:lnSpc>
              <a:spcBef>
                <a:spcPts val="800"/>
              </a:spcBef>
              <a:buClr>
                <a:srgbClr val="016AB3"/>
              </a:buClr>
            </a:pPr>
            <a:r>
              <a:rPr lang="en-US" sz="2200" dirty="0">
                <a:latin typeface="Calibri"/>
                <a:cs typeface="Arial"/>
              </a:rPr>
              <a:t>Examine old files for large electric loads to replace with DRS </a:t>
            </a:r>
            <a:endParaRPr lang="en-US" sz="2200" dirty="0">
              <a:latin typeface="Calibri" panose="020F0502020204030204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spcBef>
                <a:spcPts val="800"/>
              </a:spcBef>
              <a:buClr>
                <a:srgbClr val="016AB3"/>
              </a:buClr>
            </a:pPr>
            <a:r>
              <a:rPr lang="en-US" sz="2200" dirty="0">
                <a:latin typeface="Calibri"/>
                <a:cs typeface="Arial"/>
              </a:rPr>
              <a:t>Research your territory for available energy rebates (dsireusa.org)</a:t>
            </a:r>
          </a:p>
          <a:p>
            <a:pPr>
              <a:lnSpc>
                <a:spcPct val="150000"/>
              </a:lnSpc>
              <a:spcBef>
                <a:spcPts val="800"/>
              </a:spcBef>
              <a:buClr>
                <a:srgbClr val="016AB3"/>
              </a:buClr>
            </a:pPr>
            <a:r>
              <a:rPr lang="en-US" sz="2200" dirty="0">
                <a:latin typeface="Calibri"/>
                <a:cs typeface="Arial"/>
              </a:rPr>
              <a:t>Influence specifications to include a Condair proprietary technology</a:t>
            </a:r>
          </a:p>
          <a:p>
            <a:pPr>
              <a:lnSpc>
                <a:spcPct val="150000"/>
              </a:lnSpc>
              <a:spcBef>
                <a:spcPts val="800"/>
              </a:spcBef>
              <a:buClr>
                <a:srgbClr val="016AB3"/>
              </a:buClr>
            </a:pPr>
            <a:r>
              <a:rPr lang="en-US" sz="2200" dirty="0">
                <a:latin typeface="Calibri"/>
                <a:cs typeface="Arial"/>
              </a:rPr>
              <a:t>For you it is clean, easy money</a:t>
            </a:r>
          </a:p>
          <a:p>
            <a:pPr>
              <a:lnSpc>
                <a:spcPct val="150000"/>
              </a:lnSpc>
              <a:spcBef>
                <a:spcPts val="800"/>
              </a:spcBef>
              <a:buClr>
                <a:srgbClr val="016AB3"/>
              </a:buClr>
            </a:pPr>
            <a:r>
              <a:rPr lang="en-US" sz="2200" dirty="0">
                <a:solidFill>
                  <a:srgbClr val="016AB3"/>
                </a:solidFill>
                <a:latin typeface="Calibri"/>
                <a:cs typeface="Arial"/>
              </a:rPr>
              <a:t>W</a:t>
            </a:r>
            <a:r>
              <a:rPr lang="en-US" sz="2200" dirty="0">
                <a:solidFill>
                  <a:srgbClr val="016AB3"/>
                </a:solidFill>
                <a:latin typeface="Calibri"/>
                <a:cs typeface="Calibri"/>
              </a:rPr>
              <a:t>e’re available to help you sell!</a:t>
            </a:r>
            <a:endParaRPr lang="en-US" dirty="0">
              <a:solidFill>
                <a:srgbClr val="016AB3"/>
              </a:solidFill>
            </a:endParaRP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A600C524-63B3-445C-8EE0-A5F89A8B9B1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02.04.2022</a:t>
            </a:r>
          </a:p>
        </p:txBody>
      </p:sp>
    </p:spTree>
    <p:extLst>
      <p:ext uri="{BB962C8B-B14F-4D97-AF65-F5344CB8AC3E}">
        <p14:creationId xmlns:p14="http://schemas.microsoft.com/office/powerpoint/2010/main" val="35452640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A0CCDC-4D4C-4364-8438-F233477F87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3889" y="3565358"/>
            <a:ext cx="4845094" cy="146264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Wafik Kouchouk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0" dirty="0"/>
              <a:t>Regional Sales Manager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b="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Rob Warneke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0" dirty="0"/>
              <a:t>Application Manager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EE85A11-C4A5-4319-9633-1B941196F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9" y="2778142"/>
            <a:ext cx="7597620" cy="514501"/>
          </a:xfrm>
        </p:spPr>
        <p:txBody>
          <a:bodyPr vert="horz"/>
          <a:lstStyle/>
          <a:p>
            <a:r>
              <a:rPr lang="en-US" dirty="0"/>
              <a:t>Thank you!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DEEF60-BAFA-432D-B9D4-E304503A8C7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D2D7674-6E64-4AE9-8FAA-B5EEF1D0706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5844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9A6301BD-F8EE-44E4-8251-E57B7F28F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DC1F3D2-883F-46A8-AA5E-A0E5A01CBCBA}"/>
              </a:ext>
            </a:extLst>
          </p:cNvPr>
          <p:cNvSpPr>
            <a:spLocks noGrp="1"/>
          </p:cNvSpPr>
          <p:nvPr>
            <p:ph type="body" sz="quarter" idx="20"/>
            <p:custDataLst>
              <p:tags r:id="rId1"/>
            </p:custDataLst>
          </p:nvPr>
        </p:nvSpPr>
        <p:spPr>
          <a:xfrm>
            <a:off x="623887" y="1269206"/>
            <a:ext cx="10944225" cy="431958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000000"/>
                </a:solidFill>
              </a:rPr>
              <a:t>Overview of ML system 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000000"/>
                </a:solidFill>
              </a:rPr>
              <a:t>Why Direct Room Systems (DRS)</a:t>
            </a:r>
          </a:p>
          <a:p>
            <a:pPr>
              <a:lnSpc>
                <a:spcPct val="150000"/>
              </a:lnSpc>
            </a:pPr>
            <a:r>
              <a:rPr lang="en-US" dirty="0" err="1">
                <a:solidFill>
                  <a:srgbClr val="000000"/>
                </a:solidFill>
              </a:rPr>
              <a:t>Mythbusting</a:t>
            </a:r>
            <a:r>
              <a:rPr lang="en-US" dirty="0">
                <a:solidFill>
                  <a:srgbClr val="000000"/>
                </a:solidFill>
              </a:rPr>
              <a:t> DRS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000000"/>
                </a:solidFill>
              </a:rPr>
              <a:t>The Condair Advantage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000000"/>
                </a:solidFill>
              </a:rPr>
              <a:t>The Opportunity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52123C-E4E4-4E4A-B45B-6F3827A4D55A}"/>
              </a:ext>
            </a:extLst>
          </p:cNvPr>
          <p:cNvSpPr>
            <a:spLocks noGrp="1"/>
          </p:cNvSpPr>
          <p:nvPr>
            <p:ph type="sldNum" sz="quarter" idx="22"/>
            <p:custDataLst>
              <p:tags r:id="rId2"/>
            </p:custDataLst>
          </p:nvPr>
        </p:nvSpPr>
        <p:spPr/>
        <p:txBody>
          <a:bodyPr/>
          <a:lstStyle/>
          <a:p>
            <a:fld id="{3251ED81-9ADB-4041-AE60-74EEBF946F41}" type="slidenum">
              <a:rPr lang="en-US" smtClean="0">
                <a:solidFill>
                  <a:srgbClr val="000000"/>
                </a:solidFill>
              </a:rPr>
              <a:pPr/>
              <a:t>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4349F386-D992-47AD-B21E-5CF7CF08E92C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02.04.2022</a:t>
            </a:r>
          </a:p>
        </p:txBody>
      </p:sp>
      <p:pic>
        <p:nvPicPr>
          <p:cNvPr id="6" name="Picture 5" descr="A close-up of a microphone&#10;&#10;Description automatically generated with low confidence">
            <a:extLst>
              <a:ext uri="{FF2B5EF4-FFF2-40B4-BE49-F238E27FC236}">
                <a16:creationId xmlns:a16="http://schemas.microsoft.com/office/drawing/2014/main" id="{D0A5E175-6169-48EB-9A2E-422C5A3E1E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811" y="1388366"/>
            <a:ext cx="5334800" cy="35729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543616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5C76CCB4-195C-4B45-B3CC-11FBCEDAFD7C}"/>
              </a:ext>
            </a:extLst>
          </p:cNvPr>
          <p:cNvPicPr>
            <a:picLocks noGrp="1" noChangeAspect="1"/>
          </p:cNvPicPr>
          <p:nvPr>
            <p:ph type="pic" sz="quarter" idx="13"/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" b="32"/>
          <a:stretch>
            <a:fillRect/>
          </a:stretch>
        </p:blipFill>
        <p:spPr/>
      </p:pic>
      <p:sp>
        <p:nvSpPr>
          <p:cNvPr id="23" name="Title 22">
            <a:extLst>
              <a:ext uri="{FF2B5EF4-FFF2-40B4-BE49-F238E27FC236}">
                <a16:creationId xmlns:a16="http://schemas.microsoft.com/office/drawing/2014/main" id="{0E55D956-C841-4CAF-823A-F7B050516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ML System Overview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F939ACC-6B4A-440B-BF19-FAF92FD1096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02.04.2022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F0BD2D-71EE-44B4-B284-D1795CDA543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6D53DC6-F625-4569-B625-112E85BEE9B8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51BCB96-4C47-4067-9282-69038EAE84A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9853802" y="421181"/>
            <a:ext cx="1836000" cy="35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266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EDCE011-15C3-4F33-9389-683B78EEB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System - Overview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4CBC35-FAF3-4C23-AF64-96E60D6D788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02.04.2022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D9D027-E1A6-4919-8E8E-50658465029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2DB4045-A121-4E76-BE76-D9FD2A602446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E5FF1A-3D65-416F-BAE5-02D51785D0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035" y="1141800"/>
            <a:ext cx="8964613" cy="4961722"/>
          </a:xfrm>
          <a:prstGeom prst="rect">
            <a:avLst/>
          </a:prstGeom>
        </p:spPr>
      </p:pic>
      <p:sp>
        <p:nvSpPr>
          <p:cNvPr id="8" name="Subtitle 7">
            <a:extLst>
              <a:ext uri="{FF2B5EF4-FFF2-40B4-BE49-F238E27FC236}">
                <a16:creationId xmlns:a16="http://schemas.microsoft.com/office/drawing/2014/main" id="{7298F111-E3E9-4F33-9935-2EC82B685CCC}"/>
              </a:ext>
            </a:extLst>
          </p:cNvPr>
          <p:cNvSpPr>
            <a:spLocks noGrp="1"/>
          </p:cNvSpPr>
          <p:nvPr>
            <p:ph type="subTitle" idx="15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4284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ubtitle 16">
            <a:extLst>
              <a:ext uri="{FF2B5EF4-FFF2-40B4-BE49-F238E27FC236}">
                <a16:creationId xmlns:a16="http://schemas.microsoft.com/office/drawing/2014/main" id="{EFA54636-E609-4D19-B1F9-BAB58BB90388}"/>
              </a:ext>
            </a:extLst>
          </p:cNvPr>
          <p:cNvSpPr>
            <a:spLocks noGrp="1"/>
          </p:cNvSpPr>
          <p:nvPr>
            <p:ph type="subTitle" idx="15"/>
          </p:nvPr>
        </p:nvSpPr>
        <p:spPr>
          <a:xfrm>
            <a:off x="623887" y="831664"/>
            <a:ext cx="8964613" cy="405683"/>
          </a:xfrm>
        </p:spPr>
        <p:txBody>
          <a:bodyPr>
            <a:normAutofit/>
          </a:bodyPr>
          <a:lstStyle/>
          <a:p>
            <a:r>
              <a:rPr lang="en-US" dirty="0"/>
              <a:t>Pump Station and Atomizers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1781BC-1661-4C02-813F-BAD58A652A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6275" y="2064191"/>
            <a:ext cx="7168905" cy="2959754"/>
          </a:xfrm>
          <a:prstGeom prst="rect">
            <a:avLst/>
          </a:prstGeom>
          <a:noFill/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9A6301BD-F8EE-44E4-8251-E57B7F28F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50069"/>
            <a:ext cx="8964613" cy="467239"/>
          </a:xfrm>
        </p:spPr>
        <p:txBody>
          <a:bodyPr anchor="t">
            <a:normAutofit/>
          </a:bodyPr>
          <a:lstStyle/>
          <a:p>
            <a:r>
              <a:rPr lang="en-US" dirty="0"/>
              <a:t>ML System - Overview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9D056DC-C0F0-45D7-84D1-84D460B5620E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>
          <a:xfrm>
            <a:off x="5355771" y="6576681"/>
            <a:ext cx="5690848" cy="13732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02.04.2022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0E8246-9D70-421B-8225-E8A43D2CEF8E}"/>
              </a:ext>
            </a:extLst>
          </p:cNvPr>
          <p:cNvSpPr>
            <a:spLocks noGrp="1"/>
          </p:cNvSpPr>
          <p:nvPr>
            <p:ph type="sldNum" sz="quarter" idx="29"/>
            <p:custDataLst>
              <p:tags r:id="rId1"/>
            </p:custDataLst>
          </p:nvPr>
        </p:nvSpPr>
        <p:spPr>
          <a:xfrm>
            <a:off x="11208544" y="6576681"/>
            <a:ext cx="359569" cy="13732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A91B6222-E5CC-4906-A607-199EB3603A14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  <p:sp>
        <p:nvSpPr>
          <p:cNvPr id="14" name="Content Placeholder 26">
            <a:extLst>
              <a:ext uri="{FF2B5EF4-FFF2-40B4-BE49-F238E27FC236}">
                <a16:creationId xmlns:a16="http://schemas.microsoft.com/office/drawing/2014/main" id="{193511FA-BD62-4C80-B02B-20F00A5AEB39}"/>
              </a:ext>
            </a:extLst>
          </p:cNvPr>
          <p:cNvSpPr>
            <a:spLocks noGrp="1"/>
          </p:cNvSpPr>
          <p:nvPr>
            <p:ph sz="quarter" idx="26"/>
            <p:custDataLst>
              <p:tags r:id="rId2"/>
            </p:custDataLst>
          </p:nvPr>
        </p:nvSpPr>
        <p:spPr>
          <a:xfrm>
            <a:off x="623887" y="1527592"/>
            <a:ext cx="3868214" cy="4498744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000000"/>
                </a:solidFill>
              </a:rPr>
              <a:t>264 – 7,000 </a:t>
            </a:r>
            <a:r>
              <a:rPr lang="en-US" sz="2000" dirty="0" err="1">
                <a:solidFill>
                  <a:srgbClr val="000000"/>
                </a:solidFill>
              </a:rPr>
              <a:t>lbs</a:t>
            </a:r>
            <a:r>
              <a:rPr lang="en-US" sz="2000" dirty="0">
                <a:solidFill>
                  <a:srgbClr val="000000"/>
                </a:solidFill>
              </a:rPr>
              <a:t>/</a:t>
            </a:r>
            <a:r>
              <a:rPr lang="en-US" sz="2000" dirty="0" err="1">
                <a:solidFill>
                  <a:srgbClr val="000000"/>
                </a:solidFill>
              </a:rPr>
              <a:t>hr</a:t>
            </a:r>
            <a:r>
              <a:rPr lang="en-US" sz="2000" dirty="0">
                <a:solidFill>
                  <a:srgbClr val="000000"/>
                </a:solidFill>
              </a:rPr>
              <a:t> pump capacities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000000"/>
                </a:solidFill>
              </a:rPr>
              <a:t>Water lubricated stainless-steel high-pressure pump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000000"/>
                </a:solidFill>
              </a:rPr>
              <a:t>Pre-programed hygiene sequences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000000"/>
                </a:solidFill>
              </a:rPr>
              <a:t>Ceiling and wall mounted atomizers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000000"/>
                </a:solidFill>
              </a:rPr>
              <a:t>Steel-braided high-pressure hose</a:t>
            </a:r>
          </a:p>
        </p:txBody>
      </p:sp>
      <p:pic>
        <p:nvPicPr>
          <p:cNvPr id="8" name="Picture 2" descr="Diagram&#10;&#10;Description automatically generated">
            <a:extLst>
              <a:ext uri="{FF2B5EF4-FFF2-40B4-BE49-F238E27FC236}">
                <a16:creationId xmlns:a16="http://schemas.microsoft.com/office/drawing/2014/main" id="{E05DE8BD-11AE-41C9-B4F4-3B7924E34A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4674170" y="1126654"/>
            <a:ext cx="7054049" cy="432060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0154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Placeholder 35">
            <a:extLst>
              <a:ext uri="{FF2B5EF4-FFF2-40B4-BE49-F238E27FC236}">
                <a16:creationId xmlns:a16="http://schemas.microsoft.com/office/drawing/2014/main" id="{ABD44CE3-81BF-433D-ADBC-6DACB8F50138}"/>
              </a:ext>
            </a:extLst>
          </p:cNvPr>
          <p:cNvPicPr>
            <a:picLocks noGrp="1" noChangeAspect="1"/>
          </p:cNvPicPr>
          <p:nvPr>
            <p:ph type="pic" sz="quarter" idx="13"/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" b="22"/>
          <a:stretch>
            <a:fillRect/>
          </a:stretch>
        </p:blipFill>
        <p:spPr/>
      </p:pic>
      <p:sp>
        <p:nvSpPr>
          <p:cNvPr id="23" name="Title 22">
            <a:extLst>
              <a:ext uri="{FF2B5EF4-FFF2-40B4-BE49-F238E27FC236}">
                <a16:creationId xmlns:a16="http://schemas.microsoft.com/office/drawing/2014/main" id="{0E55D956-C841-4CAF-823A-F7B050516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DRS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F939ACC-6B4A-440B-BF19-FAF92FD1096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02.04.2022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F0BD2D-71EE-44B4-B284-D1795CDA543C}"/>
              </a:ext>
            </a:extLst>
          </p:cNvPr>
          <p:cNvSpPr>
            <a:spLocks noGrp="1"/>
          </p:cNvSpPr>
          <p:nvPr>
            <p:ph type="sldNum" sz="quarter" idx="15"/>
            <p:custDataLst>
              <p:tags r:id="rId2"/>
            </p:custDataLst>
          </p:nvPr>
        </p:nvSpPr>
        <p:spPr/>
        <p:txBody>
          <a:bodyPr/>
          <a:lstStyle/>
          <a:p>
            <a:fld id="{56D53DC6-F625-4569-B625-112E85BEE9B8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Copy1_Slide Number Placeholder 2" hidden="1">
            <a:extLst>
              <a:ext uri="{FF2B5EF4-FFF2-40B4-BE49-F238E27FC236}">
                <a16:creationId xmlns:a16="http://schemas.microsoft.com/office/drawing/2014/main" id="{A17838F9-A68B-499A-92A1-B110CAF6F4D6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2192000" y="6858000"/>
            <a:ext cx="127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 rtl="0"/>
            <a:r>
              <a:rPr lang="en-U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7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D43B2F69-C9A8-4142-95BC-7970FDE6930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9853802" y="421181"/>
            <a:ext cx="1836000" cy="35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2507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7">
            <a:extLst>
              <a:ext uri="{FF2B5EF4-FFF2-40B4-BE49-F238E27FC236}">
                <a16:creationId xmlns:a16="http://schemas.microsoft.com/office/drawing/2014/main" id="{A2397770-3329-4542-AF1A-2687D73EB87E}"/>
              </a:ext>
            </a:extLst>
          </p:cNvPr>
          <p:cNvSpPr>
            <a:spLocks noGrp="1"/>
          </p:cNvSpPr>
          <p:nvPr>
            <p:ph type="subTitle" idx="15"/>
          </p:nvPr>
        </p:nvSpPr>
        <p:spPr>
          <a:xfrm>
            <a:off x="7202242" y="1084709"/>
            <a:ext cx="3353308" cy="405683"/>
          </a:xfrm>
        </p:spPr>
        <p:txBody>
          <a:bodyPr/>
          <a:lstStyle/>
          <a:p>
            <a:r>
              <a:rPr lang="en-US" b="1" dirty="0">
                <a:solidFill>
                  <a:srgbClr val="016AB3"/>
                </a:solidFill>
              </a:rPr>
              <a:t> Benchmark, New York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D96784B-CB70-49CB-A7BA-B40DFA7A8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DRS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1E86634-2CD4-48F3-B7C0-6B366BC164B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02.04.2022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42B6F7-F56F-4369-AC02-C53DA287C23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2DB4045-A121-4E76-BE76-D9FD2A602446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9D7F44F-2059-40EB-970D-4E6095150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9138" y="1433357"/>
            <a:ext cx="7992861" cy="402222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51EA9C33-6A34-43C8-A29D-61A6AD2D87EF}"/>
              </a:ext>
            </a:extLst>
          </p:cNvPr>
          <p:cNvSpPr txBox="1">
            <a:spLocks/>
          </p:cNvSpPr>
          <p:nvPr/>
        </p:nvSpPr>
        <p:spPr>
          <a:xfrm>
            <a:off x="631549" y="1267726"/>
            <a:ext cx="3254651" cy="4319586"/>
          </a:xfrm>
          <a:prstGeom prst="rect">
            <a:avLst/>
          </a:prstGeom>
        </p:spPr>
        <p:txBody>
          <a:bodyPr vert="horz" lIns="0" tIns="72000" rIns="0" bIns="0" rtlCol="0">
            <a:normAutofit/>
          </a:bodyPr>
          <a:lstStyle>
            <a:lvl1pPr marL="216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96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12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28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4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85A94C6-2B3F-467F-8C3B-C58FD2486017}"/>
              </a:ext>
            </a:extLst>
          </p:cNvPr>
          <p:cNvSpPr/>
          <p:nvPr/>
        </p:nvSpPr>
        <p:spPr>
          <a:xfrm>
            <a:off x="6481600" y="5455585"/>
            <a:ext cx="4565019" cy="423335"/>
          </a:xfrm>
          <a:prstGeom prst="rect">
            <a:avLst/>
          </a:prstGeom>
          <a:solidFill>
            <a:srgbClr val="0070C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31775">
              <a:lnSpc>
                <a:spcPct val="90000"/>
              </a:lnSpc>
              <a:spcBef>
                <a:spcPct val="50000"/>
              </a:spcBef>
            </a:pPr>
            <a:r>
              <a:rPr lang="en-CA" sz="1600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$140,000 dollars of savings with 2 years pay back </a:t>
            </a:r>
            <a:endParaRPr lang="en-US" sz="1600" dirty="0">
              <a:solidFill>
                <a:schemeClr val="bg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ubtitle 7">
            <a:extLst>
              <a:ext uri="{FF2B5EF4-FFF2-40B4-BE49-F238E27FC236}">
                <a16:creationId xmlns:a16="http://schemas.microsoft.com/office/drawing/2014/main" id="{B7F1F889-3B1D-48C7-AE02-AFF77E91CA8A}"/>
              </a:ext>
            </a:extLst>
          </p:cNvPr>
          <p:cNvSpPr txBox="1">
            <a:spLocks/>
          </p:cNvSpPr>
          <p:nvPr/>
        </p:nvSpPr>
        <p:spPr>
          <a:xfrm>
            <a:off x="623888" y="787751"/>
            <a:ext cx="4880268" cy="405683"/>
          </a:xfrm>
          <a:prstGeom prst="rect">
            <a:avLst/>
          </a:prstGeom>
        </p:spPr>
        <p:txBody>
          <a:bodyPr vert="horz" lIns="0" tIns="0" rIns="0" bIns="3600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16AB3"/>
                </a:solidFill>
              </a:rPr>
              <a:t>Energy Savings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CDEB7B06-4715-479A-BE9D-D277AAE38A37}"/>
              </a:ext>
            </a:extLst>
          </p:cNvPr>
          <p:cNvSpPr txBox="1">
            <a:spLocks/>
          </p:cNvSpPr>
          <p:nvPr/>
        </p:nvSpPr>
        <p:spPr>
          <a:xfrm>
            <a:off x="631549" y="1267725"/>
            <a:ext cx="3447370" cy="4319586"/>
          </a:xfrm>
          <a:prstGeom prst="rect">
            <a:avLst/>
          </a:prstGeom>
        </p:spPr>
        <p:txBody>
          <a:bodyPr vert="horz" lIns="0" tIns="72000" rIns="0" bIns="0" rtlCol="0">
            <a:normAutofit/>
          </a:bodyPr>
          <a:lstStyle>
            <a:lvl1pPr marL="216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96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12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28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4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b="1" dirty="0"/>
              <a:t>Benchmark, NY</a:t>
            </a:r>
          </a:p>
          <a:p>
            <a:pPr marL="0" indent="0">
              <a:buNone/>
            </a:pPr>
            <a:endParaRPr lang="en-US" sz="1000" b="1" dirty="0"/>
          </a:p>
          <a:p>
            <a:pPr marL="0" indent="0">
              <a:buNone/>
            </a:pPr>
            <a:r>
              <a:rPr lang="en-US" sz="2000" b="1" dirty="0"/>
              <a:t>Challenge</a:t>
            </a:r>
            <a:r>
              <a:rPr lang="en-US" sz="2000" dirty="0"/>
              <a:t>: High electrical operating costs, 850 </a:t>
            </a:r>
            <a:r>
              <a:rPr lang="en-US" sz="2000" dirty="0" err="1"/>
              <a:t>lb</a:t>
            </a:r>
            <a:r>
              <a:rPr lang="en-US" sz="2000" dirty="0"/>
              <a:t>/</a:t>
            </a:r>
            <a:r>
              <a:rPr lang="en-US" sz="2000" dirty="0" err="1"/>
              <a:t>hr</a:t>
            </a:r>
            <a:r>
              <a:rPr lang="en-US" sz="2000" dirty="0"/>
              <a:t> of EL units</a:t>
            </a:r>
            <a:br>
              <a:rPr lang="en-US" sz="2000" dirty="0"/>
            </a:br>
            <a:endParaRPr lang="en-US" sz="2000" dirty="0"/>
          </a:p>
          <a:p>
            <a:pPr marL="0" indent="0">
              <a:buNone/>
            </a:pPr>
            <a:r>
              <a:rPr lang="en-US" sz="2000" b="1" dirty="0"/>
              <a:t>Solution</a:t>
            </a:r>
            <a:r>
              <a:rPr lang="en-US" sz="2000" dirty="0"/>
              <a:t>: 1,200 </a:t>
            </a:r>
            <a:r>
              <a:rPr lang="en-US" sz="2000" dirty="0" err="1"/>
              <a:t>lb</a:t>
            </a:r>
            <a:r>
              <a:rPr lang="en-US" sz="2000" dirty="0"/>
              <a:t>/</a:t>
            </a:r>
            <a:r>
              <a:rPr lang="en-US" sz="2000" dirty="0" err="1"/>
              <a:t>hr</a:t>
            </a:r>
            <a:r>
              <a:rPr lang="en-US" sz="2000" dirty="0"/>
              <a:t> ML system</a:t>
            </a:r>
          </a:p>
          <a:p>
            <a:r>
              <a:rPr lang="en-US" sz="2000" dirty="0"/>
              <a:t>$140,000 annual electric costs savings</a:t>
            </a:r>
          </a:p>
          <a:p>
            <a:r>
              <a:rPr lang="en-US" sz="2000" dirty="0"/>
              <a:t>Payback less than 2 years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069907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3BAA6C2-DCB3-4418-98BA-D1FCB0E0C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50069"/>
            <a:ext cx="8964613" cy="467239"/>
          </a:xfrm>
        </p:spPr>
        <p:txBody>
          <a:bodyPr vert="horz" lIns="0" tIns="0" rIns="0" bIns="36000" rtlCol="0" anchor="t">
            <a:normAutofit/>
          </a:bodyPr>
          <a:lstStyle/>
          <a:p>
            <a:r>
              <a:rPr lang="en-US" kern="1200" dirty="0">
                <a:latin typeface="+mj-lt"/>
                <a:ea typeface="+mj-ea"/>
                <a:cs typeface="+mj-cs"/>
              </a:rPr>
              <a:t>Why DRS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A60F9F-D990-4329-A81D-225AB46ADC72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>
          <a:xfrm>
            <a:off x="5355771" y="6576681"/>
            <a:ext cx="5690848" cy="137325"/>
          </a:xfrm>
        </p:spPr>
        <p:txBody>
          <a:bodyPr vert="horz" lIns="0" tIns="0" rIns="0" bIns="0" rtlCol="0"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latin typeface="+mn-lt"/>
                <a:ea typeface="+mn-ea"/>
                <a:cs typeface="+mn-cs"/>
              </a:rPr>
              <a:t>02.04.2022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96D912-D748-489C-BF58-4F8B4F984587}"/>
              </a:ext>
            </a:extLst>
          </p:cNvPr>
          <p:cNvSpPr>
            <a:spLocks noGrp="1"/>
          </p:cNvSpPr>
          <p:nvPr>
            <p:ph type="sldNum" sz="quarter" idx="29"/>
            <p:custDataLst>
              <p:tags r:id="rId1"/>
            </p:custDataLst>
          </p:nvPr>
        </p:nvSpPr>
        <p:spPr>
          <a:xfrm>
            <a:off x="11208544" y="6576681"/>
            <a:ext cx="359569" cy="137325"/>
          </a:xfrm>
        </p:spPr>
        <p:txBody>
          <a:bodyPr vert="horz" lIns="0" tIns="0" rIns="0" bIns="0" rtlCol="0" anchor="t">
            <a:normAutofit/>
          </a:bodyPr>
          <a:lstStyle/>
          <a:p>
            <a:pPr>
              <a:spcAft>
                <a:spcPts val="600"/>
              </a:spcAft>
            </a:pPr>
            <a:fld id="{B2DB4045-A121-4E76-BE76-D9FD2A602446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  <p:sp>
        <p:nvSpPr>
          <p:cNvPr id="2" name="Copy1_Slide Number Placeholder 4" hidden="1">
            <a:extLst>
              <a:ext uri="{FF2B5EF4-FFF2-40B4-BE49-F238E27FC236}">
                <a16:creationId xmlns:a16="http://schemas.microsoft.com/office/drawing/2014/main" id="{3549A0C4-5351-475C-875E-3A7E1234B0E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192000" y="6858000"/>
            <a:ext cx="127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 rtl="0">
              <a:spcAft>
                <a:spcPts val="600"/>
              </a:spcAft>
            </a:pPr>
            <a:r>
              <a:rPr lang="en-US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7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465784-ADB6-4CDC-85E1-29996049EF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542" y="1425397"/>
            <a:ext cx="6674526" cy="400720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0" name="Subtitle 7">
            <a:extLst>
              <a:ext uri="{FF2B5EF4-FFF2-40B4-BE49-F238E27FC236}">
                <a16:creationId xmlns:a16="http://schemas.microsoft.com/office/drawing/2014/main" id="{6DAEE66B-247D-43A5-B7C8-32691A0CC404}"/>
              </a:ext>
            </a:extLst>
          </p:cNvPr>
          <p:cNvSpPr>
            <a:spLocks noGrp="1"/>
          </p:cNvSpPr>
          <p:nvPr>
            <p:ph type="subTitle" idx="15"/>
          </p:nvPr>
        </p:nvSpPr>
        <p:spPr>
          <a:xfrm>
            <a:off x="7296970" y="1027376"/>
            <a:ext cx="2472359" cy="405683"/>
          </a:xfrm>
        </p:spPr>
        <p:txBody>
          <a:bodyPr/>
          <a:lstStyle/>
          <a:p>
            <a:r>
              <a:rPr lang="en-US" b="1" dirty="0" err="1">
                <a:solidFill>
                  <a:srgbClr val="016AB3"/>
                </a:solidFill>
              </a:rPr>
              <a:t>Novabus</a:t>
            </a:r>
            <a:r>
              <a:rPr lang="en-US" b="1" dirty="0">
                <a:solidFill>
                  <a:srgbClr val="016AB3"/>
                </a:solidFill>
              </a:rPr>
              <a:t>, New York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2872A92-0226-465C-BD67-9912719AAA7E}"/>
              </a:ext>
            </a:extLst>
          </p:cNvPr>
          <p:cNvSpPr/>
          <p:nvPr/>
        </p:nvSpPr>
        <p:spPr>
          <a:xfrm>
            <a:off x="6364013" y="5437324"/>
            <a:ext cx="4338271" cy="393299"/>
          </a:xfrm>
          <a:prstGeom prst="rect">
            <a:avLst/>
          </a:prstGeom>
          <a:solidFill>
            <a:srgbClr val="0070C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31775">
              <a:lnSpc>
                <a:spcPct val="90000"/>
              </a:lnSpc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$111,000 energy incentive rebate by NYSERDA</a:t>
            </a:r>
          </a:p>
        </p:txBody>
      </p:sp>
      <p:sp>
        <p:nvSpPr>
          <p:cNvPr id="13" name="Subtitle 7">
            <a:extLst>
              <a:ext uri="{FF2B5EF4-FFF2-40B4-BE49-F238E27FC236}">
                <a16:creationId xmlns:a16="http://schemas.microsoft.com/office/drawing/2014/main" id="{F485AF8E-07DD-475F-8D5A-EE5C8AABE193}"/>
              </a:ext>
            </a:extLst>
          </p:cNvPr>
          <p:cNvSpPr txBox="1">
            <a:spLocks/>
          </p:cNvSpPr>
          <p:nvPr/>
        </p:nvSpPr>
        <p:spPr>
          <a:xfrm>
            <a:off x="623887" y="787751"/>
            <a:ext cx="8964613" cy="405683"/>
          </a:xfrm>
          <a:prstGeom prst="rect">
            <a:avLst/>
          </a:prstGeom>
        </p:spPr>
        <p:txBody>
          <a:bodyPr vert="horz" lIns="0" tIns="0" rIns="0" bIns="3600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16AB3"/>
                </a:solidFill>
              </a:rPr>
              <a:t>Energy Incentive Rebates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1C90DABF-7CEA-4631-B3AD-55B90432D889}"/>
              </a:ext>
            </a:extLst>
          </p:cNvPr>
          <p:cNvSpPr txBox="1">
            <a:spLocks/>
          </p:cNvSpPr>
          <p:nvPr/>
        </p:nvSpPr>
        <p:spPr>
          <a:xfrm>
            <a:off x="615173" y="1269206"/>
            <a:ext cx="3761517" cy="4319586"/>
          </a:xfrm>
          <a:prstGeom prst="rect">
            <a:avLst/>
          </a:prstGeom>
        </p:spPr>
        <p:txBody>
          <a:bodyPr vert="horz" lIns="0" tIns="72000" rIns="0" bIns="0" rtlCol="0">
            <a:normAutofit/>
          </a:bodyPr>
          <a:lstStyle>
            <a:lvl1pPr marL="216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96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12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28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4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b="1" dirty="0" err="1"/>
              <a:t>Novabus</a:t>
            </a:r>
            <a:r>
              <a:rPr lang="en-US" sz="2200" b="1" dirty="0"/>
              <a:t>, NY</a:t>
            </a:r>
          </a:p>
          <a:p>
            <a:pPr marL="0" indent="0">
              <a:buNone/>
            </a:pPr>
            <a:endParaRPr lang="en-US" sz="1000" b="1" dirty="0"/>
          </a:p>
          <a:p>
            <a:pPr marL="0" indent="0">
              <a:buNone/>
            </a:pPr>
            <a:r>
              <a:rPr lang="en-US" sz="2000" b="1" dirty="0"/>
              <a:t>Challenge</a:t>
            </a:r>
            <a:r>
              <a:rPr lang="en-US" sz="2000" dirty="0"/>
              <a:t>: Improper curing of adhesives delayed assembly</a:t>
            </a:r>
          </a:p>
          <a:p>
            <a:pPr marL="0" indent="0">
              <a:buNone/>
            </a:pPr>
            <a:endParaRPr lang="en-US" sz="800" dirty="0"/>
          </a:p>
          <a:p>
            <a:pPr marL="0" indent="0">
              <a:buNone/>
            </a:pPr>
            <a:r>
              <a:rPr lang="en-US" sz="2000" b="1" dirty="0"/>
              <a:t>Solution</a:t>
            </a:r>
            <a:r>
              <a:rPr lang="en-US" sz="2000" dirty="0"/>
              <a:t>: 1,800 </a:t>
            </a:r>
            <a:r>
              <a:rPr lang="en-US" sz="2000" dirty="0" err="1"/>
              <a:t>lbs</a:t>
            </a:r>
            <a:r>
              <a:rPr lang="en-US" sz="2000" dirty="0"/>
              <a:t>/</a:t>
            </a:r>
            <a:r>
              <a:rPr lang="en-US" sz="2000" dirty="0" err="1"/>
              <a:t>hr</a:t>
            </a:r>
            <a:r>
              <a:rPr lang="en-US" sz="2000" dirty="0"/>
              <a:t> ML system</a:t>
            </a:r>
          </a:p>
          <a:p>
            <a:r>
              <a:rPr lang="en-US" sz="2000" dirty="0"/>
              <a:t>22 Princess 2’s split in 2 zones</a:t>
            </a:r>
          </a:p>
          <a:p>
            <a:r>
              <a:rPr lang="en-US" sz="2000" dirty="0"/>
              <a:t>Increased manufacturing productivity from 3 to 4 buses/day</a:t>
            </a:r>
          </a:p>
          <a:p>
            <a:r>
              <a:rPr lang="en-US" sz="2000" dirty="0"/>
              <a:t>$111,000 energy incentive rebate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C0FCBF-BF6C-4EA8-8634-410EE15AFCAB}"/>
              </a:ext>
            </a:extLst>
          </p:cNvPr>
          <p:cNvSpPr txBox="1"/>
          <p:nvPr/>
        </p:nvSpPr>
        <p:spPr>
          <a:xfrm>
            <a:off x="376236" y="5188682"/>
            <a:ext cx="4481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000" dirty="0"/>
              <a:t>*Research local rebates at dsireusa.org*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6264060-4B20-4961-A42C-489D09B694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836" y="5562567"/>
            <a:ext cx="3424190" cy="536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519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3BAA6C2-DCB3-4418-98BA-D1FCB0E0C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50069"/>
            <a:ext cx="8964613" cy="467239"/>
          </a:xfrm>
        </p:spPr>
        <p:txBody>
          <a:bodyPr vert="horz" lIns="0" tIns="0" rIns="0" bIns="36000" rtlCol="0" anchor="t">
            <a:normAutofit/>
          </a:bodyPr>
          <a:lstStyle/>
          <a:p>
            <a:r>
              <a:rPr lang="en-US" kern="1200" dirty="0">
                <a:latin typeface="+mj-lt"/>
                <a:ea typeface="+mj-ea"/>
                <a:cs typeface="+mj-cs"/>
              </a:rPr>
              <a:t>Why DRS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A60F9F-D990-4329-A81D-225AB46ADC72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>
          <a:xfrm>
            <a:off x="5355771" y="6576681"/>
            <a:ext cx="5690848" cy="137325"/>
          </a:xfrm>
        </p:spPr>
        <p:txBody>
          <a:bodyPr vert="horz" lIns="0" tIns="0" rIns="0" bIns="0" rtlCol="0"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latin typeface="+mn-lt"/>
                <a:ea typeface="+mn-ea"/>
                <a:cs typeface="+mn-cs"/>
              </a:rPr>
              <a:t>02.04.2022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96D912-D748-489C-BF58-4F8B4F984587}"/>
              </a:ext>
            </a:extLst>
          </p:cNvPr>
          <p:cNvSpPr>
            <a:spLocks noGrp="1"/>
          </p:cNvSpPr>
          <p:nvPr>
            <p:ph type="sldNum" sz="quarter" idx="29"/>
            <p:custDataLst>
              <p:tags r:id="rId1"/>
            </p:custDataLst>
          </p:nvPr>
        </p:nvSpPr>
        <p:spPr>
          <a:xfrm>
            <a:off x="11208544" y="6576681"/>
            <a:ext cx="359569" cy="137325"/>
          </a:xfrm>
        </p:spPr>
        <p:txBody>
          <a:bodyPr vert="horz" lIns="0" tIns="0" rIns="0" bIns="0" rtlCol="0" anchor="t">
            <a:normAutofit/>
          </a:bodyPr>
          <a:lstStyle/>
          <a:p>
            <a:pPr>
              <a:spcAft>
                <a:spcPts val="600"/>
              </a:spcAft>
            </a:pPr>
            <a:fld id="{B2DB4045-A121-4E76-BE76-D9FD2A602446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  <p:sp>
        <p:nvSpPr>
          <p:cNvPr id="2" name="Copy1_Slide Number Placeholder 4" hidden="1">
            <a:extLst>
              <a:ext uri="{FF2B5EF4-FFF2-40B4-BE49-F238E27FC236}">
                <a16:creationId xmlns:a16="http://schemas.microsoft.com/office/drawing/2014/main" id="{3549A0C4-5351-475C-875E-3A7E1234B0E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192000" y="6858000"/>
            <a:ext cx="127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 rtl="0">
              <a:spcAft>
                <a:spcPts val="600"/>
              </a:spcAft>
            </a:pPr>
            <a:r>
              <a:rPr lang="en-US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7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D4ABDE7-0CCE-4A48-B551-8F7AFC433F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194" y="1428204"/>
            <a:ext cx="6836229" cy="402280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0" name="Subtitle 7">
            <a:extLst>
              <a:ext uri="{FF2B5EF4-FFF2-40B4-BE49-F238E27FC236}">
                <a16:creationId xmlns:a16="http://schemas.microsoft.com/office/drawing/2014/main" id="{9CE97F50-F51F-4901-AF38-FD2549DB1F96}"/>
              </a:ext>
            </a:extLst>
          </p:cNvPr>
          <p:cNvSpPr>
            <a:spLocks noGrp="1"/>
          </p:cNvSpPr>
          <p:nvPr>
            <p:ph type="subTitle" idx="15"/>
          </p:nvPr>
        </p:nvSpPr>
        <p:spPr>
          <a:xfrm>
            <a:off x="7308931" y="992284"/>
            <a:ext cx="3289896" cy="405683"/>
          </a:xfrm>
        </p:spPr>
        <p:txBody>
          <a:bodyPr/>
          <a:lstStyle/>
          <a:p>
            <a:r>
              <a:rPr lang="en-US" dirty="0">
                <a:solidFill>
                  <a:srgbClr val="016AB3"/>
                </a:solidFill>
              </a:rPr>
              <a:t>Specialized Packaging, NY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30AC14-C9B5-4F33-9828-FD1CB8E54457}"/>
              </a:ext>
            </a:extLst>
          </p:cNvPr>
          <p:cNvSpPr/>
          <p:nvPr/>
        </p:nvSpPr>
        <p:spPr>
          <a:xfrm>
            <a:off x="6940613" y="5451011"/>
            <a:ext cx="3835328" cy="423335"/>
          </a:xfrm>
          <a:prstGeom prst="rect">
            <a:avLst/>
          </a:prstGeom>
          <a:solidFill>
            <a:srgbClr val="0070C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31775">
              <a:lnSpc>
                <a:spcPct val="90000"/>
              </a:lnSpc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1,800 </a:t>
            </a:r>
            <a:r>
              <a:rPr lang="en-US" sz="1600" dirty="0" err="1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lbs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en-US" sz="1600" dirty="0" err="1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hr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 ≈170 tons of cooling</a:t>
            </a:r>
          </a:p>
        </p:txBody>
      </p:sp>
      <p:pic>
        <p:nvPicPr>
          <p:cNvPr id="14" name="Picture 1" descr="C:\Users\nlea\Desktop\Psych Chart Zoom In.jpg">
            <a:extLst>
              <a:ext uri="{FF2B5EF4-FFF2-40B4-BE49-F238E27FC236}">
                <a16:creationId xmlns:a16="http://schemas.microsoft.com/office/drawing/2014/main" id="{AF2E8BB2-38D1-4F92-A314-C46DA09DB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867219" y="1397967"/>
            <a:ext cx="7075204" cy="4536957"/>
          </a:xfrm>
          <a:prstGeom prst="rect">
            <a:avLst/>
          </a:prstGeom>
          <a:noFill/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D73B006-AF79-4D4F-9D63-0A330B4CE4D1}"/>
              </a:ext>
            </a:extLst>
          </p:cNvPr>
          <p:cNvSpPr/>
          <p:nvPr/>
        </p:nvSpPr>
        <p:spPr>
          <a:xfrm>
            <a:off x="7469794" y="4629362"/>
            <a:ext cx="1219808" cy="235371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>
                <a:solidFill>
                  <a:schemeClr val="bg1"/>
                </a:solidFill>
              </a:rPr>
              <a:t>isothermal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2429DA5-7D30-4297-A323-FB7C842C7B32}"/>
              </a:ext>
            </a:extLst>
          </p:cNvPr>
          <p:cNvSpPr/>
          <p:nvPr/>
        </p:nvSpPr>
        <p:spPr>
          <a:xfrm rot="1785300">
            <a:off x="8664211" y="3586170"/>
            <a:ext cx="1475715" cy="289711"/>
          </a:xfrm>
          <a:prstGeom prst="roundRect">
            <a:avLst/>
          </a:prstGeom>
          <a:solidFill>
            <a:srgbClr val="0000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/>
              <a:t>evaporative</a:t>
            </a:r>
            <a:endParaRPr lang="en-US" dirty="0"/>
          </a:p>
        </p:txBody>
      </p:sp>
      <p:sp>
        <p:nvSpPr>
          <p:cNvPr id="13" name="Subtitle 7">
            <a:extLst>
              <a:ext uri="{FF2B5EF4-FFF2-40B4-BE49-F238E27FC236}">
                <a16:creationId xmlns:a16="http://schemas.microsoft.com/office/drawing/2014/main" id="{91AE328C-7149-45BA-A768-A548B1AA4194}"/>
              </a:ext>
            </a:extLst>
          </p:cNvPr>
          <p:cNvSpPr txBox="1">
            <a:spLocks/>
          </p:cNvSpPr>
          <p:nvPr/>
        </p:nvSpPr>
        <p:spPr>
          <a:xfrm>
            <a:off x="623888" y="787751"/>
            <a:ext cx="1979612" cy="405683"/>
          </a:xfrm>
          <a:prstGeom prst="rect">
            <a:avLst/>
          </a:prstGeom>
        </p:spPr>
        <p:txBody>
          <a:bodyPr vert="horz" lIns="0" tIns="0" rIns="0" bIns="3600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16AB3"/>
                </a:solidFill>
              </a:rPr>
              <a:t>Free Cooling  </a:t>
            </a:r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4B23FF28-295C-4267-B9A3-5B0FDC0701B2}"/>
              </a:ext>
            </a:extLst>
          </p:cNvPr>
          <p:cNvSpPr txBox="1">
            <a:spLocks/>
          </p:cNvSpPr>
          <p:nvPr/>
        </p:nvSpPr>
        <p:spPr>
          <a:xfrm>
            <a:off x="623888" y="1269206"/>
            <a:ext cx="3447370" cy="4319586"/>
          </a:xfrm>
          <a:prstGeom prst="rect">
            <a:avLst/>
          </a:prstGeom>
        </p:spPr>
        <p:txBody>
          <a:bodyPr vert="horz" lIns="0" tIns="72000" rIns="0" bIns="0" rtlCol="0">
            <a:normAutofit/>
          </a:bodyPr>
          <a:lstStyle>
            <a:lvl1pPr marL="216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96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12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28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4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b="1" dirty="0"/>
              <a:t>Specialized Packaging, NY</a:t>
            </a:r>
            <a:endParaRPr lang="en-US" sz="1800" b="1" dirty="0"/>
          </a:p>
          <a:p>
            <a:pPr marL="0" indent="0">
              <a:buNone/>
            </a:pPr>
            <a:endParaRPr lang="en-US" sz="1000" b="1" dirty="0"/>
          </a:p>
          <a:p>
            <a:pPr marL="0" indent="0">
              <a:buNone/>
            </a:pPr>
            <a:r>
              <a:rPr lang="en-US" sz="2000" b="1" dirty="0"/>
              <a:t>Challenge</a:t>
            </a:r>
            <a:r>
              <a:rPr lang="en-US" sz="2000" dirty="0"/>
              <a:t>: paper curl and roll breaks and year-round cooling load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b="1" dirty="0"/>
              <a:t>Solution</a:t>
            </a:r>
            <a:r>
              <a:rPr lang="en-US" sz="2000" dirty="0"/>
              <a:t>: 1,800 </a:t>
            </a:r>
            <a:r>
              <a:rPr lang="en-US" sz="2000" dirty="0" err="1"/>
              <a:t>lb</a:t>
            </a:r>
            <a:r>
              <a:rPr lang="en-US" sz="2000" dirty="0"/>
              <a:t>/</a:t>
            </a:r>
            <a:r>
              <a:rPr lang="en-US" sz="2000" dirty="0" err="1"/>
              <a:t>hr</a:t>
            </a:r>
            <a:r>
              <a:rPr lang="en-US" sz="2000" dirty="0"/>
              <a:t> ML system</a:t>
            </a:r>
          </a:p>
          <a:p>
            <a:r>
              <a:rPr lang="en-US" sz="2000" dirty="0"/>
              <a:t>~170 tons of free cooling</a:t>
            </a:r>
          </a:p>
          <a:p>
            <a:r>
              <a:rPr lang="en-US" sz="2000" dirty="0"/>
              <a:t>Improve print quality 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83285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2" grpId="0" animBg="1"/>
      <p:bldP spid="7" grpId="0" animBg="1"/>
      <p:bldP spid="1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ERSINFO" val="CON1000"/>
  <p:tag name="TEMPLATEID" val="Condair"/>
  <p:tag name="LANGUAGEID" val="1033"/>
  <p:tag name="COLORTHEMEID" val="1"/>
  <p:tag name="BRANDID" val="Condair"/>
  <p:tag name="CLIENT" val="CON"/>
  <p:tag name="VERSION" val="1000"/>
  <p:tag name="REFERENCEDATE" val="44653"/>
  <p:tag name="DATE" val="02.04.2022"/>
  <p:tag name="SLIDO_APP_VERSION" val="1.2.3.2819"/>
  <p:tag name="SLIDO_PRESENTATION_ID" val="00000000-0000-0000-0000-000000000000"/>
  <p:tag name="SLIDO_EVENT_UUID" val="1b4bed4c-77f5-4b45-922f-fac6b50708af"/>
  <p:tag name="SLIDO_EVENT_SECTION_UUID" val="dd445a17-7683-4bb9-bb7f-00c063786e5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LVAL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LVAL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ENAME" val="C:\Program Files\Microsoft Office\root\Templates\Brandic\PowerPoint\Libraries\Images\Chapter\Nature\Nature 1.jpg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ENAME" val="C:\Program Files\Microsoft Office\root\Templates\Brandic\PowerPoint\Resources\Logos\Condair_INVERTED.png"/>
  <p:tag name="SHAPETYPE" val="Logo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LVAL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LVAL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ENAME" val="C:\Program Files\Microsoft Office\root\Templates\Brandic\PowerPoint\Libraries\Images\Chapter\Business\Business 3.jpg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LVAL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TextFormatShape"/>
  <p:tag name="RELVAL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ENAME" val="C:\Program Files\Microsoft Office\root\Templates\Brandic\PowerPoint\Resources\Logos\Condair_INVERTED.png"/>
  <p:tag name="SHAPETYPE" val="Logo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LVAL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TextFormatShape"/>
  <p:tag name="RELVAL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LVAL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TextFormatShape"/>
  <p:tag name="RELVAL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ENAME" val="C:\Program Files\Microsoft Office\root\Templates\Brandic\PowerPoint\Libraries\Images\Chapter\People\Condair engeneer.jpg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ENAME" val="C:\Program Files\Microsoft Office\root\Templates\Brandic\PowerPoint\Resources\Logos\Condair.png"/>
  <p:tag name="SHAPETYPE" val="Logo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ENAME" val="C:\Program Files\Microsoft Office\root\Templates\Brandic\PowerPoint\Resources\Logos\Condair.png"/>
  <p:tag name="SHAPETYPE" val="Logo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ENAME" val="C:\Program Files\Microsoft Office\root\Templates\Brandic\PowerPoint\Libraries\Images\Content\Business\Business 1.jpg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LVAL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UPLICATEONIMAGE" val="True"/>
  <p:tag name="SHAPETYPE" val="Claim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heme/theme1.xml><?xml version="1.0" encoding="utf-8"?>
<a:theme xmlns:a="http://schemas.openxmlformats.org/drawingml/2006/main" name="Title Slide">
  <a:themeElements>
    <a:clrScheme name="Condair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16AB3"/>
      </a:accent1>
      <a:accent2>
        <a:srgbClr val="8BB3DB"/>
      </a:accent2>
      <a:accent3>
        <a:srgbClr val="D0E1F2"/>
      </a:accent3>
      <a:accent4>
        <a:srgbClr val="83AC77"/>
      </a:accent4>
      <a:accent5>
        <a:srgbClr val="E0A03A"/>
      </a:accent5>
      <a:accent6>
        <a:srgbClr val="F1DB0E"/>
      </a:accent6>
      <a:hlink>
        <a:srgbClr val="0563C1"/>
      </a:hlink>
      <a:folHlink>
        <a:srgbClr val="954F72"/>
      </a:folHlink>
    </a:clrScheme>
    <a:fontScheme name="Condair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custClrLst>
    <a:custClr name="Primary Blue">
      <a:srgbClr val="016AB3"/>
    </a:custClr>
    <a:custClr name="Primary Dark Blue">
      <a:srgbClr val="16365D"/>
    </a:custClr>
    <a:custClr name="Primary Green">
      <a:srgbClr val="ABD052"/>
    </a:custClr>
    <a:custClr name="Empty Area">
      <a:srgbClr val="FFFFFF"/>
    </a:custClr>
    <a:custClr name="Empty Area">
      <a:srgbClr val="FFFFFF"/>
    </a:custClr>
    <a:custClr name="Empty Area">
      <a:srgbClr val="FFFFFF"/>
    </a:custClr>
    <a:custClr name="Empty Area">
      <a:srgbClr val="FFFFFF"/>
    </a:custClr>
    <a:custClr name="Empty Area">
      <a:srgbClr val="FFFFFF"/>
    </a:custClr>
    <a:custClr name="Empty Area">
      <a:srgbClr val="FFFFFF"/>
    </a:custClr>
    <a:custClr name="Empty Area">
      <a:srgbClr val="FFFFFF"/>
    </a:custClr>
    <a:custClr name="Secondary Medium Blue">
      <a:srgbClr val="8BB3DB"/>
    </a:custClr>
    <a:custClr name="Secondary Light Blue">
      <a:srgbClr val="D0E1F2"/>
    </a:custClr>
    <a:custClr name="Secondary Sand">
      <a:srgbClr val="F7E1B9"/>
    </a:custClr>
    <a:custClr name="Secondary Dark Grey">
      <a:srgbClr val="78797B"/>
    </a:custClr>
    <a:custClr name="Secondary Medium Grey">
      <a:srgbClr val="BFBFC0"/>
    </a:custClr>
    <a:custClr name="Secondary Light Grey">
      <a:srgbClr val="E0E1E1"/>
    </a:custClr>
    <a:custClr name="Empty Area">
      <a:srgbClr val="FFFFFF"/>
    </a:custClr>
    <a:custClr name="Empty Area">
      <a:srgbClr val="FFFFFF"/>
    </a:custClr>
    <a:custClr name="Empty Area">
      <a:srgbClr val="FFFFFF"/>
    </a:custClr>
    <a:custClr name="Empty Area">
      <a:srgbClr val="FFFFFF"/>
    </a:custClr>
    <a:custClr name="Tertiary Blue">
      <a:srgbClr val="5F8AC7"/>
    </a:custClr>
    <a:custClr name="Tertiary Yellow">
      <a:srgbClr val="F1DB0E"/>
    </a:custClr>
    <a:custClr name="Tertiary Orange">
      <a:srgbClr val="E0A03A"/>
    </a:custClr>
    <a:custClr name="Tertiary Fuschia">
      <a:srgbClr val="CD2564"/>
    </a:custClr>
    <a:custClr name="Tertiary Purple">
      <a:srgbClr val="7666A7"/>
    </a:custClr>
    <a:custClr name="Tertiary Dark Green">
      <a:srgbClr val="02716B"/>
    </a:custClr>
    <a:custClr name="Tertiary Olive Green">
      <a:srgbClr val="83AC77"/>
    </a:custClr>
    <a:custClr name="Tertiary Aqua">
      <a:srgbClr val="33ADC5"/>
    </a:custClr>
    <a:custClr name="Tertiary Blue Grey">
      <a:srgbClr val="8099B7"/>
    </a:custClr>
    <a:custClr name="Empty Area">
      <a:srgbClr val="FFFFFF"/>
    </a:custClr>
  </a:custClrLst>
  <a:extLst>
    <a:ext uri="{05A4C25C-085E-4340-85A3-A5531E510DB2}">
      <thm15:themeFamily xmlns:thm15="http://schemas.microsoft.com/office/thememl/2012/main" name="Condair_20220125(1).potx" id="{DEC3EA36-751F-41E0-B0F0-AA97FFBCA4A9}" vid="{B33256DC-CBB5-4AE0-8124-BE3512586FF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Primary Blue">
      <a:srgbClr val="016AB3"/>
    </a:custClr>
    <a:custClr name="Primary Dark Blue">
      <a:srgbClr val="16365D"/>
    </a:custClr>
    <a:custClr name="Primary Green">
      <a:srgbClr val="ABD052"/>
    </a:custClr>
    <a:custClr name="Empty Area">
      <a:srgbClr val="FFFFFF"/>
    </a:custClr>
    <a:custClr name="Empty Area">
      <a:srgbClr val="FFFFFF"/>
    </a:custClr>
    <a:custClr name="Empty Area">
      <a:srgbClr val="FFFFFF"/>
    </a:custClr>
    <a:custClr name="Empty Area">
      <a:srgbClr val="FFFFFF"/>
    </a:custClr>
    <a:custClr name="Empty Area">
      <a:srgbClr val="FFFFFF"/>
    </a:custClr>
    <a:custClr name="Empty Area">
      <a:srgbClr val="FFFFFF"/>
    </a:custClr>
    <a:custClr name="Empty Area">
      <a:srgbClr val="FFFFFF"/>
    </a:custClr>
    <a:custClr name="Secondary Medium Blue">
      <a:srgbClr val="8BB3DB"/>
    </a:custClr>
    <a:custClr name="Secondary Light Blue">
      <a:srgbClr val="D0E1F2"/>
    </a:custClr>
    <a:custClr name="Secondary Sand">
      <a:srgbClr val="F7E1B9"/>
    </a:custClr>
    <a:custClr name="Secondary Dark Grey">
      <a:srgbClr val="78797B"/>
    </a:custClr>
    <a:custClr name="Secondary Medium Grey">
      <a:srgbClr val="BFBFC0"/>
    </a:custClr>
    <a:custClr name="Secondary Light Grey">
      <a:srgbClr val="E0E1E1"/>
    </a:custClr>
    <a:custClr name="Empty Area">
      <a:srgbClr val="FFFFFF"/>
    </a:custClr>
    <a:custClr name="Empty Area">
      <a:srgbClr val="FFFFFF"/>
    </a:custClr>
    <a:custClr name="Empty Area">
      <a:srgbClr val="FFFFFF"/>
    </a:custClr>
    <a:custClr name="Empty Area">
      <a:srgbClr val="FFFFFF"/>
    </a:custClr>
    <a:custClr name="Tertiary Blue">
      <a:srgbClr val="5F8AC7"/>
    </a:custClr>
    <a:custClr name="Tertiary Yellow">
      <a:srgbClr val="F1DB0E"/>
    </a:custClr>
    <a:custClr name="Tertiary Orange">
      <a:srgbClr val="E0A03A"/>
    </a:custClr>
    <a:custClr name="Tertiary Fuschia">
      <a:srgbClr val="CD2564"/>
    </a:custClr>
    <a:custClr name="Tertiary Purple">
      <a:srgbClr val="7666A7"/>
    </a:custClr>
    <a:custClr name="Tertiary Dark Green">
      <a:srgbClr val="02716B"/>
    </a:custClr>
    <a:custClr name="Tertiary Olive Green">
      <a:srgbClr val="83AC77"/>
    </a:custClr>
    <a:custClr name="Tertiary Aqua">
      <a:srgbClr val="33ADC5"/>
    </a:custClr>
    <a:custClr name="Tertiary Blue Grey">
      <a:srgbClr val="8099B7"/>
    </a:custClr>
    <a:custClr name="Empty Area">
      <a:srgbClr val="FFFFFF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Primary Blue">
      <a:srgbClr val="016AB3"/>
    </a:custClr>
    <a:custClr name="Primary Dark Blue">
      <a:srgbClr val="16365D"/>
    </a:custClr>
    <a:custClr name="Primary Green">
      <a:srgbClr val="ABD052"/>
    </a:custClr>
    <a:custClr name="Empty Area">
      <a:srgbClr val="FFFFFF"/>
    </a:custClr>
    <a:custClr name="Empty Area">
      <a:srgbClr val="FFFFFF"/>
    </a:custClr>
    <a:custClr name="Empty Area">
      <a:srgbClr val="FFFFFF"/>
    </a:custClr>
    <a:custClr name="Empty Area">
      <a:srgbClr val="FFFFFF"/>
    </a:custClr>
    <a:custClr name="Empty Area">
      <a:srgbClr val="FFFFFF"/>
    </a:custClr>
    <a:custClr name="Empty Area">
      <a:srgbClr val="FFFFFF"/>
    </a:custClr>
    <a:custClr name="Empty Area">
      <a:srgbClr val="FFFFFF"/>
    </a:custClr>
    <a:custClr name="Secondary Medium Blue">
      <a:srgbClr val="8BB3DB"/>
    </a:custClr>
    <a:custClr name="Secondary Light Blue">
      <a:srgbClr val="D0E1F2"/>
    </a:custClr>
    <a:custClr name="Secondary Sand">
      <a:srgbClr val="F7E1B9"/>
    </a:custClr>
    <a:custClr name="Secondary Dark Grey">
      <a:srgbClr val="78797B"/>
    </a:custClr>
    <a:custClr name="Secondary Medium Grey">
      <a:srgbClr val="BFBFC0"/>
    </a:custClr>
    <a:custClr name="Secondary Light Grey">
      <a:srgbClr val="E0E1E1"/>
    </a:custClr>
    <a:custClr name="Empty Area">
      <a:srgbClr val="FFFFFF"/>
    </a:custClr>
    <a:custClr name="Empty Area">
      <a:srgbClr val="FFFFFF"/>
    </a:custClr>
    <a:custClr name="Empty Area">
      <a:srgbClr val="FFFFFF"/>
    </a:custClr>
    <a:custClr name="Empty Area">
      <a:srgbClr val="FFFFFF"/>
    </a:custClr>
    <a:custClr name="Tertiary Blue">
      <a:srgbClr val="5F8AC7"/>
    </a:custClr>
    <a:custClr name="Tertiary Yellow">
      <a:srgbClr val="F1DB0E"/>
    </a:custClr>
    <a:custClr name="Tertiary Orange">
      <a:srgbClr val="E0A03A"/>
    </a:custClr>
    <a:custClr name="Tertiary Fuschia">
      <a:srgbClr val="CD2564"/>
    </a:custClr>
    <a:custClr name="Tertiary Purple">
      <a:srgbClr val="7666A7"/>
    </a:custClr>
    <a:custClr name="Tertiary Dark Green">
      <a:srgbClr val="02716B"/>
    </a:custClr>
    <a:custClr name="Tertiary Olive Green">
      <a:srgbClr val="83AC77"/>
    </a:custClr>
    <a:custClr name="Tertiary Aqua">
      <a:srgbClr val="33ADC5"/>
    </a:custClr>
    <a:custClr name="Tertiary Blue Grey">
      <a:srgbClr val="8099B7"/>
    </a:custClr>
    <a:custClr name="Empty Area">
      <a:srgbClr val="FFFFFF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ppt/theme/themeOverride13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ppt/theme/themeOverride14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ppt/theme/themeOverride15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ppt/theme/themeOverride16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ppt/theme/themeOverride17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ppt/theme/themeOverride18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4F1BB8D6-ABCF-4C41-BE2E-9C114CEE28BE}">
  <we:reference id="wa104038830" version="1.0.0.3" store="en-US" storeType="OMEX"/>
  <we:alternateReferences>
    <we:reference id="WA104038830" version="1.0.0.3" store="WA104038830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item1.xml><?xml version="1.0" encoding="utf-8"?>
<VariableList UniqueId="53257404-71b1-4da8-b21f-7c70510aaa3e" Name="Computed" ContentType="XML" MajorVersion="0" MinorVersion="1" isLocalCopy="False" IsBaseObject="False" DataSourceId="273f200d-048a-4611-a9ab-869aeb464e99" DataSourceMajorVersion="0" DataSourceMinorVersion="1"/>
</file>

<file path=customXml/item2.xml><?xml version="1.0" encoding="utf-8"?>
<AllExternalAdhocVariableMappings/>
</file>

<file path=customXml/item3.xml><?xml version="1.0" encoding="utf-8"?>
<VariableList UniqueId="903b7e31-b11c-48da-836d-9c3b4008813f" Name="System" ContentType="XML" MajorVersion="0" MinorVersion="1" isLocalCopy="False" IsBaseObject="False" DataSourceId="8885d7d4-5a0b-4ae0-81a3-d87724584cc0" DataSourceMajorVersion="0" DataSourceMinorVersion="1"/>
</file>

<file path=customXml/item4.xml><?xml version="1.0" encoding="utf-8"?>
<VariableList UniqueId="151cb07b-0250-43f9-8cee-29dbf4bd253b" Name="AD_HOC" ContentType="XML" MajorVersion="0" MinorVersion="1" isLocalCopy="False" IsBaseObject="False" DataSourceId="abbbbead-44ad-44f1-bb61-af0127982181" DataSourceMajorVersion="0" DataSourceMinorVersion="1"/>
</file>

<file path=customXml/item5.xml><?xml version="1.0" encoding="utf-8"?>
<VariableListDefinition name="System" displayName="System" id="903b7e31-b11c-48da-836d-9c3b4008813f" isdomainofvalue="False" dataSourceId="8885d7d4-5a0b-4ae0-81a3-d87724584cc0"/>
</file>

<file path=customXml/item6.xml><?xml version="1.0" encoding="utf-8"?>
<VariableListDefinition name="AD_HOC" displayName="AD_HOC" id="151cb07b-0250-43f9-8cee-29dbf4bd253b" isdomainofvalue="False" dataSourceId="abbbbead-44ad-44f1-bb61-af0127982181"/>
</file>

<file path=customXml/item7.xml><?xml version="1.0" encoding="utf-8"?>
<VariableListDefinition name="Computed" displayName="Computed" id="53257404-71b1-4da8-b21f-7c70510aaa3e" isdomainofvalue="False" dataSourceId="273f200d-048a-4611-a9ab-869aeb464e99"/>
</file>

<file path=customXml/itemProps1.xml><?xml version="1.0" encoding="utf-8"?>
<ds:datastoreItem xmlns:ds="http://schemas.openxmlformats.org/officeDocument/2006/customXml" ds:itemID="{C45C07CD-0C82-4DD7-97D9-8AF076F5BA1B}">
  <ds:schemaRefs/>
</ds:datastoreItem>
</file>

<file path=customXml/itemProps2.xml><?xml version="1.0" encoding="utf-8"?>
<ds:datastoreItem xmlns:ds="http://schemas.openxmlformats.org/officeDocument/2006/customXml" ds:itemID="{AD395C25-EE46-40BA-A76E-E8422B8CB129}">
  <ds:schemaRefs/>
</ds:datastoreItem>
</file>

<file path=customXml/itemProps3.xml><?xml version="1.0" encoding="utf-8"?>
<ds:datastoreItem xmlns:ds="http://schemas.openxmlformats.org/officeDocument/2006/customXml" ds:itemID="{6E355EE6-7E3B-492A-9BC8-A878BEFC18A7}">
  <ds:schemaRefs/>
</ds:datastoreItem>
</file>

<file path=customXml/itemProps4.xml><?xml version="1.0" encoding="utf-8"?>
<ds:datastoreItem xmlns:ds="http://schemas.openxmlformats.org/officeDocument/2006/customXml" ds:itemID="{D60D3A41-B1A2-4F0B-A7BF-A211787E2473}">
  <ds:schemaRefs/>
</ds:datastoreItem>
</file>

<file path=customXml/itemProps5.xml><?xml version="1.0" encoding="utf-8"?>
<ds:datastoreItem xmlns:ds="http://schemas.openxmlformats.org/officeDocument/2006/customXml" ds:itemID="{66764A27-7E60-46FF-B914-2F0F40B8250C}">
  <ds:schemaRefs/>
</ds:datastoreItem>
</file>

<file path=customXml/itemProps6.xml><?xml version="1.0" encoding="utf-8"?>
<ds:datastoreItem xmlns:ds="http://schemas.openxmlformats.org/officeDocument/2006/customXml" ds:itemID="{1DB3D305-0B5B-4842-9714-D4DD246971A4}">
  <ds:schemaRefs/>
</ds:datastoreItem>
</file>

<file path=customXml/itemProps7.xml><?xml version="1.0" encoding="utf-8"?>
<ds:datastoreItem xmlns:ds="http://schemas.openxmlformats.org/officeDocument/2006/customXml" ds:itemID="{342212A3-7A06-4715-AD65-1087FF1EF3F7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Condair</Template>
  <TotalTime>0</TotalTime>
  <Words>430</Words>
  <Application>Microsoft Office PowerPoint</Application>
  <PresentationFormat>Widescreen</PresentationFormat>
  <Paragraphs>149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Arial</vt:lpstr>
      <vt:lpstr>Calibri</vt:lpstr>
      <vt:lpstr>Title Slide</vt:lpstr>
      <vt:lpstr>Mythbusting DRS</vt:lpstr>
      <vt:lpstr>Agenda</vt:lpstr>
      <vt:lpstr>ML System Overview</vt:lpstr>
      <vt:lpstr>ML System - Overview</vt:lpstr>
      <vt:lpstr>ML System - Overview</vt:lpstr>
      <vt:lpstr>Why DRS</vt:lpstr>
      <vt:lpstr>Why DRS</vt:lpstr>
      <vt:lpstr>Why DRS </vt:lpstr>
      <vt:lpstr>Why DRS</vt:lpstr>
      <vt:lpstr>PowerPoint Presentation</vt:lpstr>
      <vt:lpstr>The Condair Advantage</vt:lpstr>
      <vt:lpstr>The Condair Advantage</vt:lpstr>
      <vt:lpstr>The Condair Advantage</vt:lpstr>
      <vt:lpstr>The Condair Advantage</vt:lpstr>
      <vt:lpstr>The Opportunity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Agent Sales Meeting</dc:title>
  <dc:creator>Kouchouk, Wafik</dc:creator>
  <cp:lastModifiedBy>Cassidy, Naomi</cp:lastModifiedBy>
  <cp:revision>36</cp:revision>
  <cp:lastPrinted>2021-06-17T10:11:41Z</cp:lastPrinted>
  <dcterms:created xsi:type="dcterms:W3CDTF">2022-04-03T02:22:18Z</dcterms:created>
  <dcterms:modified xsi:type="dcterms:W3CDTF">2022-06-14T12:45:08Z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lidoAppVersion">
    <vt:lpwstr>1.2.3.2819</vt:lpwstr>
  </property>
</Properties>
</file>