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7.xml" ContentType="application/vnd.openxmlformats-officedocument.presentationml.notesSlide+xml"/>
  <Override PartName="/ppt/theme/themeOverride9.xml" ContentType="application/vnd.openxmlformats-officedocument.themeOverride+xml"/>
  <Override PartName="/ppt/notesSlides/notesSlide8.xml" ContentType="application/vnd.openxmlformats-officedocument.presentationml.notesSlide+xml"/>
  <Override PartName="/ppt/theme/themeOverride10.xml" ContentType="application/vnd.openxmlformats-officedocument.themeOverride+xml"/>
  <Override PartName="/ppt/notesSlides/notesSlide9.xml" ContentType="application/vnd.openxmlformats-officedocument.presentationml.notesSlide+xml"/>
  <Override PartName="/ppt/theme/themeOverride11.xml" ContentType="application/vnd.openxmlformats-officedocument.themeOverride+xml"/>
  <Override PartName="/ppt/notesSlides/notesSlide10.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11.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notesSlides/notesSlide12.xml" ContentType="application/vnd.openxmlformats-officedocument.presentationml.notesSlide+xml"/>
  <Override PartName="/ppt/theme/themeOverride1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21" r:id="rId3"/>
    <p:sldMasterId id="2147483790" r:id="rId4"/>
    <p:sldMasterId id="2147483811" r:id="rId5"/>
  </p:sldMasterIdLst>
  <p:notesMasterIdLst>
    <p:notesMasterId r:id="rId33"/>
  </p:notesMasterIdLst>
  <p:sldIdLst>
    <p:sldId id="285" r:id="rId6"/>
    <p:sldId id="262" r:id="rId7"/>
    <p:sldId id="276" r:id="rId8"/>
    <p:sldId id="277" r:id="rId9"/>
    <p:sldId id="278" r:id="rId10"/>
    <p:sldId id="258" r:id="rId11"/>
    <p:sldId id="286" r:id="rId12"/>
    <p:sldId id="260" r:id="rId13"/>
    <p:sldId id="280" r:id="rId14"/>
    <p:sldId id="281" r:id="rId15"/>
    <p:sldId id="267" r:id="rId16"/>
    <p:sldId id="259" r:id="rId17"/>
    <p:sldId id="282" r:id="rId18"/>
    <p:sldId id="263" r:id="rId19"/>
    <p:sldId id="264" r:id="rId20"/>
    <p:sldId id="265" r:id="rId21"/>
    <p:sldId id="266" r:id="rId22"/>
    <p:sldId id="269" r:id="rId23"/>
    <p:sldId id="268" r:id="rId24"/>
    <p:sldId id="270" r:id="rId25"/>
    <p:sldId id="283" r:id="rId26"/>
    <p:sldId id="287" r:id="rId27"/>
    <p:sldId id="272" r:id="rId28"/>
    <p:sldId id="273" r:id="rId29"/>
    <p:sldId id="274" r:id="rId30"/>
    <p:sldId id="275" r:id="rId31"/>
    <p:sldId id="27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3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B84DB-CFF1-4B45-A613-C6DD0922B17B}" type="datetimeFigureOut">
              <a:rPr lang="en-US" smtClean="0"/>
              <a:t>5/26/2017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18D92A-90D8-441C-A328-10D5181CCFAF}" type="slidenum">
              <a:rPr lang="en-US" smtClean="0"/>
              <a:t>‹#›</a:t>
            </a:fld>
            <a:endParaRPr lang="en-US"/>
          </a:p>
        </p:txBody>
      </p:sp>
    </p:spTree>
    <p:extLst>
      <p:ext uri="{BB962C8B-B14F-4D97-AF65-F5344CB8AC3E}">
        <p14:creationId xmlns:p14="http://schemas.microsoft.com/office/powerpoint/2010/main" val="3834088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Schooner" TargetMode="External"/><Relationship Id="rId7" Type="http://schemas.openxmlformats.org/officeDocument/2006/relationships/hyperlink" Target="http://en.wikipedia.org/wiki/Scilly_Isles"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en.wikipedia.org/wiki/United_States" TargetMode="External"/><Relationship Id="rId5" Type="http://schemas.openxmlformats.org/officeDocument/2006/relationships/hyperlink" Target="http://en.wikipedia.org/wiki/Oil" TargetMode="External"/><Relationship Id="rId4" Type="http://schemas.openxmlformats.org/officeDocument/2006/relationships/hyperlink" Target="http://en.wikipedia.org/wiki/Coa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B371B63F-2297-4208-8900-B61A2FCED3AA}"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372496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65670F-6985-4DD6-AEB9-97CB96415913}" type="slidenum">
              <a:rPr lang="en-GB">
                <a:solidFill>
                  <a:prstClr val="black"/>
                </a:solidFill>
              </a:rPr>
              <a:pPr/>
              <a:t>21</a:t>
            </a:fld>
            <a:endParaRPr lang="en-GB">
              <a:solidFill>
                <a:prstClr val="black"/>
              </a:solidFill>
            </a:endParaRPr>
          </a:p>
        </p:txBody>
      </p:sp>
      <p:sp>
        <p:nvSpPr>
          <p:cNvPr id="198658" name="Rectangle 2"/>
          <p:cNvSpPr>
            <a:spLocks noGrp="1" noRot="1" noChangeAspect="1" noChangeArrowheads="1" noTextEdit="1"/>
          </p:cNvSpPr>
          <p:nvPr>
            <p:ph type="sldImg"/>
          </p:nvPr>
        </p:nvSpPr>
        <p:spPr>
          <a:xfrm>
            <a:off x="92075" y="744538"/>
            <a:ext cx="6616700" cy="3722687"/>
          </a:xfrm>
          <a:ln/>
        </p:spPr>
      </p:sp>
      <p:sp>
        <p:nvSpPr>
          <p:cNvPr id="198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61337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11529B-AEF8-4929-A598-FB6A6E50129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573404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25235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similar incident occurred in Hanoi, Vietnam, under French colonial rule. The colonial regime created a bounty program that paid a reward for each rat killed. To obtain the bounty, people would provide the severed rat tail. Colonial officials, however, began noticing rats in Hanoi with no tails. The Vietnamese rat catchers would capture rats, lop off their tails, and then release them back into the sewers so that they could procreate and produce more rats, thereby increasing the rat catchers' revenue. </a:t>
            </a:r>
          </a:p>
          <a:p>
            <a:endParaRPr lang="en-GB" dirty="0"/>
          </a:p>
        </p:txBody>
      </p:sp>
      <p:sp>
        <p:nvSpPr>
          <p:cNvPr id="4" name="Slide Number Placeholder 3"/>
          <p:cNvSpPr>
            <a:spLocks noGrp="1"/>
          </p:cNvSpPr>
          <p:nvPr>
            <p:ph type="sldNum" sz="quarter" idx="10"/>
          </p:nvPr>
        </p:nvSpPr>
        <p:spPr/>
        <p:txBody>
          <a:bodyPr/>
          <a:lstStyle/>
          <a:p>
            <a:fld id="{32919D08-3D46-429E-B020-16F480CB167B}"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515897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existing model:</a:t>
            </a:r>
          </a:p>
          <a:p>
            <a:r>
              <a:rPr lang="en-GB" dirty="0" smtClean="0"/>
              <a:t>A problematic group/condition/outcome is identified, we then apply a methodology to help us make the necessary changes within that group, which leads us to provide new/improved interventions based on evidence of previous success, which we expect to result in desired outcomes.</a:t>
            </a:r>
          </a:p>
          <a:p>
            <a:endParaRPr lang="en-GB" dirty="0" smtClean="0"/>
          </a:p>
          <a:p>
            <a:r>
              <a:rPr lang="en-GB" dirty="0" smtClean="0"/>
              <a:t>However, what seems to mostly happen is that our response to (particularly social) problems lags behind the rapidly-changing reality of those problems. We almost inevitably start with looking at the evidence-based interventions that we have available to deliver our desired outcomes. And so often the problem we seek to solve is shaped by the solutions that we offer, not the other way round.</a:t>
            </a:r>
          </a:p>
          <a:p>
            <a:r>
              <a:rPr lang="en-GB" dirty="0" smtClean="0"/>
              <a:t>(Our approach to drug misuse and mental ill health is shaped by the diagnostic techniques and treatments we have available, the way we define and view offenders is shaped by our prison estate </a:t>
            </a:r>
            <a:r>
              <a:rPr lang="en-GB" dirty="0" err="1" smtClean="0"/>
              <a:t>etc</a:t>
            </a:r>
            <a:r>
              <a:rPr lang="en-GB" dirty="0" smtClean="0"/>
              <a:t> </a:t>
            </a:r>
            <a:r>
              <a:rPr lang="en-GB" dirty="0" err="1" smtClean="0"/>
              <a:t>etc</a:t>
            </a:r>
            <a:r>
              <a:rPr lang="en-GB" dirty="0" smtClean="0"/>
              <a:t>) </a:t>
            </a:r>
          </a:p>
          <a:p>
            <a:endParaRPr lang="en-GB" dirty="0" smtClean="0"/>
          </a:p>
          <a:p>
            <a:r>
              <a:rPr lang="en-GB" dirty="0" smtClean="0"/>
              <a:t>The new model we’re all working towards:</a:t>
            </a:r>
          </a:p>
          <a:p>
            <a:r>
              <a:rPr lang="en-GB" dirty="0" smtClean="0"/>
              <a:t>Seems to me that when people say ‘we need to change the system’, it’s always met by that heart sinking feeling that we’ve got to talk about structures and processes, but hardly ever do we start the conversation with the people who live in the system.</a:t>
            </a:r>
          </a:p>
          <a:p>
            <a:endParaRPr lang="en-GB" dirty="0" smtClean="0"/>
          </a:p>
          <a:p>
            <a:r>
              <a:rPr lang="en-GB" dirty="0" smtClean="0"/>
              <a:t>If we’re trying to improve the long-term health of a community, it goes without saying that the main actors in this system will be  the community/ the people themselves/ service users together with the frontline, the workers and volunteers. Seems to me that his is where the scale is, not the service providers. </a:t>
            </a:r>
          </a:p>
          <a:p>
            <a:endParaRPr lang="en-GB" dirty="0" smtClean="0"/>
          </a:p>
          <a:p>
            <a:r>
              <a:rPr lang="en-GB" dirty="0" smtClean="0"/>
              <a:t>But actually it’s all about the people.  What we’re after is sustainable change in the lives of people – each and every PERSON…  Jim Mather talks about helping people to be the ‘best versions of themselves’ or ‘the best they can be’.</a:t>
            </a:r>
          </a:p>
          <a:p>
            <a:endParaRPr lang="en-GB" dirty="0" smtClean="0"/>
          </a:p>
          <a:p>
            <a:r>
              <a:rPr lang="en-GB" dirty="0" smtClean="0"/>
              <a:t>And how can we support our (health)care worker to deliver this?</a:t>
            </a:r>
          </a:p>
          <a:p>
            <a:endParaRPr lang="en-GB" dirty="0" smtClean="0"/>
          </a:p>
          <a:p>
            <a:r>
              <a:rPr lang="en-GB" dirty="0" smtClean="0"/>
              <a:t>Just about every leadership manual in existence agrees that you need to delegate complex problem solving as close to the problem as you can.  Leaders like you two cannot see the fine grain of the situation, its context, its unique dynamics. Solutions designed from a distance can’t help but fail…so how can we support our frontline staff to support people to be the best they can be?</a:t>
            </a:r>
          </a:p>
          <a:p>
            <a:endParaRPr lang="en-GB" dirty="0" smtClean="0"/>
          </a:p>
          <a:p>
            <a:r>
              <a:rPr lang="en-GB" dirty="0" smtClean="0"/>
              <a:t>We often relate to the frontline as a workforce that needs to be trained, managed and monitored. We tightly prescribe roles – what decisions they are expected to make and what decisions are </a:t>
            </a:r>
            <a:r>
              <a:rPr lang="en-GB" dirty="0" err="1" smtClean="0"/>
              <a:t>outwith</a:t>
            </a:r>
            <a:r>
              <a:rPr lang="en-GB" dirty="0" smtClean="0"/>
              <a:t> their responsibility.   But somehow, in amongst this staff governance and structure and performance measurement, we need to support our staff to do the moment-by-moment creative problem solving that will allow our system to produce sustainable results for individual people.</a:t>
            </a:r>
          </a:p>
          <a:p>
            <a:endParaRPr lang="en-GB" dirty="0" smtClean="0"/>
          </a:p>
          <a:p>
            <a:r>
              <a:rPr lang="en-GB" dirty="0" smtClean="0"/>
              <a:t>So</a:t>
            </a:r>
            <a:r>
              <a:rPr lang="en-GB" baseline="0" dirty="0" smtClean="0"/>
              <a:t> how can we look at </a:t>
            </a:r>
            <a:r>
              <a:rPr lang="en-GB" dirty="0" smtClean="0"/>
              <a:t>shifting the balance of power of decision-making towards citizens and communities and frontline workers. It’s a really uncomfortable proposal for a generation of leaders who have grown up in command and control organisations, and whilst everyone can understand the intellectual argument, I think there is a potential for this keynote to help people to “give it a go” test small, fail quickly </a:t>
            </a:r>
            <a:r>
              <a:rPr lang="en-GB" dirty="0" err="1" smtClean="0"/>
              <a:t>etc</a:t>
            </a:r>
            <a:r>
              <a:rPr lang="en-GB" dirty="0" smtClean="0"/>
              <a:t> when they get home. </a:t>
            </a:r>
          </a:p>
          <a:p>
            <a:endParaRPr lang="en-GB" dirty="0" smtClean="0"/>
          </a:p>
        </p:txBody>
      </p:sp>
      <p:sp>
        <p:nvSpPr>
          <p:cNvPr id="4" name="Slide Number Placeholder 3"/>
          <p:cNvSpPr>
            <a:spLocks noGrp="1"/>
          </p:cNvSpPr>
          <p:nvPr>
            <p:ph type="sldNum" sz="quarter" idx="10"/>
          </p:nvPr>
        </p:nvSpPr>
        <p:spPr/>
        <p:txBody>
          <a:bodyPr/>
          <a:lstStyle/>
          <a:p>
            <a:fld id="{32919D08-3D46-429E-B020-16F480CB167B}"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187979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90488" y="744538"/>
            <a:ext cx="6616700" cy="3722687"/>
          </a:xfrm>
          <a:ln/>
        </p:spPr>
      </p:sp>
      <p:sp>
        <p:nvSpPr>
          <p:cNvPr id="21506" name="Rectangle 3"/>
          <p:cNvSpPr>
            <a:spLocks noGrp="1" noChangeArrowheads="1"/>
          </p:cNvSpPr>
          <p:nvPr>
            <p:ph type="body" idx="1"/>
          </p:nvPr>
        </p:nvSpPr>
        <p:spPr>
          <a:noFill/>
          <a:ln/>
        </p:spPr>
        <p:txBody>
          <a:bodyPr/>
          <a:lstStyle/>
          <a:p>
            <a:pPr eaLnBrk="1" hangingPunct="1"/>
            <a:r>
              <a:rPr lang="en-US" smtClean="0"/>
              <a:t>Traditionally we have not been good at making change for improvement reliable – because we have not tested whether it will be delivered appropriately in various conditions and environments before we expect all to implement and make part of every day business. </a:t>
            </a:r>
          </a:p>
          <a:p>
            <a:pPr eaLnBrk="1" hangingPunct="1"/>
            <a:r>
              <a:rPr lang="en-US" smtClean="0"/>
              <a:t>e.g. previous experience of launching new protocols/guidelines – as of Mon am….. expect all to comply fully without really knowing that it’s practical for every system – then we wonder why people don’t comply and the system is unreliable.</a:t>
            </a:r>
          </a:p>
          <a:p>
            <a:pPr eaLnBrk="1" hangingPunct="1"/>
            <a:endParaRPr lang="en-US" smtClean="0"/>
          </a:p>
        </p:txBody>
      </p:sp>
    </p:spTree>
    <p:extLst>
      <p:ext uri="{BB962C8B-B14F-4D97-AF65-F5344CB8AC3E}">
        <p14:creationId xmlns:p14="http://schemas.microsoft.com/office/powerpoint/2010/main" val="2193398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90488" y="744538"/>
            <a:ext cx="6616700" cy="3722687"/>
          </a:xfrm>
          <a:ln/>
        </p:spPr>
      </p:sp>
      <p:sp>
        <p:nvSpPr>
          <p:cNvPr id="21506" name="Rectangle 3"/>
          <p:cNvSpPr>
            <a:spLocks noGrp="1" noChangeArrowheads="1"/>
          </p:cNvSpPr>
          <p:nvPr>
            <p:ph type="body" idx="1"/>
          </p:nvPr>
        </p:nvSpPr>
        <p:spPr>
          <a:noFill/>
          <a:ln/>
        </p:spPr>
        <p:txBody>
          <a:bodyPr/>
          <a:lstStyle/>
          <a:p>
            <a:pPr eaLnBrk="1" hangingPunct="1"/>
            <a:r>
              <a:rPr lang="en-US" smtClean="0"/>
              <a:t>Traditionally we have not been good at making change for improvement reliable – because we have not tested whether it will be delivered appropriately in various conditions and environments before we expect all to implement and make part of every day business. </a:t>
            </a:r>
          </a:p>
          <a:p>
            <a:pPr eaLnBrk="1" hangingPunct="1"/>
            <a:r>
              <a:rPr lang="en-US" smtClean="0"/>
              <a:t>e.g. previous experience of launching new protocols/guidelines – as of Mon am….. expect all to comply fully without really knowing that it’s practical for every system – then we wonder why people don’t comply and the system is unreliable.</a:t>
            </a:r>
          </a:p>
          <a:p>
            <a:pPr eaLnBrk="1" hangingPunct="1"/>
            <a:endParaRPr lang="en-US" smtClean="0"/>
          </a:p>
        </p:txBody>
      </p:sp>
    </p:spTree>
    <p:extLst>
      <p:ext uri="{BB962C8B-B14F-4D97-AF65-F5344CB8AC3E}">
        <p14:creationId xmlns:p14="http://schemas.microsoft.com/office/powerpoint/2010/main" val="1110133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11529B-AEF8-4929-A598-FB6A6E50129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19135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8D3ADA71-19D8-4705-AB40-EA476947C79F}"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3010473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067879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smtClean="0"/>
              <a:t>1993 5:1 -- “Everyone has a plan until they get punched in the mouth.” Mike Tyson or John Shirley. </a:t>
            </a:r>
          </a:p>
          <a:p>
            <a:pPr eaLnBrk="1" hangingPunct="1"/>
            <a:endParaRPr lang="en-US" altLang="en-US" sz="1200" dirty="0" smtClean="0"/>
          </a:p>
          <a:p>
            <a:pPr eaLnBrk="1" hangingPunct="1"/>
            <a:r>
              <a:rPr lang="en-US" altLang="en-US" sz="1200" dirty="0" smtClean="0"/>
              <a:t>The </a:t>
            </a:r>
            <a:r>
              <a:rPr lang="en-US" altLang="en-US" sz="1200" i="1" dirty="0" smtClean="0"/>
              <a:t>Thomas W. Lawson</a:t>
            </a:r>
            <a:r>
              <a:rPr lang="en-US" altLang="en-US" sz="1200" dirty="0" smtClean="0"/>
              <a:t> was the only seven-</a:t>
            </a:r>
            <a:r>
              <a:rPr lang="en-US" altLang="en-US" sz="1200" dirty="0" err="1" smtClean="0"/>
              <a:t>masted</a:t>
            </a:r>
            <a:r>
              <a:rPr lang="en-US" altLang="en-US" sz="1200" dirty="0" smtClean="0"/>
              <a:t>, steel-hulled </a:t>
            </a:r>
            <a:r>
              <a:rPr lang="en-US" altLang="en-US" sz="1200" dirty="0" smtClean="0">
                <a:hlinkClick r:id="rId3" tooltip="Schooner"/>
              </a:rPr>
              <a:t>schooner</a:t>
            </a:r>
            <a:r>
              <a:rPr lang="en-US" altLang="en-US" sz="1200" dirty="0" smtClean="0"/>
              <a:t> originally planned for the Pacific trade, but then used primarily to haul </a:t>
            </a:r>
            <a:r>
              <a:rPr lang="en-US" altLang="en-US" sz="1200" dirty="0" smtClean="0">
                <a:hlinkClick r:id="rId4" tooltip="Coal"/>
              </a:rPr>
              <a:t>coal</a:t>
            </a:r>
            <a:r>
              <a:rPr lang="en-US" altLang="en-US" sz="1200" dirty="0" smtClean="0"/>
              <a:t> and </a:t>
            </a:r>
            <a:r>
              <a:rPr lang="en-US" altLang="en-US" sz="1200" dirty="0" smtClean="0">
                <a:hlinkClick r:id="rId5" tooltip="Oil"/>
              </a:rPr>
              <a:t>oil</a:t>
            </a:r>
            <a:r>
              <a:rPr lang="en-US" altLang="en-US" sz="1200" dirty="0" smtClean="0"/>
              <a:t> along the East Coast of the </a:t>
            </a:r>
            <a:r>
              <a:rPr lang="en-US" altLang="en-US" sz="1200" dirty="0" smtClean="0">
                <a:hlinkClick r:id="rId6" tooltip="United States"/>
              </a:rPr>
              <a:t>United States</a:t>
            </a:r>
            <a:r>
              <a:rPr lang="en-US" altLang="en-US" sz="1200" dirty="0" smtClean="0"/>
              <a:t>. Built in 1902, the ship holds the distinction of being the largest schooner and the largest pure sailing ship (without an auxiliary engine) ever built. </a:t>
            </a:r>
          </a:p>
          <a:p>
            <a:pPr eaLnBrk="1" hangingPunct="1"/>
            <a:endParaRPr lang="en-US" altLang="en-US" sz="1200" dirty="0" smtClean="0"/>
          </a:p>
          <a:p>
            <a:pPr eaLnBrk="1" hangingPunct="1"/>
            <a:r>
              <a:rPr lang="en-US" altLang="en-US" sz="1200" dirty="0" smtClean="0"/>
              <a:t>100 years ago: The </a:t>
            </a:r>
            <a:r>
              <a:rPr lang="en-US" altLang="en-US" sz="1200" i="1" dirty="0" smtClean="0"/>
              <a:t>Thomas W. Lawson</a:t>
            </a:r>
            <a:r>
              <a:rPr lang="en-US" altLang="en-US" sz="1200" dirty="0" smtClean="0"/>
              <a:t> was destroyed near the </a:t>
            </a:r>
            <a:r>
              <a:rPr lang="en-US" altLang="en-US" sz="1200" dirty="0" err="1" smtClean="0">
                <a:hlinkClick r:id="rId7" tooltip="Scilly Isles"/>
              </a:rPr>
              <a:t>Scilly</a:t>
            </a:r>
            <a:r>
              <a:rPr lang="en-US" altLang="en-US" sz="1200" dirty="0" smtClean="0">
                <a:hlinkClick r:id="rId7" tooltip="Scilly Isles"/>
              </a:rPr>
              <a:t> Isles</a:t>
            </a:r>
            <a:r>
              <a:rPr lang="en-US" altLang="en-US" sz="1200" dirty="0" smtClean="0"/>
              <a:t> </a:t>
            </a:r>
            <a:r>
              <a:rPr lang="en-US" altLang="en-US" sz="1200" dirty="0" err="1" smtClean="0"/>
              <a:t>Hellweather's</a:t>
            </a:r>
            <a:r>
              <a:rPr lang="en-US" altLang="en-US" sz="1200" dirty="0" smtClean="0"/>
              <a:t> Reef, in a storm on December 14, 1907, killing all but two of her 18 crew including the pilot who was already aboard ship. All seven masts broke off and fell into the sea with all seamen who had climbed up the rigging for safety on their captain's command. </a:t>
            </a:r>
          </a:p>
          <a:p>
            <a:pPr eaLnBrk="1" hangingPunct="1"/>
            <a:endParaRPr lang="en-US" altLang="en-US" sz="1200" dirty="0" smtClean="0"/>
          </a:p>
          <a:p>
            <a:pPr eaLnBrk="1" hangingPunct="1"/>
            <a:r>
              <a:rPr lang="en-US" altLang="en-US" sz="1200" dirty="0" smtClean="0"/>
              <a:t>The lesson: Most of healthcare is dealing with the imperative to Our reliability will not increase by adding more masts, by trying harder, by studying harder – we must find a new approach of we want the headline, if we </a:t>
            </a:r>
            <a:r>
              <a:rPr lang="en-US" altLang="en-US" sz="1200" dirty="0" err="1" smtClean="0"/>
              <a:t>watnt</a:t>
            </a:r>
            <a:r>
              <a:rPr lang="en-US" altLang="en-US" sz="1200" dirty="0" smtClean="0"/>
              <a:t> to reach escape velocity.</a:t>
            </a:r>
          </a:p>
          <a:p>
            <a:pPr eaLnBrk="1" hangingPunct="1"/>
            <a:endParaRPr lang="en-US" altLang="en-US" sz="1200" dirty="0" smtClean="0"/>
          </a:p>
          <a:p>
            <a:pPr eaLnBrk="1" hangingPunct="1"/>
            <a:r>
              <a:rPr lang="en-US" altLang="en-US" sz="1200" dirty="0" smtClean="0"/>
              <a:t>At a cost of approximately $250,000, the </a:t>
            </a:r>
            <a:r>
              <a:rPr lang="en-US" altLang="en-US" sz="1200" i="1" dirty="0" smtClean="0"/>
              <a:t>Thomas W. Lawson</a:t>
            </a:r>
            <a:r>
              <a:rPr lang="en-US" altLang="en-US" sz="1200" dirty="0" smtClean="0"/>
              <a:t> holds the record of being the only seven-</a:t>
            </a:r>
            <a:r>
              <a:rPr lang="en-US" altLang="en-US" sz="1200" dirty="0" err="1" smtClean="0"/>
              <a:t>masted</a:t>
            </a:r>
            <a:r>
              <a:rPr lang="en-US" altLang="en-US" sz="1200" dirty="0" smtClean="0"/>
              <a:t> schooner.</a:t>
            </a:r>
          </a:p>
          <a:p>
            <a:pPr eaLnBrk="1" hangingPunct="1"/>
            <a:r>
              <a:rPr lang="en-US" altLang="en-US" sz="1200" dirty="0" smtClean="0"/>
              <a:t>Her design and purpose was an ultimately unsuccessful bid to keep sailing ships competitive with the steam ships that were becoming more common for freight transport purposes. </a:t>
            </a:r>
          </a:p>
          <a:p>
            <a:pPr eaLnBrk="1" hangingPunct="1"/>
            <a:r>
              <a:rPr lang="en-US" altLang="en-US" sz="1200" dirty="0" smtClean="0"/>
              <a:t>The schooner was smashed starboard side on against Shag Rock near </a:t>
            </a:r>
            <a:r>
              <a:rPr lang="en-US" altLang="en-US" sz="1200" dirty="0" err="1" smtClean="0"/>
              <a:t>Annet</a:t>
            </a:r>
            <a:r>
              <a:rPr lang="en-US" altLang="en-US" sz="1200" dirty="0" smtClean="0"/>
              <a:t>, England by tremendously heavy seas after having grounded the dangerous underwater rocks.</a:t>
            </a:r>
          </a:p>
          <a:p>
            <a:endParaRPr lang="en-US" dirty="0"/>
          </a:p>
        </p:txBody>
      </p:sp>
      <p:sp>
        <p:nvSpPr>
          <p:cNvPr id="4" name="Slide Number Placeholder 3"/>
          <p:cNvSpPr>
            <a:spLocks noGrp="1"/>
          </p:cNvSpPr>
          <p:nvPr>
            <p:ph type="sldNum" sz="quarter" idx="10"/>
          </p:nvPr>
        </p:nvSpPr>
        <p:spPr/>
        <p:txBody>
          <a:bodyPr/>
          <a:lstStyle/>
          <a:p>
            <a:fld id="{16D2117C-4197-4F89-9C21-806C0866E8F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609494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 Shor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IHI_Reverse_logo.png"/>
          <p:cNvPicPr>
            <a:picLocks noChangeAspect="1"/>
          </p:cNvPicPr>
          <p:nvPr/>
        </p:nvPicPr>
        <p:blipFill>
          <a:blip r:embed="rId3" cstate="print"/>
          <a:stretch>
            <a:fillRect/>
          </a:stretch>
        </p:blipFill>
        <p:spPr>
          <a:xfrm>
            <a:off x="711201" y="347135"/>
            <a:ext cx="2743200" cy="1000340"/>
          </a:xfrm>
          <a:prstGeom prst="rect">
            <a:avLst/>
          </a:prstGeom>
          <a:noFill/>
          <a:ln>
            <a:noFill/>
          </a:ln>
        </p:spPr>
      </p:pic>
      <p:sp>
        <p:nvSpPr>
          <p:cNvPr id="2" name="Title 1"/>
          <p:cNvSpPr>
            <a:spLocks noGrp="1"/>
          </p:cNvSpPr>
          <p:nvPr>
            <p:ph type="ctrTitle"/>
          </p:nvPr>
        </p:nvSpPr>
        <p:spPr>
          <a:xfrm>
            <a:off x="1828800" y="2711923"/>
            <a:ext cx="7620000" cy="1421928"/>
          </a:xfrm>
          <a:noFill/>
          <a:ln>
            <a:noFill/>
          </a:ln>
        </p:spPr>
        <p:txBody>
          <a:bodyPr wrap="square"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4114800"/>
            <a:ext cx="7620000" cy="533400"/>
          </a:xfrm>
          <a:noFill/>
          <a:ln>
            <a:noFill/>
          </a:ln>
        </p:spPr>
        <p:txBody>
          <a:bodyPr>
            <a:normAutofit/>
          </a:bodyPr>
          <a:lstStyle>
            <a:lvl1pPr marL="0" indent="0" algn="l">
              <a:buNone/>
              <a:defRPr sz="18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398933" y="409903"/>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398933"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890000" y="5003800"/>
            <a:ext cx="2387600" cy="457200"/>
          </a:xfrm>
        </p:spPr>
        <p:txBody>
          <a:bodyPr>
            <a:noAutofit/>
          </a:bodyPr>
          <a:lstStyle>
            <a:lvl1pPr marL="0" indent="0" algn="ctr">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2117287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Graphic - white">
    <p:bg>
      <p:bgRef idx="1001">
        <a:schemeClr val="bg1"/>
      </p:bgRef>
    </p:bg>
    <p:spTree>
      <p:nvGrpSpPr>
        <p:cNvPr id="1" name=""/>
        <p:cNvGrpSpPr/>
        <p:nvPr/>
      </p:nvGrpSpPr>
      <p:grpSpPr>
        <a:xfrm>
          <a:off x="0" y="0"/>
          <a:ext cx="0" cy="0"/>
          <a:chOff x="0" y="0"/>
          <a:chExt cx="0" cy="0"/>
        </a:xfrm>
      </p:grpSpPr>
      <p:pic>
        <p:nvPicPr>
          <p:cNvPr id="3" name="Picture 2" descr="IHI_Symbo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06833" y="6224158"/>
            <a:ext cx="475569" cy="469393"/>
          </a:xfrm>
          <a:prstGeom prst="rect">
            <a:avLst/>
          </a:prstGeom>
          <a:noFill/>
          <a:ln>
            <a:noFill/>
          </a:ln>
        </p:spPr>
      </p:pic>
    </p:spTree>
    <p:extLst>
      <p:ext uri="{BB962C8B-B14F-4D97-AF65-F5344CB8AC3E}">
        <p14:creationId xmlns:p14="http://schemas.microsoft.com/office/powerpoint/2010/main" val="1067279313"/>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Dark Background - Imag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bg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11"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7" name="Content Placeholder 8" descr="circle_diag.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9200" y="1600200"/>
            <a:ext cx="5689600" cy="3953636"/>
          </a:xfrm>
          <a:prstGeom prst="rect">
            <a:avLst/>
          </a:prstGeom>
          <a:ln>
            <a:noFill/>
          </a:ln>
        </p:spPr>
      </p:pic>
      <p:pic>
        <p:nvPicPr>
          <p:cNvPr id="6" name="Content Placeholder 8" descr="circle_diag.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99200" y="1600200"/>
            <a:ext cx="5689600" cy="3953636"/>
          </a:xfrm>
          <a:prstGeom prst="rect">
            <a:avLst/>
          </a:prstGeom>
          <a:ln>
            <a:noFill/>
          </a:ln>
        </p:spPr>
      </p:pic>
    </p:spTree>
    <p:extLst>
      <p:ext uri="{BB962C8B-B14F-4D97-AF65-F5344CB8AC3E}">
        <p14:creationId xmlns:p14="http://schemas.microsoft.com/office/powerpoint/2010/main" val="28528933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tx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9" name="Picture Placeholder 8"/>
          <p:cNvSpPr>
            <a:spLocks noGrp="1"/>
          </p:cNvSpPr>
          <p:nvPr>
            <p:ph type="pic" sz="quarter" idx="10"/>
          </p:nvPr>
        </p:nvSpPr>
        <p:spPr>
          <a:xfrm>
            <a:off x="6807200" y="1447800"/>
            <a:ext cx="4775200" cy="4419600"/>
          </a:xfrm>
        </p:spPr>
        <p:txBody>
          <a:bodyPr/>
          <a:lstStyle>
            <a:lvl1pPr marL="0" indent="0">
              <a:spcBef>
                <a:spcPts val="0"/>
              </a:spcBef>
              <a:buFont typeface="Arial" pitchFamily="34" charset="0"/>
              <a:buNone/>
              <a:defRPr>
                <a:solidFill>
                  <a:schemeClr val="tx1"/>
                </a:solidFill>
              </a:defRPr>
            </a:lvl1pPr>
          </a:lstStyle>
          <a:p>
            <a:r>
              <a:rPr lang="en-US" smtClean="0"/>
              <a:t>Click icon to add picture</a:t>
            </a:r>
            <a:endParaRPr lang="en-US"/>
          </a:p>
        </p:txBody>
      </p:sp>
      <p:sp>
        <p:nvSpPr>
          <p:cNvPr id="8"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2422673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ext and Circle Graphic">
    <p:spTree>
      <p:nvGrpSpPr>
        <p:cNvPr id="1" name=""/>
        <p:cNvGrpSpPr/>
        <p:nvPr/>
      </p:nvGrpSpPr>
      <p:grpSpPr>
        <a:xfrm>
          <a:off x="0" y="0"/>
          <a:ext cx="0" cy="0"/>
          <a:chOff x="0" y="0"/>
          <a:chExt cx="0" cy="0"/>
        </a:xfrm>
      </p:grpSpPr>
      <p:grpSp>
        <p:nvGrpSpPr>
          <p:cNvPr id="19" name="Group 18"/>
          <p:cNvGrpSpPr/>
          <p:nvPr/>
        </p:nvGrpSpPr>
        <p:grpSpPr>
          <a:xfrm>
            <a:off x="6898082" y="1807780"/>
            <a:ext cx="4519657" cy="3389743"/>
            <a:chOff x="5013278" y="1883978"/>
            <a:chExt cx="3389743" cy="3389743"/>
          </a:xfrm>
        </p:grpSpPr>
        <p:sp>
          <p:nvSpPr>
            <p:cNvPr id="6" name="Oval 5"/>
            <p:cNvSpPr/>
            <p:nvPr userDrawn="1"/>
          </p:nvSpPr>
          <p:spPr>
            <a:xfrm>
              <a:off x="5013278" y="1883978"/>
              <a:ext cx="3389743" cy="3389743"/>
            </a:xfrm>
            <a:prstGeom prst="ellipse">
              <a:avLst/>
            </a:prstGeom>
            <a:solidFill>
              <a:srgbClr val="CCE8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7" name="Oval 6"/>
            <p:cNvSpPr/>
            <p:nvPr userDrawn="1"/>
          </p:nvSpPr>
          <p:spPr>
            <a:xfrm>
              <a:off x="5419963" y="2290663"/>
              <a:ext cx="2576373" cy="2576373"/>
            </a:xfrm>
            <a:prstGeom prst="ellipse">
              <a:avLst/>
            </a:prstGeom>
            <a:solidFill>
              <a:srgbClr val="A4D8B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0" name="Oval 9"/>
            <p:cNvSpPr/>
            <p:nvPr userDrawn="1"/>
          </p:nvSpPr>
          <p:spPr>
            <a:xfrm>
              <a:off x="5786111" y="2656811"/>
              <a:ext cx="1844076" cy="1844076"/>
            </a:xfrm>
            <a:prstGeom prst="ellipse">
              <a:avLst/>
            </a:prstGeom>
            <a:solidFill>
              <a:srgbClr val="74C7A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5" name="Oval 14"/>
            <p:cNvSpPr/>
            <p:nvPr userDrawn="1"/>
          </p:nvSpPr>
          <p:spPr>
            <a:xfrm>
              <a:off x="6168181" y="3038881"/>
              <a:ext cx="1079937" cy="1079937"/>
            </a:xfrm>
            <a:prstGeom prst="ellipse">
              <a:avLst/>
            </a:prstGeom>
            <a:gradFill flip="none" rotWithShape="1">
              <a:gsLst>
                <a:gs pos="0">
                  <a:srgbClr val="89CEAE"/>
                </a:gs>
                <a:gs pos="29000">
                  <a:srgbClr val="A4D8BF"/>
                </a:gs>
                <a:gs pos="62000">
                  <a:srgbClr val="89CEAE">
                    <a:tint val="23500"/>
                    <a:satMod val="160000"/>
                  </a:srgbClr>
                </a:gs>
              </a:gsLst>
              <a:path path="circle">
                <a:fillToRect l="50000" t="50000" r="50000" b="50000"/>
              </a:path>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sp>
        <p:nvSpPr>
          <p:cNvPr id="18" name="Text Placeholder 12"/>
          <p:cNvSpPr>
            <a:spLocks noGrp="1"/>
          </p:cNvSpPr>
          <p:nvPr>
            <p:ph type="body" sz="quarter" idx="13"/>
          </p:nvPr>
        </p:nvSpPr>
        <p:spPr>
          <a:xfrm>
            <a:off x="6936823" y="1571299"/>
            <a:ext cx="4368800" cy="3460532"/>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17" name="Text Placeholder 12"/>
          <p:cNvSpPr>
            <a:spLocks noGrp="1"/>
          </p:cNvSpPr>
          <p:nvPr>
            <p:ph type="body" sz="quarter" idx="12"/>
          </p:nvPr>
        </p:nvSpPr>
        <p:spPr>
          <a:xfrm>
            <a:off x="7597223" y="2149367"/>
            <a:ext cx="3048000" cy="2483068"/>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16" name="Text Placeholder 12"/>
          <p:cNvSpPr>
            <a:spLocks noGrp="1"/>
          </p:cNvSpPr>
          <p:nvPr>
            <p:ph type="body" sz="quarter" idx="11"/>
          </p:nvPr>
        </p:nvSpPr>
        <p:spPr>
          <a:xfrm>
            <a:off x="8142689" y="2682766"/>
            <a:ext cx="1957071" cy="1600200"/>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13" name="Text Placeholder 12"/>
          <p:cNvSpPr>
            <a:spLocks noGrp="1"/>
          </p:cNvSpPr>
          <p:nvPr>
            <p:ph type="body" sz="quarter" idx="10"/>
          </p:nvPr>
        </p:nvSpPr>
        <p:spPr>
          <a:xfrm>
            <a:off x="8410023" y="3374920"/>
            <a:ext cx="1422400" cy="269544"/>
          </a:xfrm>
        </p:spPr>
        <p:txBody>
          <a:bodyPr anchor="ctr">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tx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8"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grpSp>
        <p:nvGrpSpPr>
          <p:cNvPr id="14" name="Group 13"/>
          <p:cNvGrpSpPr/>
          <p:nvPr userDrawn="1"/>
        </p:nvGrpSpPr>
        <p:grpSpPr>
          <a:xfrm>
            <a:off x="6898082" y="1807780"/>
            <a:ext cx="4519657" cy="3389743"/>
            <a:chOff x="5013278" y="1883978"/>
            <a:chExt cx="3389743" cy="3389743"/>
          </a:xfrm>
        </p:grpSpPr>
        <p:sp>
          <p:nvSpPr>
            <p:cNvPr id="20" name="Oval 19"/>
            <p:cNvSpPr/>
            <p:nvPr userDrawn="1"/>
          </p:nvSpPr>
          <p:spPr>
            <a:xfrm>
              <a:off x="5013278" y="1883978"/>
              <a:ext cx="3389743" cy="3389743"/>
            </a:xfrm>
            <a:prstGeom prst="ellipse">
              <a:avLst/>
            </a:prstGeom>
            <a:solidFill>
              <a:srgbClr val="CCE8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1" name="Oval 20"/>
            <p:cNvSpPr/>
            <p:nvPr userDrawn="1"/>
          </p:nvSpPr>
          <p:spPr>
            <a:xfrm>
              <a:off x="5419963" y="2290663"/>
              <a:ext cx="2576373" cy="2576373"/>
            </a:xfrm>
            <a:prstGeom prst="ellipse">
              <a:avLst/>
            </a:prstGeom>
            <a:solidFill>
              <a:srgbClr val="A4D8B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2" name="Oval 21"/>
            <p:cNvSpPr/>
            <p:nvPr userDrawn="1"/>
          </p:nvSpPr>
          <p:spPr>
            <a:xfrm>
              <a:off x="5786111" y="2656811"/>
              <a:ext cx="1844076" cy="1844076"/>
            </a:xfrm>
            <a:prstGeom prst="ellipse">
              <a:avLst/>
            </a:prstGeom>
            <a:solidFill>
              <a:srgbClr val="74C7A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3" name="Oval 22"/>
            <p:cNvSpPr/>
            <p:nvPr userDrawn="1"/>
          </p:nvSpPr>
          <p:spPr>
            <a:xfrm>
              <a:off x="6168181" y="3038881"/>
              <a:ext cx="1079937" cy="1079937"/>
            </a:xfrm>
            <a:prstGeom prst="ellipse">
              <a:avLst/>
            </a:prstGeom>
            <a:gradFill flip="none" rotWithShape="1">
              <a:gsLst>
                <a:gs pos="0">
                  <a:srgbClr val="89CEAE"/>
                </a:gs>
                <a:gs pos="29000">
                  <a:srgbClr val="A4D8BF"/>
                </a:gs>
                <a:gs pos="62000">
                  <a:srgbClr val="89CEAE">
                    <a:tint val="23500"/>
                    <a:satMod val="160000"/>
                  </a:srgbClr>
                </a:gs>
              </a:gsLst>
              <a:path path="circle">
                <a:fillToRect l="50000" t="50000" r="50000" b="50000"/>
              </a:path>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sp>
        <p:nvSpPr>
          <p:cNvPr id="24" name="Text Placeholder 12"/>
          <p:cNvSpPr>
            <a:spLocks noGrp="1"/>
          </p:cNvSpPr>
          <p:nvPr>
            <p:ph type="body" sz="quarter" idx="13"/>
          </p:nvPr>
        </p:nvSpPr>
        <p:spPr>
          <a:xfrm>
            <a:off x="6936823" y="1571299"/>
            <a:ext cx="4368800" cy="3460532"/>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5" name="Text Placeholder 12"/>
          <p:cNvSpPr>
            <a:spLocks noGrp="1"/>
          </p:cNvSpPr>
          <p:nvPr>
            <p:ph type="body" sz="quarter" idx="12"/>
          </p:nvPr>
        </p:nvSpPr>
        <p:spPr>
          <a:xfrm>
            <a:off x="7597223" y="2149367"/>
            <a:ext cx="3048000" cy="2483068"/>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6" name="Text Placeholder 12"/>
          <p:cNvSpPr>
            <a:spLocks noGrp="1"/>
          </p:cNvSpPr>
          <p:nvPr>
            <p:ph type="body" sz="quarter" idx="11"/>
          </p:nvPr>
        </p:nvSpPr>
        <p:spPr>
          <a:xfrm>
            <a:off x="8142689" y="2682766"/>
            <a:ext cx="1957071" cy="1600200"/>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7" name="Text Placeholder 12"/>
          <p:cNvSpPr>
            <a:spLocks noGrp="1"/>
          </p:cNvSpPr>
          <p:nvPr>
            <p:ph type="body" sz="quarter" idx="10"/>
          </p:nvPr>
        </p:nvSpPr>
        <p:spPr>
          <a:xfrm>
            <a:off x="8410023" y="3374920"/>
            <a:ext cx="1422400" cy="269544"/>
          </a:xfrm>
        </p:spPr>
        <p:txBody>
          <a:bodyPr anchor="ctr">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8" name="Title 1"/>
          <p:cNvSpPr>
            <a:spLocks noGrp="1"/>
          </p:cNvSpPr>
          <p:nvPr>
            <p:ph type="title"/>
          </p:nvPr>
        </p:nvSpPr>
        <p:spPr>
          <a:xfrm>
            <a:off x="609600" y="415635"/>
            <a:ext cx="10972800" cy="762000"/>
          </a:xfrm>
        </p:spPr>
        <p:txBody>
          <a:bodyPr/>
          <a:lstStyle/>
          <a:p>
            <a:r>
              <a:rPr lang="en-US" smtClean="0"/>
              <a:t>Click to edit Master title style</a:t>
            </a:r>
            <a:endParaRPr lang="en-US"/>
          </a:p>
        </p:txBody>
      </p:sp>
      <p:sp>
        <p:nvSpPr>
          <p:cNvPr id="29"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tx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30"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100725076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ext and Circle Graphic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tx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8"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15" name="Content Placeholder 8" descr="circle_dia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9200" y="1600200"/>
            <a:ext cx="5689600" cy="3953636"/>
          </a:xfrm>
          <a:prstGeom prst="rect">
            <a:avLst/>
          </a:prstGeom>
          <a:ln>
            <a:noFill/>
          </a:ln>
        </p:spPr>
      </p:pic>
      <p:pic>
        <p:nvPicPr>
          <p:cNvPr id="6" name="Content Placeholder 8" descr="circle_dia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9200" y="1600200"/>
            <a:ext cx="5689600" cy="3953636"/>
          </a:xfrm>
          <a:prstGeom prst="rect">
            <a:avLst/>
          </a:prstGeom>
          <a:ln>
            <a:noFill/>
          </a:ln>
        </p:spPr>
      </p:pic>
    </p:spTree>
    <p:extLst>
      <p:ext uri="{BB962C8B-B14F-4D97-AF65-F5344CB8AC3E}">
        <p14:creationId xmlns:p14="http://schemas.microsoft.com/office/powerpoint/2010/main" val="234492681"/>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icture Only">
    <p:spTree>
      <p:nvGrpSpPr>
        <p:cNvPr id="1" name=""/>
        <p:cNvGrpSpPr/>
        <p:nvPr/>
      </p:nvGrpSpPr>
      <p:grpSpPr>
        <a:xfrm>
          <a:off x="0" y="0"/>
          <a:ext cx="0" cy="0"/>
          <a:chOff x="0" y="0"/>
          <a:chExt cx="0" cy="0"/>
        </a:xfrm>
      </p:grpSpPr>
      <p:sp>
        <p:nvSpPr>
          <p:cNvPr id="7" name="Rectangle 6"/>
          <p:cNvSpPr/>
          <p:nvPr/>
        </p:nvSpPr>
        <p:spPr>
          <a:xfrm>
            <a:off x="0" y="6019800"/>
            <a:ext cx="12192000" cy="838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6" name="Picture 5" descr="IHI_Symbo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
        <p:nvSpPr>
          <p:cNvPr id="9" name="Picture Placeholder 8"/>
          <p:cNvSpPr>
            <a:spLocks noGrp="1"/>
          </p:cNvSpPr>
          <p:nvPr>
            <p:ph type="pic" sz="quarter" idx="10"/>
          </p:nvPr>
        </p:nvSpPr>
        <p:spPr>
          <a:xfrm>
            <a:off x="609600" y="1447800"/>
            <a:ext cx="10972800" cy="4648200"/>
          </a:xfrm>
        </p:spPr>
        <p:txBody>
          <a:bodyPr/>
          <a:lstStyle>
            <a:lvl1pPr marL="0" indent="0">
              <a:spcBef>
                <a:spcPts val="0"/>
              </a:spcBef>
              <a:buFont typeface="Arial" pitchFamily="34" charset="0"/>
              <a:buNone/>
              <a:defRPr>
                <a:solidFill>
                  <a:schemeClr val="tx1"/>
                </a:solidFill>
              </a:defRPr>
            </a:lvl1pPr>
          </a:lstStyle>
          <a:p>
            <a:r>
              <a:rPr lang="en-US" smtClean="0"/>
              <a:t>Click icon to add picture</a:t>
            </a:r>
            <a:endParaRPr lang="en-US"/>
          </a:p>
        </p:txBody>
      </p:sp>
      <p:sp>
        <p:nvSpPr>
          <p:cNvPr id="10" name="Rectangle 9"/>
          <p:cNvSpPr/>
          <p:nvPr userDrawn="1"/>
        </p:nvSpPr>
        <p:spPr>
          <a:xfrm>
            <a:off x="0" y="6019800"/>
            <a:ext cx="12192000" cy="838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1" name="Picture 10" descr="IHI_Symbo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Tree>
    <p:extLst>
      <p:ext uri="{BB962C8B-B14F-4D97-AF65-F5344CB8AC3E}">
        <p14:creationId xmlns:p14="http://schemas.microsoft.com/office/powerpoint/2010/main" val="672304051"/>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lank with Pictur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6" name="Picture 5" descr="IHI_Symbo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
        <p:nvSpPr>
          <p:cNvPr id="9" name="Picture Placeholder 8"/>
          <p:cNvSpPr>
            <a:spLocks noGrp="1"/>
          </p:cNvSpPr>
          <p:nvPr>
            <p:ph type="pic" sz="quarter" idx="10"/>
          </p:nvPr>
        </p:nvSpPr>
        <p:spPr>
          <a:xfrm>
            <a:off x="609600" y="838200"/>
            <a:ext cx="10972800" cy="5257800"/>
          </a:xfrm>
        </p:spPr>
        <p:txBody>
          <a:bodyPr/>
          <a:lstStyle>
            <a:lvl1pPr marL="0" indent="0">
              <a:spcBef>
                <a:spcPts val="0"/>
              </a:spcBef>
              <a:buFont typeface="Arial" pitchFamily="34" charset="0"/>
              <a:buNone/>
              <a:defRPr>
                <a:solidFill>
                  <a:schemeClr val="tx1"/>
                </a:solidFill>
              </a:defRPr>
            </a:lvl1pPr>
          </a:lstStyle>
          <a:p>
            <a:r>
              <a:rPr lang="en-US" smtClean="0"/>
              <a:t>Click icon to add picture</a:t>
            </a:r>
            <a:endParaRPr lang="en-US"/>
          </a:p>
        </p:txBody>
      </p:sp>
      <p:sp>
        <p:nvSpPr>
          <p:cNvPr id="10" name="Rectangle 9"/>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1" name="Picture 10" descr="IHI_Symbo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Tree>
    <p:extLst>
      <p:ext uri="{BB962C8B-B14F-4D97-AF65-F5344CB8AC3E}">
        <p14:creationId xmlns:p14="http://schemas.microsoft.com/office/powerpoint/2010/main" val="126712290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Image and Tex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181600" y="1447802"/>
            <a:ext cx="6400800" cy="4419601"/>
          </a:xfrm>
        </p:spPr>
        <p:txBody>
          <a:bodyPr>
            <a:normAutofit/>
          </a:bodyPr>
          <a:lstStyle>
            <a:lvl1pPr marL="0" indent="0">
              <a:spcBef>
                <a:spcPts val="0"/>
              </a:spcBef>
              <a:buFont typeface="Arial" pitchFamily="34" charset="0"/>
              <a:buNone/>
              <a:defRPr sz="2800">
                <a:solidFill>
                  <a:schemeClr val="accent5"/>
                </a:solidFill>
              </a:defRPr>
            </a:lvl1pPr>
            <a:lvl2pPr marL="0" indent="0">
              <a:spcBef>
                <a:spcPts val="0"/>
              </a:spcBef>
              <a:buFont typeface="Arial" pitchFamily="34" charset="0"/>
              <a:buNone/>
              <a:defRPr/>
            </a:lvl2pPr>
            <a:lvl3pPr marL="0" indent="0">
              <a:spcBef>
                <a:spcPts val="0"/>
              </a:spcBef>
              <a:buFont typeface="Arial" pitchFamily="34" charset="0"/>
              <a:buNone/>
              <a:defRPr/>
            </a:lvl3pPr>
            <a:lvl4pPr marL="0" indent="0">
              <a:spcBef>
                <a:spcPts val="0"/>
              </a:spcBef>
              <a:buFont typeface="Arial" pitchFamily="34" charset="0"/>
              <a:buNone/>
              <a:defRPr/>
            </a:lvl4pPr>
            <a:lvl5pPr marL="0" indent="0">
              <a:spcBef>
                <a:spcPts val="0"/>
              </a:spcBef>
              <a:buFont typeface="Arial" pitchFamily="34" charset="0"/>
              <a:buNone/>
              <a:defRPr/>
            </a:lvl5pPr>
          </a:lstStyle>
          <a:p>
            <a:pPr lvl="0"/>
            <a:r>
              <a:rPr lang="en-US" smtClean="0"/>
              <a:t>Click to edit Master text styles</a:t>
            </a:r>
          </a:p>
        </p:txBody>
      </p:sp>
      <p:sp>
        <p:nvSpPr>
          <p:cNvPr id="8" name="Picture Placeholder 7"/>
          <p:cNvSpPr>
            <a:spLocks noGrp="1"/>
          </p:cNvSpPr>
          <p:nvPr>
            <p:ph type="pic" sz="quarter" idx="10"/>
          </p:nvPr>
        </p:nvSpPr>
        <p:spPr>
          <a:xfrm>
            <a:off x="609600" y="1447800"/>
            <a:ext cx="4165600" cy="4419600"/>
          </a:xfrm>
        </p:spPr>
        <p:txBody>
          <a:bodyPr/>
          <a:lstStyle>
            <a:lvl1pPr marL="0" indent="0">
              <a:spcBef>
                <a:spcPts val="0"/>
              </a:spcBef>
              <a:buFont typeface="Arial" pitchFamily="34" charset="0"/>
              <a:buNone/>
              <a:defRPr/>
            </a:lvl1pPr>
          </a:lstStyle>
          <a:p>
            <a:r>
              <a:rPr lang="en-US" smtClean="0"/>
              <a:t>Click icon to add picture</a:t>
            </a:r>
            <a:endParaRPr lang="en-US" dirty="0"/>
          </a:p>
        </p:txBody>
      </p:sp>
      <p:sp>
        <p:nvSpPr>
          <p:cNvPr id="10"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34885731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46385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245225"/>
            <a:ext cx="2844800" cy="476250"/>
          </a:xfrm>
          <a:prstGeom prst="rect">
            <a:avLst/>
          </a:prstGeom>
        </p:spPr>
        <p:txBody>
          <a:bodyPr/>
          <a:lstStyle>
            <a:lvl1pPr>
              <a:defRPr/>
            </a:lvl1pPr>
          </a:lstStyle>
          <a:p>
            <a:endParaRPr lang="en-GB">
              <a:solidFill>
                <a:srgbClr val="45545F"/>
              </a:solidFill>
            </a:endParaRPr>
          </a:p>
        </p:txBody>
      </p:sp>
      <p:sp>
        <p:nvSpPr>
          <p:cNvPr id="3" name="Footer Placeholder 2"/>
          <p:cNvSpPr>
            <a:spLocks noGrp="1"/>
          </p:cNvSpPr>
          <p:nvPr>
            <p:ph type="ftr" sz="quarter" idx="11"/>
          </p:nvPr>
        </p:nvSpPr>
        <p:spPr>
          <a:xfrm>
            <a:off x="4165600" y="6245225"/>
            <a:ext cx="3860800" cy="476250"/>
          </a:xfrm>
          <a:prstGeom prst="rect">
            <a:avLst/>
          </a:prstGeom>
        </p:spPr>
        <p:txBody>
          <a:bodyPr/>
          <a:lstStyle>
            <a:lvl1pPr>
              <a:defRPr/>
            </a:lvl1pPr>
          </a:lstStyle>
          <a:p>
            <a:endParaRPr lang="en-GB">
              <a:solidFill>
                <a:srgbClr val="45545F"/>
              </a:solidFill>
            </a:endParaRPr>
          </a:p>
        </p:txBody>
      </p:sp>
      <p:sp>
        <p:nvSpPr>
          <p:cNvPr id="4" name="Slide Number Placeholder 3"/>
          <p:cNvSpPr>
            <a:spLocks noGrp="1"/>
          </p:cNvSpPr>
          <p:nvPr>
            <p:ph type="sldNum" sz="quarter" idx="12"/>
          </p:nvPr>
        </p:nvSpPr>
        <p:spPr/>
        <p:txBody>
          <a:bodyPr/>
          <a:lstStyle>
            <a:lvl1pPr>
              <a:defRPr/>
            </a:lvl1pPr>
          </a:lstStyle>
          <a:p>
            <a:fld id="{7FB32369-D4BE-41E4-8B22-F60CC11D965B}" type="slidenum">
              <a:rPr lang="en-GB">
                <a:solidFill>
                  <a:srgbClr val="777779"/>
                </a:solidFill>
              </a:rPr>
              <a:pPr/>
              <a:t>‹#›</a:t>
            </a:fld>
            <a:endParaRPr lang="en-GB">
              <a:solidFill>
                <a:srgbClr val="777779"/>
              </a:solidFill>
            </a:endParaRPr>
          </a:p>
        </p:txBody>
      </p:sp>
    </p:spTree>
    <p:extLst>
      <p:ext uri="{BB962C8B-B14F-4D97-AF65-F5344CB8AC3E}">
        <p14:creationId xmlns:p14="http://schemas.microsoft.com/office/powerpoint/2010/main" val="37112589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0338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1447802"/>
            <a:ext cx="10972800" cy="4419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32067413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itle Slide - Shor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pic>
        <p:nvPicPr>
          <p:cNvPr id="9" name="Picture 8" descr="IHI_Reverse_logo.png"/>
          <p:cNvPicPr>
            <a:picLocks noChangeAspect="1"/>
          </p:cNvPicPr>
          <p:nvPr/>
        </p:nvPicPr>
        <p:blipFill>
          <a:blip r:embed="rId3" cstate="print"/>
          <a:stretch>
            <a:fillRect/>
          </a:stretch>
        </p:blipFill>
        <p:spPr>
          <a:xfrm>
            <a:off x="711201" y="381002"/>
            <a:ext cx="2859780" cy="782139"/>
          </a:xfrm>
          <a:prstGeom prst="rect">
            <a:avLst/>
          </a:prstGeom>
        </p:spPr>
      </p:pic>
      <p:sp>
        <p:nvSpPr>
          <p:cNvPr id="2" name="Title 1"/>
          <p:cNvSpPr>
            <a:spLocks noGrp="1"/>
          </p:cNvSpPr>
          <p:nvPr>
            <p:ph type="ctrTitle"/>
          </p:nvPr>
        </p:nvSpPr>
        <p:spPr>
          <a:xfrm>
            <a:off x="2743200" y="2635724"/>
            <a:ext cx="6299200" cy="1421928"/>
          </a:xfrm>
          <a:noFill/>
          <a:ln>
            <a:noFill/>
          </a:ln>
        </p:spPr>
        <p:txBody>
          <a:bodyPr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743200" y="4038600"/>
            <a:ext cx="6299200" cy="533400"/>
          </a:xfrm>
          <a:noFill/>
          <a:ln>
            <a:noFill/>
          </a:ln>
        </p:spPr>
        <p:txBody>
          <a:bodyPr>
            <a:normAutofit/>
          </a:bodyPr>
          <a:lstStyle>
            <a:lvl1pPr marL="0" indent="0" algn="l">
              <a:buNone/>
              <a:defRPr sz="16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636000" y="409902"/>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636000"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686800" y="4895850"/>
            <a:ext cx="2844800" cy="457200"/>
          </a:xfrm>
        </p:spPr>
        <p:txBody>
          <a:bodyPr>
            <a:noAutofit/>
          </a:bodyPr>
          <a:lstStyle>
            <a:lvl1pPr marL="0" indent="0">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pic>
        <p:nvPicPr>
          <p:cNvPr id="8" name="Picture 7" descr="IHI_Reverse_logo.png"/>
          <p:cNvPicPr>
            <a:picLocks noChangeAspect="1"/>
          </p:cNvPicPr>
          <p:nvPr userDrawn="1"/>
        </p:nvPicPr>
        <p:blipFill>
          <a:blip r:embed="rId3" cstate="print"/>
          <a:stretch>
            <a:fillRect/>
          </a:stretch>
        </p:blipFill>
        <p:spPr>
          <a:xfrm>
            <a:off x="711201" y="381002"/>
            <a:ext cx="2859780" cy="782139"/>
          </a:xfrm>
          <a:prstGeom prst="rect">
            <a:avLst/>
          </a:prstGeom>
        </p:spPr>
      </p:pic>
    </p:spTree>
    <p:extLst>
      <p:ext uri="{BB962C8B-B14F-4D97-AF65-F5344CB8AC3E}">
        <p14:creationId xmlns:p14="http://schemas.microsoft.com/office/powerpoint/2010/main" val="40994180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Title Slide - Long">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635723"/>
            <a:ext cx="8026400" cy="1421928"/>
          </a:xfrm>
          <a:noFill/>
          <a:ln>
            <a:noFill/>
          </a:ln>
        </p:spPr>
        <p:txBody>
          <a:bodyPr wrap="square"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625600" y="4038600"/>
            <a:ext cx="8026400" cy="533400"/>
          </a:xfrm>
          <a:noFill/>
          <a:ln>
            <a:noFill/>
          </a:ln>
        </p:spPr>
        <p:txBody>
          <a:bodyPr>
            <a:normAutofit/>
          </a:bodyPr>
          <a:lstStyle>
            <a:lvl1pPr marL="0" indent="0" algn="l">
              <a:buNone/>
              <a:defRPr sz="16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636000" y="409902"/>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636000"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686800" y="4895850"/>
            <a:ext cx="2844800" cy="457200"/>
          </a:xfrm>
        </p:spPr>
        <p:txBody>
          <a:bodyPr>
            <a:noAutofit/>
          </a:bodyPr>
          <a:lstStyle>
            <a:lvl1pPr marL="0" indent="0">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pic>
        <p:nvPicPr>
          <p:cNvPr id="9" name="Picture 8" descr="IHI_Reverse_logo.png"/>
          <p:cNvPicPr>
            <a:picLocks noChangeAspect="1"/>
          </p:cNvPicPr>
          <p:nvPr/>
        </p:nvPicPr>
        <p:blipFill>
          <a:blip r:embed="rId3" cstate="print"/>
          <a:stretch>
            <a:fillRect/>
          </a:stretch>
        </p:blipFill>
        <p:spPr>
          <a:xfrm>
            <a:off x="711201" y="381002"/>
            <a:ext cx="2859780" cy="782139"/>
          </a:xfrm>
          <a:prstGeom prst="rect">
            <a:avLst/>
          </a:prstGeom>
        </p:spPr>
      </p:pic>
      <p:pic>
        <p:nvPicPr>
          <p:cNvPr id="8" name="Picture 7" descr="IHI_Reverse_logo.png"/>
          <p:cNvPicPr>
            <a:picLocks noChangeAspect="1"/>
          </p:cNvPicPr>
          <p:nvPr userDrawn="1"/>
        </p:nvPicPr>
        <p:blipFill>
          <a:blip r:embed="rId3" cstate="print"/>
          <a:stretch>
            <a:fillRect/>
          </a:stretch>
        </p:blipFill>
        <p:spPr>
          <a:xfrm>
            <a:off x="711201" y="381002"/>
            <a:ext cx="2859780" cy="782139"/>
          </a:xfrm>
          <a:prstGeom prst="rect">
            <a:avLst/>
          </a:prstGeom>
        </p:spPr>
      </p:pic>
    </p:spTree>
    <p:extLst>
      <p:ext uri="{BB962C8B-B14F-4D97-AF65-F5344CB8AC3E}">
        <p14:creationId xmlns:p14="http://schemas.microsoft.com/office/powerpoint/2010/main" val="20059095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Title Slide V2 - Long">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433733"/>
            <a:ext cx="8026400" cy="1421928"/>
          </a:xfrm>
          <a:noFill/>
          <a:ln>
            <a:noFill/>
          </a:ln>
        </p:spPr>
        <p:txBody>
          <a:bodyPr wrap="square"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625600" y="3836610"/>
            <a:ext cx="8026400" cy="292388"/>
          </a:xfrm>
          <a:noFill/>
          <a:ln>
            <a:noFill/>
          </a:ln>
        </p:spPr>
        <p:txBody>
          <a:bodyPr>
            <a:spAutoFit/>
          </a:bodyPr>
          <a:lstStyle>
            <a:lvl1pPr marL="0" indent="0" algn="l">
              <a:lnSpc>
                <a:spcPct val="100000"/>
              </a:lnSpc>
              <a:spcBef>
                <a:spcPts val="0"/>
              </a:spcBef>
              <a:buNone/>
              <a:defRPr sz="13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636000" y="409902"/>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636000"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737600" y="4876800"/>
            <a:ext cx="2844800" cy="457200"/>
          </a:xfrm>
        </p:spPr>
        <p:txBody>
          <a:bodyPr anchor="ctr">
            <a:noAutofit/>
          </a:bodyPr>
          <a:lstStyle>
            <a:lvl1pPr marL="0" indent="0">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pic>
        <p:nvPicPr>
          <p:cNvPr id="9" name="Picture 8" descr="IHI_Reverse_logo.png"/>
          <p:cNvPicPr>
            <a:picLocks noChangeAspect="1"/>
          </p:cNvPicPr>
          <p:nvPr/>
        </p:nvPicPr>
        <p:blipFill>
          <a:blip r:embed="rId3" cstate="print"/>
          <a:stretch>
            <a:fillRect/>
          </a:stretch>
        </p:blipFill>
        <p:spPr>
          <a:xfrm>
            <a:off x="711201" y="381002"/>
            <a:ext cx="2859780" cy="782139"/>
          </a:xfrm>
          <a:prstGeom prst="rect">
            <a:avLst/>
          </a:prstGeom>
        </p:spPr>
      </p:pic>
      <p:pic>
        <p:nvPicPr>
          <p:cNvPr id="8" name="Picture 7" descr="IHI_Reverse_logo.png"/>
          <p:cNvPicPr>
            <a:picLocks noChangeAspect="1"/>
          </p:cNvPicPr>
          <p:nvPr userDrawn="1"/>
        </p:nvPicPr>
        <p:blipFill>
          <a:blip r:embed="rId3" cstate="print"/>
          <a:stretch>
            <a:fillRect/>
          </a:stretch>
        </p:blipFill>
        <p:spPr>
          <a:xfrm>
            <a:off x="711201" y="381002"/>
            <a:ext cx="2859780" cy="782139"/>
          </a:xfrm>
          <a:prstGeom prst="rect">
            <a:avLst/>
          </a:prstGeom>
        </p:spPr>
      </p:pic>
    </p:spTree>
    <p:extLst>
      <p:ext uri="{BB962C8B-B14F-4D97-AF65-F5344CB8AC3E}">
        <p14:creationId xmlns:p14="http://schemas.microsoft.com/office/powerpoint/2010/main" val="37705616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Title Slide V3 - Shor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2635724"/>
            <a:ext cx="6299200" cy="1421928"/>
          </a:xfrm>
          <a:noFill/>
        </p:spPr>
        <p:txBody>
          <a:bodyPr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743200" y="4038600"/>
            <a:ext cx="6299200" cy="533400"/>
          </a:xfrm>
          <a:noFill/>
        </p:spPr>
        <p:txBody>
          <a:bodyPr>
            <a:normAutofit/>
          </a:bodyPr>
          <a:lstStyle>
            <a:lvl1pPr marL="0" indent="0" algn="l">
              <a:buNone/>
              <a:defRPr sz="16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636000" y="409902"/>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636000"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636000" y="4953000"/>
            <a:ext cx="2844800" cy="457200"/>
          </a:xfrm>
        </p:spPr>
        <p:txBody>
          <a:bodyPr>
            <a:noAutofit/>
          </a:bodyPr>
          <a:lstStyle>
            <a:lvl1pPr marL="0" indent="0">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pic>
        <p:nvPicPr>
          <p:cNvPr id="8" name="Picture 7" descr="IHI_Reverse_logo.png"/>
          <p:cNvPicPr>
            <a:picLocks noChangeAspect="1"/>
          </p:cNvPicPr>
          <p:nvPr/>
        </p:nvPicPr>
        <p:blipFill>
          <a:blip r:embed="rId3" cstate="print"/>
          <a:stretch>
            <a:fillRect/>
          </a:stretch>
        </p:blipFill>
        <p:spPr>
          <a:xfrm>
            <a:off x="711201" y="381002"/>
            <a:ext cx="2859780" cy="782139"/>
          </a:xfrm>
          <a:prstGeom prst="rect">
            <a:avLst/>
          </a:prstGeom>
        </p:spPr>
      </p:pic>
      <p:pic>
        <p:nvPicPr>
          <p:cNvPr id="9" name="Picture 8" descr="IHI_Reverse_logo.png"/>
          <p:cNvPicPr>
            <a:picLocks noChangeAspect="1"/>
          </p:cNvPicPr>
          <p:nvPr userDrawn="1"/>
        </p:nvPicPr>
        <p:blipFill>
          <a:blip r:embed="rId3" cstate="print"/>
          <a:stretch>
            <a:fillRect/>
          </a:stretch>
        </p:blipFill>
        <p:spPr>
          <a:xfrm>
            <a:off x="711201" y="381002"/>
            <a:ext cx="2859780" cy="782139"/>
          </a:xfrm>
          <a:prstGeom prst="rect">
            <a:avLst/>
          </a:prstGeom>
        </p:spPr>
      </p:pic>
    </p:spTree>
    <p:extLst>
      <p:ext uri="{BB962C8B-B14F-4D97-AF65-F5344CB8AC3E}">
        <p14:creationId xmlns:p14="http://schemas.microsoft.com/office/powerpoint/2010/main" val="12011273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1447802"/>
            <a:ext cx="10972800" cy="4419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35892117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Title Content">
    <p:spTree>
      <p:nvGrpSpPr>
        <p:cNvPr id="1" name=""/>
        <p:cNvGrpSpPr/>
        <p:nvPr/>
      </p:nvGrpSpPr>
      <p:grpSpPr>
        <a:xfrm>
          <a:off x="0" y="0"/>
          <a:ext cx="0" cy="0"/>
          <a:chOff x="0" y="0"/>
          <a:chExt cx="0" cy="0"/>
        </a:xfrm>
      </p:grpSpPr>
      <p:sp>
        <p:nvSpPr>
          <p:cNvPr id="5" name="Rectangle 4"/>
          <p:cNvSpPr/>
          <p:nvPr/>
        </p:nvSpPr>
        <p:spPr>
          <a:xfrm>
            <a:off x="406400" y="1143000"/>
            <a:ext cx="11277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p:nvPr>
        </p:nvSpPr>
        <p:spPr>
          <a:xfrm>
            <a:off x="609600" y="415635"/>
            <a:ext cx="10972800" cy="1413166"/>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2057402"/>
            <a:ext cx="10972800" cy="3810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cxnSp>
        <p:nvCxnSpPr>
          <p:cNvPr id="7" name="Straight Connector 6"/>
          <p:cNvCxnSpPr/>
          <p:nvPr/>
        </p:nvCxnSpPr>
        <p:spPr>
          <a:xfrm>
            <a:off x="609600" y="1879833"/>
            <a:ext cx="10972800" cy="0"/>
          </a:xfrm>
          <a:prstGeom prst="line">
            <a:avLst/>
          </a:prstGeom>
          <a:ln w="57150">
            <a:solidFill>
              <a:srgbClr val="455660">
                <a:alpha val="63922"/>
              </a:srgb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406400" y="1143000"/>
            <a:ext cx="11277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9" name="Straight Connector 8"/>
          <p:cNvCxnSpPr/>
          <p:nvPr userDrawn="1"/>
        </p:nvCxnSpPr>
        <p:spPr>
          <a:xfrm>
            <a:off x="609600" y="1879833"/>
            <a:ext cx="10972800" cy="0"/>
          </a:xfrm>
          <a:prstGeom prst="line">
            <a:avLst/>
          </a:prstGeom>
          <a:ln w="57150">
            <a:solidFill>
              <a:srgbClr val="455660">
                <a:alpha val="63922"/>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2914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Content - Sour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10972800" cy="4419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0"/>
          </p:nvPr>
        </p:nvSpPr>
        <p:spPr>
          <a:xfrm>
            <a:off x="609600" y="6133011"/>
            <a:ext cx="10160000" cy="609600"/>
          </a:xfrm>
        </p:spPr>
        <p:txBody>
          <a:bodyPr anchor="ctr">
            <a:noAutofit/>
          </a:bodyPr>
          <a:lstStyle>
            <a:lvl1pPr marL="0" indent="0">
              <a:spcBef>
                <a:spcPts val="0"/>
              </a:spcBef>
              <a:buFont typeface="Arial" pitchFamily="34" charset="0"/>
              <a:buNone/>
              <a:defRPr sz="1000">
                <a:solidFill>
                  <a:schemeClr val="bg1"/>
                </a:solidFill>
              </a:defRPr>
            </a:lvl1pPr>
            <a:lvl2pPr>
              <a:buFont typeface="Arial" pitchFamily="34" charset="0"/>
              <a:buNone/>
              <a:defRPr sz="1600">
                <a:solidFill>
                  <a:schemeClr val="bg1"/>
                </a:solidFill>
              </a:defRPr>
            </a:lvl2pPr>
            <a:lvl3pPr>
              <a:buFont typeface="Arial" pitchFamily="34" charset="0"/>
              <a:buNone/>
              <a:defRPr sz="1400">
                <a:solidFill>
                  <a:schemeClr val="bg1"/>
                </a:solidFill>
              </a:defRPr>
            </a:lvl3pPr>
            <a:lvl4pPr>
              <a:buFont typeface="Arial" pitchFamily="34" charset="0"/>
              <a:buNone/>
              <a:defRPr sz="1200">
                <a:solidFill>
                  <a:schemeClr val="bg1"/>
                </a:solidFill>
              </a:defRPr>
            </a:lvl4pPr>
            <a:lvl5pPr>
              <a:buFont typeface="Arial" pitchFamily="34" charset="0"/>
              <a:buNone/>
              <a:defRPr sz="1200">
                <a:solidFill>
                  <a:schemeClr val="bg1"/>
                </a:solidFill>
              </a:defRPr>
            </a:lvl5pPr>
          </a:lstStyle>
          <a:p>
            <a:pPr lvl="0"/>
            <a:r>
              <a:rPr lang="en-US" smtClean="0"/>
              <a:t>Click to edit Master text styles</a:t>
            </a:r>
          </a:p>
        </p:txBody>
      </p:sp>
      <p:sp>
        <p:nvSpPr>
          <p:cNvPr id="7"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10383289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9EC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91200" y="1447802"/>
            <a:ext cx="5791200" cy="4419601"/>
          </a:xfrm>
        </p:spPr>
        <p:txBody>
          <a:bodyPr>
            <a:normAutofit/>
          </a:bodyPr>
          <a:lstStyle>
            <a:lvl1pPr marL="0" indent="0">
              <a:spcBef>
                <a:spcPts val="0"/>
              </a:spcBef>
              <a:buFont typeface="Arial" pitchFamily="34" charset="0"/>
              <a:buNone/>
              <a:defRPr sz="2800">
                <a:solidFill>
                  <a:srgbClr val="009EC2"/>
                </a:solidFill>
              </a:defRPr>
            </a:lvl1pPr>
            <a:lvl2pPr marL="0" indent="0">
              <a:spcBef>
                <a:spcPts val="0"/>
              </a:spcBef>
              <a:buFont typeface="Arial" pitchFamily="34" charset="0"/>
              <a:buNone/>
              <a:defRPr/>
            </a:lvl2pPr>
            <a:lvl3pPr marL="0" indent="0">
              <a:spcBef>
                <a:spcPts val="0"/>
              </a:spcBef>
              <a:buFont typeface="Arial" pitchFamily="34" charset="0"/>
              <a:buNone/>
              <a:defRPr/>
            </a:lvl3pPr>
            <a:lvl4pPr marL="0" indent="0">
              <a:spcBef>
                <a:spcPts val="0"/>
              </a:spcBef>
              <a:buFont typeface="Arial" pitchFamily="34" charset="0"/>
              <a:buNone/>
              <a:defRPr/>
            </a:lvl4pPr>
            <a:lvl5pPr marL="0" indent="0">
              <a:spcBef>
                <a:spcPts val="0"/>
              </a:spcBef>
              <a:buFont typeface="Arial" pitchFamily="34" charset="0"/>
              <a:buNone/>
              <a:defRPr/>
            </a:lvl5pPr>
          </a:lstStyle>
          <a:p>
            <a:pPr lvl="0"/>
            <a:r>
              <a:rPr lang="en-US" smtClean="0"/>
              <a:t>Click to edit Master text styles</a:t>
            </a:r>
          </a:p>
        </p:txBody>
      </p:sp>
      <p:sp>
        <p:nvSpPr>
          <p:cNvPr id="8" name="Picture Placeholder 7"/>
          <p:cNvSpPr>
            <a:spLocks noGrp="1"/>
          </p:cNvSpPr>
          <p:nvPr>
            <p:ph type="pic" sz="quarter" idx="10"/>
          </p:nvPr>
        </p:nvSpPr>
        <p:spPr>
          <a:xfrm>
            <a:off x="609600" y="1447800"/>
            <a:ext cx="4775200" cy="4419600"/>
          </a:xfrm>
        </p:spPr>
        <p:txBody>
          <a:bodyPr/>
          <a:lstStyle>
            <a:lvl1pPr marL="0" indent="0">
              <a:spcBef>
                <a:spcPts val="0"/>
              </a:spcBef>
              <a:buFont typeface="Arial" pitchFamily="34" charset="0"/>
              <a:buNone/>
              <a:defRPr/>
            </a:lvl1pPr>
          </a:lstStyle>
          <a:p>
            <a:r>
              <a:rPr lang="en-US" smtClean="0"/>
              <a:t>Click icon to add picture</a:t>
            </a:r>
            <a:endParaRPr lang="en-US" dirty="0"/>
          </a:p>
        </p:txBody>
      </p:sp>
      <p:sp>
        <p:nvSpPr>
          <p:cNvPr id="7"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17758694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Dark Backgroun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10972800" cy="4419601"/>
          </a:xfrm>
        </p:spPr>
        <p:txBody>
          <a:bodyPr/>
          <a:lstStyle>
            <a:lvl1pPr>
              <a:buFont typeface="Arial" pitchFamily="34" charset="0"/>
              <a:buNone/>
              <a:defRPr>
                <a:solidFill>
                  <a:schemeClr val="bg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pic>
        <p:nvPicPr>
          <p:cNvPr id="7" name="Picture 6" descr="IHI_Symbo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
        <p:nvSpPr>
          <p:cNvPr id="10"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6" name="Picture 5" descr="IHI_Symbol.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Tree>
    <p:extLst>
      <p:ext uri="{BB962C8B-B14F-4D97-AF65-F5344CB8AC3E}">
        <p14:creationId xmlns:p14="http://schemas.microsoft.com/office/powerpoint/2010/main" val="4243484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Dark Background - Imag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bg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9" name="Picture Placeholder 8"/>
          <p:cNvSpPr>
            <a:spLocks noGrp="1"/>
          </p:cNvSpPr>
          <p:nvPr>
            <p:ph type="pic" sz="quarter" idx="10"/>
          </p:nvPr>
        </p:nvSpPr>
        <p:spPr>
          <a:xfrm>
            <a:off x="6807200" y="1447800"/>
            <a:ext cx="4775200" cy="4419600"/>
          </a:xfrm>
        </p:spPr>
        <p:txBody>
          <a:bodyPr/>
          <a:lstStyle>
            <a:lvl1pPr marL="0" indent="0">
              <a:spcBef>
                <a:spcPts val="0"/>
              </a:spcBef>
              <a:buFont typeface="Arial" pitchFamily="34" charset="0"/>
              <a:buNone/>
              <a:defRPr>
                <a:solidFill>
                  <a:schemeClr val="bg1"/>
                </a:solidFill>
              </a:defRPr>
            </a:lvl1pPr>
          </a:lstStyle>
          <a:p>
            <a:r>
              <a:rPr lang="en-US" smtClean="0"/>
              <a:t>Click icon to add picture</a:t>
            </a:r>
            <a:endParaRPr lang="en-US"/>
          </a:p>
        </p:txBody>
      </p:sp>
      <p:sp>
        <p:nvSpPr>
          <p:cNvPr id="11"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2998585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Content">
    <p:spTree>
      <p:nvGrpSpPr>
        <p:cNvPr id="1" name=""/>
        <p:cNvGrpSpPr/>
        <p:nvPr/>
      </p:nvGrpSpPr>
      <p:grpSpPr>
        <a:xfrm>
          <a:off x="0" y="0"/>
          <a:ext cx="0" cy="0"/>
          <a:chOff x="0" y="0"/>
          <a:chExt cx="0" cy="0"/>
        </a:xfrm>
      </p:grpSpPr>
      <p:sp>
        <p:nvSpPr>
          <p:cNvPr id="5" name="Rectangle 4"/>
          <p:cNvSpPr/>
          <p:nvPr/>
        </p:nvSpPr>
        <p:spPr>
          <a:xfrm>
            <a:off x="406400" y="1143000"/>
            <a:ext cx="11277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609600" y="415636"/>
            <a:ext cx="10972800" cy="1413167"/>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2057402"/>
            <a:ext cx="10972800" cy="3810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cxnSp>
        <p:nvCxnSpPr>
          <p:cNvPr id="7" name="Straight Connector 6"/>
          <p:cNvCxnSpPr/>
          <p:nvPr/>
        </p:nvCxnSpPr>
        <p:spPr>
          <a:xfrm>
            <a:off x="609600" y="1879833"/>
            <a:ext cx="10972800" cy="0"/>
          </a:xfrm>
          <a:prstGeom prst="line">
            <a:avLst/>
          </a:prstGeom>
          <a:ln w="57150">
            <a:solidFill>
              <a:srgbClr val="455660">
                <a:alpha val="63922"/>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123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Dark Background - Imag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bg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11"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7" name="Content Placeholder 8" descr="circle_diag.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9200" y="1600200"/>
            <a:ext cx="5689600" cy="3953636"/>
          </a:xfrm>
          <a:prstGeom prst="rect">
            <a:avLst/>
          </a:prstGeom>
          <a:ln>
            <a:noFill/>
          </a:ln>
        </p:spPr>
      </p:pic>
      <p:pic>
        <p:nvPicPr>
          <p:cNvPr id="6" name="Content Placeholder 8" descr="circle_diag.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99200" y="1600200"/>
            <a:ext cx="5689600" cy="3953636"/>
          </a:xfrm>
          <a:prstGeom prst="rect">
            <a:avLst/>
          </a:prstGeom>
          <a:ln>
            <a:noFill/>
          </a:ln>
        </p:spPr>
      </p:pic>
    </p:spTree>
    <p:extLst>
      <p:ext uri="{BB962C8B-B14F-4D97-AF65-F5344CB8AC3E}">
        <p14:creationId xmlns:p14="http://schemas.microsoft.com/office/powerpoint/2010/main" val="18629198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tx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9" name="Picture Placeholder 8"/>
          <p:cNvSpPr>
            <a:spLocks noGrp="1"/>
          </p:cNvSpPr>
          <p:nvPr>
            <p:ph type="pic" sz="quarter" idx="10"/>
          </p:nvPr>
        </p:nvSpPr>
        <p:spPr>
          <a:xfrm>
            <a:off x="6807200" y="1447800"/>
            <a:ext cx="4775200" cy="4419600"/>
          </a:xfrm>
        </p:spPr>
        <p:txBody>
          <a:bodyPr/>
          <a:lstStyle>
            <a:lvl1pPr marL="0" indent="0">
              <a:spcBef>
                <a:spcPts val="0"/>
              </a:spcBef>
              <a:buFont typeface="Arial" pitchFamily="34" charset="0"/>
              <a:buNone/>
              <a:defRPr>
                <a:solidFill>
                  <a:schemeClr val="tx1"/>
                </a:solidFill>
              </a:defRPr>
            </a:lvl1pPr>
          </a:lstStyle>
          <a:p>
            <a:r>
              <a:rPr lang="en-US" smtClean="0"/>
              <a:t>Click icon to add picture</a:t>
            </a:r>
            <a:endParaRPr lang="en-US"/>
          </a:p>
        </p:txBody>
      </p:sp>
      <p:sp>
        <p:nvSpPr>
          <p:cNvPr id="8"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24249000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ext and Circle Graphic">
    <p:spTree>
      <p:nvGrpSpPr>
        <p:cNvPr id="1" name=""/>
        <p:cNvGrpSpPr/>
        <p:nvPr/>
      </p:nvGrpSpPr>
      <p:grpSpPr>
        <a:xfrm>
          <a:off x="0" y="0"/>
          <a:ext cx="0" cy="0"/>
          <a:chOff x="0" y="0"/>
          <a:chExt cx="0" cy="0"/>
        </a:xfrm>
      </p:grpSpPr>
      <p:grpSp>
        <p:nvGrpSpPr>
          <p:cNvPr id="19" name="Group 18"/>
          <p:cNvGrpSpPr/>
          <p:nvPr/>
        </p:nvGrpSpPr>
        <p:grpSpPr>
          <a:xfrm>
            <a:off x="6898082" y="1807780"/>
            <a:ext cx="4519657" cy="3389743"/>
            <a:chOff x="5013278" y="1883978"/>
            <a:chExt cx="3389743" cy="3389743"/>
          </a:xfrm>
        </p:grpSpPr>
        <p:sp>
          <p:nvSpPr>
            <p:cNvPr id="6" name="Oval 5"/>
            <p:cNvSpPr/>
            <p:nvPr userDrawn="1"/>
          </p:nvSpPr>
          <p:spPr>
            <a:xfrm>
              <a:off x="5013278" y="1883978"/>
              <a:ext cx="3389743" cy="3389743"/>
            </a:xfrm>
            <a:prstGeom prst="ellipse">
              <a:avLst/>
            </a:prstGeom>
            <a:solidFill>
              <a:srgbClr val="CCE8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7" name="Oval 6"/>
            <p:cNvSpPr/>
            <p:nvPr userDrawn="1"/>
          </p:nvSpPr>
          <p:spPr>
            <a:xfrm>
              <a:off x="5419963" y="2290663"/>
              <a:ext cx="2576373" cy="2576373"/>
            </a:xfrm>
            <a:prstGeom prst="ellipse">
              <a:avLst/>
            </a:prstGeom>
            <a:solidFill>
              <a:srgbClr val="A4D8B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0" name="Oval 9"/>
            <p:cNvSpPr/>
            <p:nvPr userDrawn="1"/>
          </p:nvSpPr>
          <p:spPr>
            <a:xfrm>
              <a:off x="5786111" y="2656811"/>
              <a:ext cx="1844076" cy="1844076"/>
            </a:xfrm>
            <a:prstGeom prst="ellipse">
              <a:avLst/>
            </a:prstGeom>
            <a:solidFill>
              <a:srgbClr val="74C7A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5" name="Oval 14"/>
            <p:cNvSpPr/>
            <p:nvPr userDrawn="1"/>
          </p:nvSpPr>
          <p:spPr>
            <a:xfrm>
              <a:off x="6168181" y="3038881"/>
              <a:ext cx="1079937" cy="1079937"/>
            </a:xfrm>
            <a:prstGeom prst="ellipse">
              <a:avLst/>
            </a:prstGeom>
            <a:gradFill flip="none" rotWithShape="1">
              <a:gsLst>
                <a:gs pos="0">
                  <a:srgbClr val="89CEAE"/>
                </a:gs>
                <a:gs pos="29000">
                  <a:srgbClr val="A4D8BF"/>
                </a:gs>
                <a:gs pos="62000">
                  <a:srgbClr val="89CEAE">
                    <a:tint val="23500"/>
                    <a:satMod val="160000"/>
                  </a:srgbClr>
                </a:gs>
              </a:gsLst>
              <a:path path="circle">
                <a:fillToRect l="50000" t="50000" r="50000" b="50000"/>
              </a:path>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sp>
        <p:nvSpPr>
          <p:cNvPr id="18" name="Text Placeholder 12"/>
          <p:cNvSpPr>
            <a:spLocks noGrp="1"/>
          </p:cNvSpPr>
          <p:nvPr>
            <p:ph type="body" sz="quarter" idx="13"/>
          </p:nvPr>
        </p:nvSpPr>
        <p:spPr>
          <a:xfrm>
            <a:off x="6936823" y="1571299"/>
            <a:ext cx="4368800" cy="3460532"/>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17" name="Text Placeholder 12"/>
          <p:cNvSpPr>
            <a:spLocks noGrp="1"/>
          </p:cNvSpPr>
          <p:nvPr>
            <p:ph type="body" sz="quarter" idx="12"/>
          </p:nvPr>
        </p:nvSpPr>
        <p:spPr>
          <a:xfrm>
            <a:off x="7597223" y="2149367"/>
            <a:ext cx="3048000" cy="2483068"/>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16" name="Text Placeholder 12"/>
          <p:cNvSpPr>
            <a:spLocks noGrp="1"/>
          </p:cNvSpPr>
          <p:nvPr>
            <p:ph type="body" sz="quarter" idx="11"/>
          </p:nvPr>
        </p:nvSpPr>
        <p:spPr>
          <a:xfrm>
            <a:off x="8142689" y="2682766"/>
            <a:ext cx="1957071" cy="1600200"/>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13" name="Text Placeholder 12"/>
          <p:cNvSpPr>
            <a:spLocks noGrp="1"/>
          </p:cNvSpPr>
          <p:nvPr>
            <p:ph type="body" sz="quarter" idx="10"/>
          </p:nvPr>
        </p:nvSpPr>
        <p:spPr>
          <a:xfrm>
            <a:off x="8410023" y="3374920"/>
            <a:ext cx="1422400" cy="269544"/>
          </a:xfrm>
        </p:spPr>
        <p:txBody>
          <a:bodyPr anchor="ctr">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tx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8"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grpSp>
        <p:nvGrpSpPr>
          <p:cNvPr id="14" name="Group 13"/>
          <p:cNvGrpSpPr/>
          <p:nvPr userDrawn="1"/>
        </p:nvGrpSpPr>
        <p:grpSpPr>
          <a:xfrm>
            <a:off x="6898082" y="1807780"/>
            <a:ext cx="4519657" cy="3389743"/>
            <a:chOff x="5013278" y="1883978"/>
            <a:chExt cx="3389743" cy="3389743"/>
          </a:xfrm>
        </p:grpSpPr>
        <p:sp>
          <p:nvSpPr>
            <p:cNvPr id="20" name="Oval 19"/>
            <p:cNvSpPr/>
            <p:nvPr userDrawn="1"/>
          </p:nvSpPr>
          <p:spPr>
            <a:xfrm>
              <a:off x="5013278" y="1883978"/>
              <a:ext cx="3389743" cy="3389743"/>
            </a:xfrm>
            <a:prstGeom prst="ellipse">
              <a:avLst/>
            </a:prstGeom>
            <a:solidFill>
              <a:srgbClr val="CCE8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1" name="Oval 20"/>
            <p:cNvSpPr/>
            <p:nvPr userDrawn="1"/>
          </p:nvSpPr>
          <p:spPr>
            <a:xfrm>
              <a:off x="5419963" y="2290663"/>
              <a:ext cx="2576373" cy="2576373"/>
            </a:xfrm>
            <a:prstGeom prst="ellipse">
              <a:avLst/>
            </a:prstGeom>
            <a:solidFill>
              <a:srgbClr val="A4D8B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2" name="Oval 21"/>
            <p:cNvSpPr/>
            <p:nvPr userDrawn="1"/>
          </p:nvSpPr>
          <p:spPr>
            <a:xfrm>
              <a:off x="5786111" y="2656811"/>
              <a:ext cx="1844076" cy="1844076"/>
            </a:xfrm>
            <a:prstGeom prst="ellipse">
              <a:avLst/>
            </a:prstGeom>
            <a:solidFill>
              <a:srgbClr val="74C7A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3" name="Oval 22"/>
            <p:cNvSpPr/>
            <p:nvPr userDrawn="1"/>
          </p:nvSpPr>
          <p:spPr>
            <a:xfrm>
              <a:off x="6168181" y="3038881"/>
              <a:ext cx="1079937" cy="1079937"/>
            </a:xfrm>
            <a:prstGeom prst="ellipse">
              <a:avLst/>
            </a:prstGeom>
            <a:gradFill flip="none" rotWithShape="1">
              <a:gsLst>
                <a:gs pos="0">
                  <a:srgbClr val="89CEAE"/>
                </a:gs>
                <a:gs pos="29000">
                  <a:srgbClr val="A4D8BF"/>
                </a:gs>
                <a:gs pos="62000">
                  <a:srgbClr val="89CEAE">
                    <a:tint val="23500"/>
                    <a:satMod val="160000"/>
                  </a:srgbClr>
                </a:gs>
              </a:gsLst>
              <a:path path="circle">
                <a:fillToRect l="50000" t="50000" r="50000" b="50000"/>
              </a:path>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sp>
        <p:nvSpPr>
          <p:cNvPr id="24" name="Text Placeholder 12"/>
          <p:cNvSpPr>
            <a:spLocks noGrp="1"/>
          </p:cNvSpPr>
          <p:nvPr>
            <p:ph type="body" sz="quarter" idx="13"/>
          </p:nvPr>
        </p:nvSpPr>
        <p:spPr>
          <a:xfrm>
            <a:off x="6936823" y="1571299"/>
            <a:ext cx="4368800" cy="3460532"/>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5" name="Text Placeholder 12"/>
          <p:cNvSpPr>
            <a:spLocks noGrp="1"/>
          </p:cNvSpPr>
          <p:nvPr>
            <p:ph type="body" sz="quarter" idx="12"/>
          </p:nvPr>
        </p:nvSpPr>
        <p:spPr>
          <a:xfrm>
            <a:off x="7597223" y="2149367"/>
            <a:ext cx="3048000" cy="2483068"/>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6" name="Text Placeholder 12"/>
          <p:cNvSpPr>
            <a:spLocks noGrp="1"/>
          </p:cNvSpPr>
          <p:nvPr>
            <p:ph type="body" sz="quarter" idx="11"/>
          </p:nvPr>
        </p:nvSpPr>
        <p:spPr>
          <a:xfrm>
            <a:off x="8142689" y="2682766"/>
            <a:ext cx="1957071" cy="1600200"/>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7" name="Text Placeholder 12"/>
          <p:cNvSpPr>
            <a:spLocks noGrp="1"/>
          </p:cNvSpPr>
          <p:nvPr>
            <p:ph type="body" sz="quarter" idx="10"/>
          </p:nvPr>
        </p:nvSpPr>
        <p:spPr>
          <a:xfrm>
            <a:off x="8410023" y="3374920"/>
            <a:ext cx="1422400" cy="269544"/>
          </a:xfrm>
        </p:spPr>
        <p:txBody>
          <a:bodyPr anchor="ctr">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8" name="Title 1"/>
          <p:cNvSpPr>
            <a:spLocks noGrp="1"/>
          </p:cNvSpPr>
          <p:nvPr>
            <p:ph type="title"/>
          </p:nvPr>
        </p:nvSpPr>
        <p:spPr>
          <a:xfrm>
            <a:off x="609600" y="415635"/>
            <a:ext cx="10972800" cy="762000"/>
          </a:xfrm>
        </p:spPr>
        <p:txBody>
          <a:bodyPr/>
          <a:lstStyle/>
          <a:p>
            <a:r>
              <a:rPr lang="en-US" smtClean="0"/>
              <a:t>Click to edit Master title style</a:t>
            </a:r>
            <a:endParaRPr lang="en-US"/>
          </a:p>
        </p:txBody>
      </p:sp>
      <p:sp>
        <p:nvSpPr>
          <p:cNvPr id="29"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tx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30"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4144334424"/>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ext and Circle Graphic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tx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8"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15" name="Content Placeholder 8" descr="circle_dia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9200" y="1600200"/>
            <a:ext cx="5689600" cy="3953636"/>
          </a:xfrm>
          <a:prstGeom prst="rect">
            <a:avLst/>
          </a:prstGeom>
          <a:ln>
            <a:noFill/>
          </a:ln>
        </p:spPr>
      </p:pic>
      <p:pic>
        <p:nvPicPr>
          <p:cNvPr id="6" name="Content Placeholder 8" descr="circle_dia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9200" y="1600200"/>
            <a:ext cx="5689600" cy="3953636"/>
          </a:xfrm>
          <a:prstGeom prst="rect">
            <a:avLst/>
          </a:prstGeom>
          <a:ln>
            <a:noFill/>
          </a:ln>
        </p:spPr>
      </p:pic>
    </p:spTree>
    <p:extLst>
      <p:ext uri="{BB962C8B-B14F-4D97-AF65-F5344CB8AC3E}">
        <p14:creationId xmlns:p14="http://schemas.microsoft.com/office/powerpoint/2010/main" val="3937481586"/>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Picture Only">
    <p:spTree>
      <p:nvGrpSpPr>
        <p:cNvPr id="1" name=""/>
        <p:cNvGrpSpPr/>
        <p:nvPr/>
      </p:nvGrpSpPr>
      <p:grpSpPr>
        <a:xfrm>
          <a:off x="0" y="0"/>
          <a:ext cx="0" cy="0"/>
          <a:chOff x="0" y="0"/>
          <a:chExt cx="0" cy="0"/>
        </a:xfrm>
      </p:grpSpPr>
      <p:sp>
        <p:nvSpPr>
          <p:cNvPr id="7" name="Rectangle 6"/>
          <p:cNvSpPr/>
          <p:nvPr/>
        </p:nvSpPr>
        <p:spPr>
          <a:xfrm>
            <a:off x="0" y="6019800"/>
            <a:ext cx="12192000" cy="838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6" name="Picture 5" descr="IHI_Symbo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
        <p:nvSpPr>
          <p:cNvPr id="9" name="Picture Placeholder 8"/>
          <p:cNvSpPr>
            <a:spLocks noGrp="1"/>
          </p:cNvSpPr>
          <p:nvPr>
            <p:ph type="pic" sz="quarter" idx="10"/>
          </p:nvPr>
        </p:nvSpPr>
        <p:spPr>
          <a:xfrm>
            <a:off x="609600" y="1447800"/>
            <a:ext cx="10972800" cy="4648200"/>
          </a:xfrm>
        </p:spPr>
        <p:txBody>
          <a:bodyPr/>
          <a:lstStyle>
            <a:lvl1pPr marL="0" indent="0">
              <a:spcBef>
                <a:spcPts val="0"/>
              </a:spcBef>
              <a:buFont typeface="Arial" pitchFamily="34" charset="0"/>
              <a:buNone/>
              <a:defRPr>
                <a:solidFill>
                  <a:schemeClr val="tx1"/>
                </a:solidFill>
              </a:defRPr>
            </a:lvl1pPr>
          </a:lstStyle>
          <a:p>
            <a:r>
              <a:rPr lang="en-US" smtClean="0"/>
              <a:t>Click icon to add picture</a:t>
            </a:r>
            <a:endParaRPr lang="en-US"/>
          </a:p>
        </p:txBody>
      </p:sp>
      <p:sp>
        <p:nvSpPr>
          <p:cNvPr id="10" name="Rectangle 9"/>
          <p:cNvSpPr/>
          <p:nvPr userDrawn="1"/>
        </p:nvSpPr>
        <p:spPr>
          <a:xfrm>
            <a:off x="0" y="6019800"/>
            <a:ext cx="12192000" cy="838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1" name="Picture 10" descr="IHI_Symbo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Tree>
    <p:extLst>
      <p:ext uri="{BB962C8B-B14F-4D97-AF65-F5344CB8AC3E}">
        <p14:creationId xmlns:p14="http://schemas.microsoft.com/office/powerpoint/2010/main" val="1274533603"/>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lank with Pictur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6" name="Picture 5" descr="IHI_Symbo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
        <p:nvSpPr>
          <p:cNvPr id="9" name="Picture Placeholder 8"/>
          <p:cNvSpPr>
            <a:spLocks noGrp="1"/>
          </p:cNvSpPr>
          <p:nvPr>
            <p:ph type="pic" sz="quarter" idx="10"/>
          </p:nvPr>
        </p:nvSpPr>
        <p:spPr>
          <a:xfrm>
            <a:off x="609600" y="838200"/>
            <a:ext cx="10972800" cy="5257800"/>
          </a:xfrm>
        </p:spPr>
        <p:txBody>
          <a:bodyPr/>
          <a:lstStyle>
            <a:lvl1pPr marL="0" indent="0">
              <a:spcBef>
                <a:spcPts val="0"/>
              </a:spcBef>
              <a:buFont typeface="Arial" pitchFamily="34" charset="0"/>
              <a:buNone/>
              <a:defRPr>
                <a:solidFill>
                  <a:schemeClr val="tx1"/>
                </a:solidFill>
              </a:defRPr>
            </a:lvl1pPr>
          </a:lstStyle>
          <a:p>
            <a:r>
              <a:rPr lang="en-US" smtClean="0"/>
              <a:t>Click icon to add picture</a:t>
            </a:r>
            <a:endParaRPr lang="en-US"/>
          </a:p>
        </p:txBody>
      </p:sp>
      <p:sp>
        <p:nvSpPr>
          <p:cNvPr id="10" name="Rectangle 9"/>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1" name="Picture 10" descr="IHI_Symbo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Tree>
    <p:extLst>
      <p:ext uri="{BB962C8B-B14F-4D97-AF65-F5344CB8AC3E}">
        <p14:creationId xmlns:p14="http://schemas.microsoft.com/office/powerpoint/2010/main" val="3185252172"/>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Image and Tex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181600" y="1447802"/>
            <a:ext cx="6400800" cy="4419601"/>
          </a:xfrm>
        </p:spPr>
        <p:txBody>
          <a:bodyPr>
            <a:normAutofit/>
          </a:bodyPr>
          <a:lstStyle>
            <a:lvl1pPr marL="0" indent="0">
              <a:spcBef>
                <a:spcPts val="0"/>
              </a:spcBef>
              <a:buFont typeface="Arial" pitchFamily="34" charset="0"/>
              <a:buNone/>
              <a:defRPr sz="2800">
                <a:solidFill>
                  <a:schemeClr val="accent5"/>
                </a:solidFill>
              </a:defRPr>
            </a:lvl1pPr>
            <a:lvl2pPr marL="0" indent="0">
              <a:spcBef>
                <a:spcPts val="0"/>
              </a:spcBef>
              <a:buFont typeface="Arial" pitchFamily="34" charset="0"/>
              <a:buNone/>
              <a:defRPr/>
            </a:lvl2pPr>
            <a:lvl3pPr marL="0" indent="0">
              <a:spcBef>
                <a:spcPts val="0"/>
              </a:spcBef>
              <a:buFont typeface="Arial" pitchFamily="34" charset="0"/>
              <a:buNone/>
              <a:defRPr/>
            </a:lvl3pPr>
            <a:lvl4pPr marL="0" indent="0">
              <a:spcBef>
                <a:spcPts val="0"/>
              </a:spcBef>
              <a:buFont typeface="Arial" pitchFamily="34" charset="0"/>
              <a:buNone/>
              <a:defRPr/>
            </a:lvl4pPr>
            <a:lvl5pPr marL="0" indent="0">
              <a:spcBef>
                <a:spcPts val="0"/>
              </a:spcBef>
              <a:buFont typeface="Arial" pitchFamily="34" charset="0"/>
              <a:buNone/>
              <a:defRPr/>
            </a:lvl5pPr>
          </a:lstStyle>
          <a:p>
            <a:pPr lvl="0"/>
            <a:r>
              <a:rPr lang="en-US" smtClean="0"/>
              <a:t>Click to edit Master text styles</a:t>
            </a:r>
          </a:p>
        </p:txBody>
      </p:sp>
      <p:sp>
        <p:nvSpPr>
          <p:cNvPr id="8" name="Picture Placeholder 7"/>
          <p:cNvSpPr>
            <a:spLocks noGrp="1"/>
          </p:cNvSpPr>
          <p:nvPr>
            <p:ph type="pic" sz="quarter" idx="10"/>
          </p:nvPr>
        </p:nvSpPr>
        <p:spPr>
          <a:xfrm>
            <a:off x="609600" y="1447800"/>
            <a:ext cx="4165600" cy="4419600"/>
          </a:xfrm>
        </p:spPr>
        <p:txBody>
          <a:bodyPr/>
          <a:lstStyle>
            <a:lvl1pPr marL="0" indent="0">
              <a:spcBef>
                <a:spcPts val="0"/>
              </a:spcBef>
              <a:buFont typeface="Arial" pitchFamily="34" charset="0"/>
              <a:buNone/>
              <a:defRPr/>
            </a:lvl1pPr>
          </a:lstStyle>
          <a:p>
            <a:r>
              <a:rPr lang="en-US" smtClean="0"/>
              <a:t>Click icon to add picture</a:t>
            </a:r>
            <a:endParaRPr lang="en-US" dirty="0"/>
          </a:p>
        </p:txBody>
      </p:sp>
      <p:sp>
        <p:nvSpPr>
          <p:cNvPr id="10"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9266581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24639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0634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50F69E1A-9249-43DF-99A9-C42EB3655FC4}" type="datetimeFigureOut">
              <a:rPr lang="en-GB" smtClean="0">
                <a:solidFill>
                  <a:prstClr val="black">
                    <a:tint val="75000"/>
                  </a:prstClr>
                </a:solidFill>
              </a:rPr>
              <a:pPr/>
              <a:t>26/05/2017</a:t>
            </a:fld>
            <a:endParaRPr lang="en-GB">
              <a:solidFill>
                <a:prstClr val="black">
                  <a:tint val="75000"/>
                </a:prstClr>
              </a:solidFill>
            </a:endParaRPr>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CCA45D4-D9FF-4C07-A67A-BFE1D485FD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7602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 Sour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10972800" cy="4419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0"/>
          </p:nvPr>
        </p:nvSpPr>
        <p:spPr>
          <a:xfrm>
            <a:off x="609600" y="6133011"/>
            <a:ext cx="10160000" cy="609600"/>
          </a:xfrm>
        </p:spPr>
        <p:txBody>
          <a:bodyPr anchor="ctr">
            <a:noAutofit/>
          </a:bodyPr>
          <a:lstStyle>
            <a:lvl1pPr marL="0" indent="0">
              <a:spcBef>
                <a:spcPts val="0"/>
              </a:spcBef>
              <a:buFont typeface="Arial" pitchFamily="34" charset="0"/>
              <a:buNone/>
              <a:defRPr sz="1000">
                <a:solidFill>
                  <a:schemeClr val="bg1"/>
                </a:solidFill>
              </a:defRPr>
            </a:lvl1pPr>
            <a:lvl2pPr>
              <a:buFont typeface="Arial" pitchFamily="34" charset="0"/>
              <a:buNone/>
              <a:defRPr sz="1600">
                <a:solidFill>
                  <a:schemeClr val="bg1"/>
                </a:solidFill>
              </a:defRPr>
            </a:lvl2pPr>
            <a:lvl3pPr>
              <a:buFont typeface="Arial" pitchFamily="34" charset="0"/>
              <a:buNone/>
              <a:defRPr sz="1400">
                <a:solidFill>
                  <a:schemeClr val="bg1"/>
                </a:solidFill>
              </a:defRPr>
            </a:lvl3pPr>
            <a:lvl4pPr>
              <a:buFont typeface="Arial" pitchFamily="34" charset="0"/>
              <a:buNone/>
              <a:defRPr sz="1200">
                <a:solidFill>
                  <a:schemeClr val="bg1"/>
                </a:solidFill>
              </a:defRPr>
            </a:lvl4pPr>
            <a:lvl5pPr>
              <a:buFont typeface="Arial" pitchFamily="34" charset="0"/>
              <a:buNone/>
              <a:defRPr sz="1200">
                <a:solidFill>
                  <a:schemeClr val="bg1"/>
                </a:solidFill>
              </a:defRPr>
            </a:lvl5pPr>
          </a:lstStyle>
          <a:p>
            <a:pPr lvl="0"/>
            <a:r>
              <a:rPr lang="en-US" smtClean="0"/>
              <a:t>Click to edit Master text styles</a:t>
            </a:r>
          </a:p>
        </p:txBody>
      </p:sp>
      <p:sp>
        <p:nvSpPr>
          <p:cNvPr id="7"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2660043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Light -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6" name="Content Placeholder 2"/>
          <p:cNvSpPr>
            <a:spLocks noGrp="1"/>
          </p:cNvSpPr>
          <p:nvPr>
            <p:ph idx="1"/>
          </p:nvPr>
        </p:nvSpPr>
        <p:spPr>
          <a:xfrm>
            <a:off x="609600" y="1447801"/>
            <a:ext cx="5242560" cy="44196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0"/>
          </p:nvPr>
        </p:nvSpPr>
        <p:spPr>
          <a:xfrm>
            <a:off x="6299200" y="1447801"/>
            <a:ext cx="5242560" cy="44196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349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9EC2"/>
                </a:solidFill>
              </a:defRPr>
            </a:lvl1pPr>
          </a:lstStyle>
          <a:p>
            <a:r>
              <a:rPr lang="en-US" smtClean="0"/>
              <a:t>Click to edit Master title style</a:t>
            </a:r>
            <a:endParaRPr lang="en-US" dirty="0"/>
          </a:p>
        </p:txBody>
      </p:sp>
      <p:sp>
        <p:nvSpPr>
          <p:cNvPr id="8" name="Picture Placeholder 7"/>
          <p:cNvSpPr>
            <a:spLocks noGrp="1"/>
          </p:cNvSpPr>
          <p:nvPr>
            <p:ph type="pic" sz="quarter" idx="10"/>
          </p:nvPr>
        </p:nvSpPr>
        <p:spPr>
          <a:xfrm>
            <a:off x="609600" y="1447800"/>
            <a:ext cx="4775200" cy="4419600"/>
          </a:xfrm>
        </p:spPr>
        <p:txBody>
          <a:bodyPr/>
          <a:lstStyle>
            <a:lvl1pPr marL="0" indent="0">
              <a:spcBef>
                <a:spcPts val="0"/>
              </a:spcBef>
              <a:buFont typeface="Arial" pitchFamily="34" charset="0"/>
              <a:buNone/>
              <a:defRPr/>
            </a:lvl1pPr>
          </a:lstStyle>
          <a:p>
            <a:r>
              <a:rPr lang="en-US" dirty="0" smtClean="0"/>
              <a:t>Click icon to add picture</a:t>
            </a:r>
            <a:endParaRPr lang="en-US" dirty="0"/>
          </a:p>
        </p:txBody>
      </p:sp>
      <p:sp>
        <p:nvSpPr>
          <p:cNvPr id="7"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6" name="Content Placeholder 2"/>
          <p:cNvSpPr>
            <a:spLocks noGrp="1"/>
          </p:cNvSpPr>
          <p:nvPr>
            <p:ph idx="11"/>
          </p:nvPr>
        </p:nvSpPr>
        <p:spPr>
          <a:xfrm>
            <a:off x="5808869" y="1447802"/>
            <a:ext cx="5773531" cy="4419601"/>
          </a:xfrm>
        </p:spPr>
        <p:txBody>
          <a:bodyPr>
            <a:normAutofit/>
          </a:bodyPr>
          <a:lstStyle>
            <a:lvl1pPr>
              <a:defRPr sz="2800">
                <a:solidFill>
                  <a:schemeClr val="accent5"/>
                </a:solidFill>
              </a:defRPr>
            </a:lvl1pPr>
            <a:lvl2pPr>
              <a:defRPr sz="2400">
                <a:solidFill>
                  <a:schemeClr val="accent5"/>
                </a:solidFill>
              </a:defRPr>
            </a:lvl2pPr>
            <a:lvl3pPr>
              <a:defRPr sz="2000">
                <a:solidFill>
                  <a:schemeClr val="accent5"/>
                </a:solidFill>
              </a:defRPr>
            </a:lvl3pPr>
            <a:lvl4pPr>
              <a:defRPr sz="1800">
                <a:solidFill>
                  <a:schemeClr val="accent5"/>
                </a:solidFill>
              </a:defRPr>
            </a:lvl4pPr>
            <a:lvl5pPr>
              <a:defRPr sz="1800">
                <a:solidFill>
                  <a:schemeClr val="accent5"/>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7517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ark Backgroun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6" name="Content Placeholder 2"/>
          <p:cNvSpPr>
            <a:spLocks noGrp="1"/>
          </p:cNvSpPr>
          <p:nvPr>
            <p:ph idx="1"/>
          </p:nvPr>
        </p:nvSpPr>
        <p:spPr>
          <a:xfrm>
            <a:off x="609600" y="1447802"/>
            <a:ext cx="10972800" cy="4419601"/>
          </a:xfrm>
        </p:spPr>
        <p:txBody>
          <a:bodyPr/>
          <a:lstStyle>
            <a:lvl1pPr>
              <a:defRPr>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32521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ark2 - two colum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8" name="Content Placeholder 2"/>
          <p:cNvSpPr>
            <a:spLocks noGrp="1"/>
          </p:cNvSpPr>
          <p:nvPr>
            <p:ph idx="1"/>
          </p:nvPr>
        </p:nvSpPr>
        <p:spPr>
          <a:xfrm>
            <a:off x="609600" y="1447802"/>
            <a:ext cx="5242560" cy="4419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6299200" y="1447802"/>
            <a:ext cx="5242560" cy="4419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65144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ark Background - Imag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Picture Placeholder 8"/>
          <p:cNvSpPr>
            <a:spLocks noGrp="1"/>
          </p:cNvSpPr>
          <p:nvPr>
            <p:ph type="pic" sz="quarter" idx="10"/>
          </p:nvPr>
        </p:nvSpPr>
        <p:spPr>
          <a:xfrm>
            <a:off x="6807200" y="1447800"/>
            <a:ext cx="4775200" cy="4419600"/>
          </a:xfrm>
        </p:spPr>
        <p:txBody>
          <a:bodyPr/>
          <a:lstStyle>
            <a:lvl1pPr marL="0" indent="0">
              <a:spcBef>
                <a:spcPts val="0"/>
              </a:spcBef>
              <a:buFont typeface="Arial" pitchFamily="34" charset="0"/>
              <a:buNone/>
              <a:defRPr>
                <a:solidFill>
                  <a:schemeClr val="bg1"/>
                </a:solidFill>
              </a:defRPr>
            </a:lvl1pPr>
          </a:lstStyle>
          <a:p>
            <a:r>
              <a:rPr lang="en-US" dirty="0" smtClean="0"/>
              <a:t>Click icon to add picture</a:t>
            </a:r>
            <a:endParaRPr lang="en-US" dirty="0"/>
          </a:p>
        </p:txBody>
      </p:sp>
      <p:sp>
        <p:nvSpPr>
          <p:cNvPr id="11"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6" name="Content Placeholder 2"/>
          <p:cNvSpPr>
            <a:spLocks noGrp="1"/>
          </p:cNvSpPr>
          <p:nvPr>
            <p:ph idx="11"/>
          </p:nvPr>
        </p:nvSpPr>
        <p:spPr>
          <a:xfrm>
            <a:off x="609600" y="1447802"/>
            <a:ext cx="5791200" cy="4419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4852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ark Background - Bullete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5" name="Content Placeholder 2"/>
          <p:cNvSpPr>
            <a:spLocks noGrp="1"/>
          </p:cNvSpPr>
          <p:nvPr>
            <p:ph idx="1"/>
          </p:nvPr>
        </p:nvSpPr>
        <p:spPr>
          <a:xfrm>
            <a:off x="609600" y="1447802"/>
            <a:ext cx="10972800" cy="4419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96770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ark - two colum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6" name="Content Placeholder 2"/>
          <p:cNvSpPr>
            <a:spLocks noGrp="1"/>
          </p:cNvSpPr>
          <p:nvPr>
            <p:ph idx="1"/>
          </p:nvPr>
        </p:nvSpPr>
        <p:spPr>
          <a:xfrm>
            <a:off x="609600" y="1447802"/>
            <a:ext cx="5242560" cy="4419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0"/>
          </p:nvPr>
        </p:nvSpPr>
        <p:spPr>
          <a:xfrm>
            <a:off x="6299200" y="1447802"/>
            <a:ext cx="5242560" cy="4419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7909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1 - Lo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IHI_Reverse_logo.png"/>
          <p:cNvPicPr>
            <a:picLocks noChangeAspect="1"/>
          </p:cNvPicPr>
          <p:nvPr/>
        </p:nvPicPr>
        <p:blipFill>
          <a:blip r:embed="rId3" cstate="print"/>
          <a:stretch>
            <a:fillRect/>
          </a:stretch>
        </p:blipFill>
        <p:spPr>
          <a:xfrm>
            <a:off x="711201" y="347135"/>
            <a:ext cx="2743200" cy="1000340"/>
          </a:xfrm>
          <a:prstGeom prst="rect">
            <a:avLst/>
          </a:prstGeom>
          <a:noFill/>
          <a:ln>
            <a:noFill/>
          </a:ln>
        </p:spPr>
      </p:pic>
      <p:sp>
        <p:nvSpPr>
          <p:cNvPr id="2" name="Title 1"/>
          <p:cNvSpPr>
            <a:spLocks noGrp="1"/>
          </p:cNvSpPr>
          <p:nvPr>
            <p:ph type="ctrTitle"/>
          </p:nvPr>
        </p:nvSpPr>
        <p:spPr>
          <a:xfrm>
            <a:off x="812800" y="2711923"/>
            <a:ext cx="8636000" cy="1421928"/>
          </a:xfrm>
          <a:noFill/>
          <a:ln>
            <a:noFill/>
          </a:ln>
        </p:spPr>
        <p:txBody>
          <a:bodyPr wrap="square"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12800" y="4114800"/>
            <a:ext cx="8636000" cy="533400"/>
          </a:xfrm>
          <a:noFill/>
          <a:ln>
            <a:noFill/>
          </a:ln>
        </p:spPr>
        <p:txBody>
          <a:bodyPr>
            <a:normAutofit/>
          </a:bodyPr>
          <a:lstStyle>
            <a:lvl1pPr marL="0" indent="0" algn="l">
              <a:buNone/>
              <a:defRPr sz="18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398933" y="409903"/>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398933"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890000" y="5003800"/>
            <a:ext cx="2387600" cy="457200"/>
          </a:xfrm>
        </p:spPr>
        <p:txBody>
          <a:bodyPr>
            <a:noAutofit/>
          </a:bodyPr>
          <a:lstStyle>
            <a:lvl1pPr marL="0" indent="0" algn="ctr">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2941322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Dark Background - Imag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6" name="Content Placeholder 2"/>
          <p:cNvSpPr>
            <a:spLocks noGrp="1"/>
          </p:cNvSpPr>
          <p:nvPr>
            <p:ph idx="1"/>
          </p:nvPr>
        </p:nvSpPr>
        <p:spPr>
          <a:xfrm>
            <a:off x="609600" y="1447802"/>
            <a:ext cx="6400800" cy="4419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Content Placeholder 8" descr="circle_diag.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5733" y="1413447"/>
            <a:ext cx="5063067" cy="4691020"/>
          </a:xfrm>
          <a:prstGeom prst="rect">
            <a:avLst/>
          </a:prstGeom>
          <a:noFill/>
          <a:ln>
            <a:noFill/>
          </a:ln>
        </p:spPr>
      </p:pic>
    </p:spTree>
    <p:extLst>
      <p:ext uri="{BB962C8B-B14F-4D97-AF65-F5344CB8AC3E}">
        <p14:creationId xmlns:p14="http://schemas.microsoft.com/office/powerpoint/2010/main" val="4199423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Picture Placeholder 8"/>
          <p:cNvSpPr>
            <a:spLocks noGrp="1"/>
          </p:cNvSpPr>
          <p:nvPr>
            <p:ph type="pic" sz="quarter" idx="10"/>
          </p:nvPr>
        </p:nvSpPr>
        <p:spPr>
          <a:xfrm>
            <a:off x="6807200" y="1447800"/>
            <a:ext cx="4775200" cy="4419600"/>
          </a:xfrm>
        </p:spPr>
        <p:txBody>
          <a:bodyPr/>
          <a:lstStyle>
            <a:lvl1pPr marL="0" indent="0">
              <a:spcBef>
                <a:spcPts val="0"/>
              </a:spcBef>
              <a:buFont typeface="Arial" pitchFamily="34" charset="0"/>
              <a:buNone/>
              <a:defRPr>
                <a:solidFill>
                  <a:schemeClr val="tx1"/>
                </a:solidFill>
              </a:defRPr>
            </a:lvl1pPr>
          </a:lstStyle>
          <a:p>
            <a:r>
              <a:rPr lang="en-US" dirty="0" smtClean="0"/>
              <a:t>Click icon to add picture</a:t>
            </a:r>
            <a:endParaRPr lang="en-US" dirty="0"/>
          </a:p>
        </p:txBody>
      </p:sp>
      <p:sp>
        <p:nvSpPr>
          <p:cNvPr id="8"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6" name="Content Placeholder 2"/>
          <p:cNvSpPr>
            <a:spLocks noGrp="1"/>
          </p:cNvSpPr>
          <p:nvPr>
            <p:ph idx="1"/>
          </p:nvPr>
        </p:nvSpPr>
        <p:spPr>
          <a:xfrm>
            <a:off x="609600" y="1447802"/>
            <a:ext cx="5791200" cy="44196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9913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ight -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6" name="Content Placeholder 2"/>
          <p:cNvSpPr>
            <a:spLocks noGrp="1"/>
          </p:cNvSpPr>
          <p:nvPr>
            <p:ph idx="1"/>
          </p:nvPr>
        </p:nvSpPr>
        <p:spPr>
          <a:xfrm>
            <a:off x="609600" y="1447802"/>
            <a:ext cx="5242560" cy="44196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0"/>
          </p:nvPr>
        </p:nvSpPr>
        <p:spPr>
          <a:xfrm>
            <a:off x="6299200" y="1447802"/>
            <a:ext cx="5242560" cy="44196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2846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and Circle Graphic">
    <p:spTree>
      <p:nvGrpSpPr>
        <p:cNvPr id="1" name=""/>
        <p:cNvGrpSpPr/>
        <p:nvPr/>
      </p:nvGrpSpPr>
      <p:grpSpPr>
        <a:xfrm>
          <a:off x="0" y="0"/>
          <a:ext cx="0" cy="0"/>
          <a:chOff x="0" y="0"/>
          <a:chExt cx="0" cy="0"/>
        </a:xfrm>
      </p:grpSpPr>
      <p:grpSp>
        <p:nvGrpSpPr>
          <p:cNvPr id="19" name="Group 18"/>
          <p:cNvGrpSpPr/>
          <p:nvPr/>
        </p:nvGrpSpPr>
        <p:grpSpPr>
          <a:xfrm>
            <a:off x="7457440" y="1661160"/>
            <a:ext cx="4023360" cy="4023360"/>
            <a:chOff x="5013278" y="1883978"/>
            <a:chExt cx="3389743" cy="3389743"/>
          </a:xfrm>
        </p:grpSpPr>
        <p:sp>
          <p:nvSpPr>
            <p:cNvPr id="6" name="Oval 5"/>
            <p:cNvSpPr/>
            <p:nvPr/>
          </p:nvSpPr>
          <p:spPr>
            <a:xfrm>
              <a:off x="5013278" y="1883978"/>
              <a:ext cx="3389743" cy="3389743"/>
            </a:xfrm>
            <a:prstGeom prst="ellipse">
              <a:avLst/>
            </a:prstGeom>
            <a:solidFill>
              <a:srgbClr val="CCE8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Oval 6"/>
            <p:cNvSpPr/>
            <p:nvPr/>
          </p:nvSpPr>
          <p:spPr>
            <a:xfrm>
              <a:off x="5419963" y="2290663"/>
              <a:ext cx="2576373" cy="2576373"/>
            </a:xfrm>
            <a:prstGeom prst="ellipse">
              <a:avLst/>
            </a:prstGeom>
            <a:solidFill>
              <a:srgbClr val="A4D8B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Oval 9"/>
            <p:cNvSpPr/>
            <p:nvPr/>
          </p:nvSpPr>
          <p:spPr>
            <a:xfrm>
              <a:off x="5786111" y="2656811"/>
              <a:ext cx="1844076" cy="1844076"/>
            </a:xfrm>
            <a:prstGeom prst="ellipse">
              <a:avLst/>
            </a:prstGeom>
            <a:solidFill>
              <a:srgbClr val="74C7A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Oval 14"/>
            <p:cNvSpPr/>
            <p:nvPr/>
          </p:nvSpPr>
          <p:spPr>
            <a:xfrm>
              <a:off x="6168181" y="3038881"/>
              <a:ext cx="1079937" cy="1079937"/>
            </a:xfrm>
            <a:prstGeom prst="ellipse">
              <a:avLst/>
            </a:prstGeom>
            <a:gradFill flip="none" rotWithShape="1">
              <a:gsLst>
                <a:gs pos="0">
                  <a:srgbClr val="89CEAE"/>
                </a:gs>
                <a:gs pos="29000">
                  <a:srgbClr val="A4D8BF"/>
                </a:gs>
                <a:gs pos="62000">
                  <a:srgbClr val="89CEAE">
                    <a:tint val="23500"/>
                    <a:satMod val="160000"/>
                  </a:srgbClr>
                </a:gs>
              </a:gsLst>
              <a:path path="circle">
                <a:fillToRect l="50000" t="50000" r="50000" b="50000"/>
              </a:path>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8" name="Text Placeholder 12"/>
          <p:cNvSpPr>
            <a:spLocks noGrp="1"/>
          </p:cNvSpPr>
          <p:nvPr>
            <p:ph type="body" sz="quarter" idx="13"/>
          </p:nvPr>
        </p:nvSpPr>
        <p:spPr>
          <a:xfrm>
            <a:off x="7315200" y="1938867"/>
            <a:ext cx="4368800" cy="3460532"/>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17" name="Text Placeholder 12"/>
          <p:cNvSpPr>
            <a:spLocks noGrp="1"/>
          </p:cNvSpPr>
          <p:nvPr>
            <p:ph type="body" sz="quarter" idx="12"/>
          </p:nvPr>
        </p:nvSpPr>
        <p:spPr>
          <a:xfrm>
            <a:off x="7975600" y="2516935"/>
            <a:ext cx="3048000" cy="2483068"/>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16" name="Text Placeholder 12"/>
          <p:cNvSpPr>
            <a:spLocks noGrp="1"/>
          </p:cNvSpPr>
          <p:nvPr>
            <p:ph type="body" sz="quarter" idx="11"/>
          </p:nvPr>
        </p:nvSpPr>
        <p:spPr>
          <a:xfrm>
            <a:off x="8521066" y="3050335"/>
            <a:ext cx="1957069" cy="1600200"/>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13" name="Text Placeholder 12"/>
          <p:cNvSpPr>
            <a:spLocks noGrp="1"/>
          </p:cNvSpPr>
          <p:nvPr>
            <p:ph type="body" sz="quarter" idx="10"/>
          </p:nvPr>
        </p:nvSpPr>
        <p:spPr>
          <a:xfrm>
            <a:off x="8788400" y="3742488"/>
            <a:ext cx="1422400" cy="269544"/>
          </a:xfrm>
        </p:spPr>
        <p:txBody>
          <a:bodyPr anchor="ctr">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21" name="Content Placeholder 2"/>
          <p:cNvSpPr>
            <a:spLocks noGrp="1"/>
          </p:cNvSpPr>
          <p:nvPr>
            <p:ph idx="1"/>
          </p:nvPr>
        </p:nvSpPr>
        <p:spPr>
          <a:xfrm>
            <a:off x="609600" y="1447802"/>
            <a:ext cx="6299200" cy="44196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3774405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and Circle Graphic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15" name="Content Placeholder 8" descr="circle_dia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25733" y="1413447"/>
            <a:ext cx="5063067" cy="4691020"/>
          </a:xfrm>
          <a:prstGeom prst="rect">
            <a:avLst/>
          </a:prstGeom>
          <a:noFill/>
          <a:ln>
            <a:noFill/>
          </a:ln>
        </p:spPr>
      </p:pic>
      <p:sp>
        <p:nvSpPr>
          <p:cNvPr id="7" name="Content Placeholder 2"/>
          <p:cNvSpPr>
            <a:spLocks noGrp="1"/>
          </p:cNvSpPr>
          <p:nvPr>
            <p:ph idx="1"/>
          </p:nvPr>
        </p:nvSpPr>
        <p:spPr>
          <a:xfrm>
            <a:off x="609600" y="1447802"/>
            <a:ext cx="6299200" cy="44196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760625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Only">
    <p:spTree>
      <p:nvGrpSpPr>
        <p:cNvPr id="1" name=""/>
        <p:cNvGrpSpPr/>
        <p:nvPr/>
      </p:nvGrpSpPr>
      <p:grpSpPr>
        <a:xfrm>
          <a:off x="0" y="0"/>
          <a:ext cx="0" cy="0"/>
          <a:chOff x="0" y="0"/>
          <a:chExt cx="0" cy="0"/>
        </a:xfrm>
      </p:grpSpPr>
      <p:sp>
        <p:nvSpPr>
          <p:cNvPr id="7" name="Rectangle 6"/>
          <p:cNvSpPr/>
          <p:nvPr/>
        </p:nvSpPr>
        <p:spPr>
          <a:xfrm>
            <a:off x="0" y="6019800"/>
            <a:ext cx="12192000" cy="838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9" name="Picture Placeholder 8"/>
          <p:cNvSpPr>
            <a:spLocks noGrp="1"/>
          </p:cNvSpPr>
          <p:nvPr>
            <p:ph type="pic" sz="quarter" idx="10"/>
          </p:nvPr>
        </p:nvSpPr>
        <p:spPr>
          <a:xfrm>
            <a:off x="609600" y="1447800"/>
            <a:ext cx="10972800" cy="4521200"/>
          </a:xfrm>
        </p:spPr>
        <p:txBody>
          <a:bodyPr/>
          <a:lstStyle>
            <a:lvl1pPr marL="0" indent="0">
              <a:spcBef>
                <a:spcPts val="0"/>
              </a:spcBef>
              <a:buFont typeface="Arial" pitchFamily="34" charset="0"/>
              <a:buNone/>
              <a:defRPr>
                <a:solidFill>
                  <a:schemeClr val="tx1"/>
                </a:solidFill>
              </a:defRPr>
            </a:lvl1pPr>
          </a:lstStyle>
          <a:p>
            <a:r>
              <a:rPr lang="en-US" dirty="0" smtClean="0"/>
              <a:t>Click icon to add picture</a:t>
            </a:r>
            <a:endParaRPr lang="en-US" dirty="0"/>
          </a:p>
        </p:txBody>
      </p:sp>
      <p:pic>
        <p:nvPicPr>
          <p:cNvPr id="10" name="Picture 9" descr="IHI_Symbo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06833" y="6224158"/>
            <a:ext cx="475569" cy="469393"/>
          </a:xfrm>
          <a:prstGeom prst="rect">
            <a:avLst/>
          </a:prstGeom>
          <a:noFill/>
          <a:ln>
            <a:noFill/>
          </a:ln>
        </p:spPr>
      </p:pic>
    </p:spTree>
    <p:extLst>
      <p:ext uri="{BB962C8B-B14F-4D97-AF65-F5344CB8AC3E}">
        <p14:creationId xmlns:p14="http://schemas.microsoft.com/office/powerpoint/2010/main" val="32446012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with Pictur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9" name="Picture Placeholder 8"/>
          <p:cNvSpPr>
            <a:spLocks noGrp="1"/>
          </p:cNvSpPr>
          <p:nvPr>
            <p:ph type="pic" sz="quarter" idx="10"/>
          </p:nvPr>
        </p:nvSpPr>
        <p:spPr>
          <a:xfrm>
            <a:off x="609600" y="838200"/>
            <a:ext cx="10972800" cy="5257800"/>
          </a:xfrm>
        </p:spPr>
        <p:txBody>
          <a:bodyPr/>
          <a:lstStyle>
            <a:lvl1pPr marL="0" indent="0">
              <a:spcBef>
                <a:spcPts val="0"/>
              </a:spcBef>
              <a:buFont typeface="Arial" pitchFamily="34" charset="0"/>
              <a:buNone/>
              <a:defRPr>
                <a:solidFill>
                  <a:schemeClr val="tx1"/>
                </a:solidFill>
              </a:defRPr>
            </a:lvl1pPr>
          </a:lstStyle>
          <a:p>
            <a:r>
              <a:rPr lang="en-US" dirty="0" smtClean="0"/>
              <a:t>Click icon to add picture</a:t>
            </a:r>
            <a:endParaRPr lang="en-US" dirty="0"/>
          </a:p>
        </p:txBody>
      </p:sp>
      <p:pic>
        <p:nvPicPr>
          <p:cNvPr id="10" name="Picture 9" descr="IHI_Symbo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06833" y="6224158"/>
            <a:ext cx="475569" cy="469393"/>
          </a:xfrm>
          <a:prstGeom prst="rect">
            <a:avLst/>
          </a:prstGeom>
          <a:noFill/>
          <a:ln>
            <a:noFill/>
          </a:ln>
        </p:spPr>
      </p:pic>
    </p:spTree>
    <p:extLst>
      <p:ext uri="{BB962C8B-B14F-4D97-AF65-F5344CB8AC3E}">
        <p14:creationId xmlns:p14="http://schemas.microsoft.com/office/powerpoint/2010/main" val="300933687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and Tex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Picture Placeholder 7"/>
          <p:cNvSpPr>
            <a:spLocks noGrp="1"/>
          </p:cNvSpPr>
          <p:nvPr>
            <p:ph type="pic" sz="quarter" idx="10"/>
          </p:nvPr>
        </p:nvSpPr>
        <p:spPr>
          <a:xfrm>
            <a:off x="609600" y="1447800"/>
            <a:ext cx="4165600" cy="4419600"/>
          </a:xfrm>
        </p:spPr>
        <p:txBody>
          <a:bodyPr/>
          <a:lstStyle>
            <a:lvl1pPr marL="0" indent="0">
              <a:spcBef>
                <a:spcPts val="0"/>
              </a:spcBef>
              <a:buFont typeface="Arial" pitchFamily="34" charset="0"/>
              <a:buNone/>
              <a:defRPr/>
            </a:lvl1pPr>
          </a:lstStyle>
          <a:p>
            <a:r>
              <a:rPr lang="en-US" dirty="0" smtClean="0"/>
              <a:t>Click icon to add picture</a:t>
            </a:r>
            <a:endParaRPr lang="en-US" dirty="0"/>
          </a:p>
        </p:txBody>
      </p:sp>
      <p:sp>
        <p:nvSpPr>
          <p:cNvPr id="10"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6" name="Content Placeholder 2"/>
          <p:cNvSpPr>
            <a:spLocks noGrp="1"/>
          </p:cNvSpPr>
          <p:nvPr>
            <p:ph idx="11"/>
          </p:nvPr>
        </p:nvSpPr>
        <p:spPr>
          <a:xfrm>
            <a:off x="5181600" y="1447802"/>
            <a:ext cx="6400800" cy="4419601"/>
          </a:xfrm>
        </p:spPr>
        <p:txBody>
          <a:bodyPr>
            <a:normAutofit/>
          </a:bodyPr>
          <a:lstStyle>
            <a:lvl1pPr>
              <a:defRPr sz="2800">
                <a:solidFill>
                  <a:schemeClr val="accent5"/>
                </a:solidFill>
              </a:defRPr>
            </a:lvl1pPr>
            <a:lvl2pPr>
              <a:defRPr sz="2000">
                <a:solidFill>
                  <a:schemeClr val="accent5"/>
                </a:solidFill>
              </a:defRPr>
            </a:lvl2pPr>
            <a:lvl3pPr>
              <a:defRPr sz="1800">
                <a:solidFill>
                  <a:schemeClr val="accent5"/>
                </a:solidFill>
              </a:defRPr>
            </a:lvl3pPr>
            <a:lvl4pPr>
              <a:defRPr sz="1600">
                <a:solidFill>
                  <a:schemeClr val="accent5"/>
                </a:solidFill>
              </a:defRPr>
            </a:lvl4pPr>
            <a:lvl5pPr>
              <a:defRPr sz="1600">
                <a:solidFill>
                  <a:schemeClr val="accent5"/>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6710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752600"/>
            <a:ext cx="5588000" cy="3962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400800" y="1752600"/>
            <a:ext cx="5588000" cy="3962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84339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a:defRPr/>
            </a:pPr>
            <a:endParaRPr lang="en-US" dirty="0">
              <a:solidFill>
                <a:srgbClr val="45566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010B273-6CA1-4EFC-9E2C-2CF080E278DD}" type="slidenum">
              <a:rPr lang="en-US" smtClean="0">
                <a:solidFill>
                  <a:srgbClr val="777779"/>
                </a:solidFill>
              </a:rPr>
              <a:pPr>
                <a:defRPr/>
              </a:pPr>
              <a:t>‹#›</a:t>
            </a:fld>
            <a:endParaRPr lang="en-US" dirty="0">
              <a:solidFill>
                <a:srgbClr val="777779"/>
              </a:solidFill>
            </a:endParaRPr>
          </a:p>
        </p:txBody>
      </p:sp>
    </p:spTree>
    <p:extLst>
      <p:ext uri="{BB962C8B-B14F-4D97-AF65-F5344CB8AC3E}">
        <p14:creationId xmlns:p14="http://schemas.microsoft.com/office/powerpoint/2010/main" val="181690003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2 - Shor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descr="IHI_Reverse_logo.png"/>
          <p:cNvPicPr>
            <a:picLocks noChangeAspect="1"/>
          </p:cNvPicPr>
          <p:nvPr/>
        </p:nvPicPr>
        <p:blipFill>
          <a:blip r:embed="rId3" cstate="print"/>
          <a:stretch>
            <a:fillRect/>
          </a:stretch>
        </p:blipFill>
        <p:spPr>
          <a:xfrm>
            <a:off x="711201" y="347135"/>
            <a:ext cx="2743200" cy="1000340"/>
          </a:xfrm>
          <a:prstGeom prst="rect">
            <a:avLst/>
          </a:prstGeom>
          <a:noFill/>
          <a:ln>
            <a:noFill/>
          </a:ln>
        </p:spPr>
      </p:pic>
      <p:sp>
        <p:nvSpPr>
          <p:cNvPr id="12" name="Title 1"/>
          <p:cNvSpPr>
            <a:spLocks noGrp="1"/>
          </p:cNvSpPr>
          <p:nvPr>
            <p:ph type="ctrTitle"/>
          </p:nvPr>
        </p:nvSpPr>
        <p:spPr>
          <a:xfrm>
            <a:off x="1828800" y="2711923"/>
            <a:ext cx="7620000" cy="1421928"/>
          </a:xfrm>
          <a:noFill/>
          <a:ln>
            <a:noFill/>
          </a:ln>
        </p:spPr>
        <p:txBody>
          <a:bodyPr wrap="square"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13" name="Subtitle 2"/>
          <p:cNvSpPr>
            <a:spLocks noGrp="1"/>
          </p:cNvSpPr>
          <p:nvPr>
            <p:ph type="subTitle" idx="1"/>
          </p:nvPr>
        </p:nvSpPr>
        <p:spPr>
          <a:xfrm>
            <a:off x="1828800" y="4114800"/>
            <a:ext cx="7620000" cy="533400"/>
          </a:xfrm>
          <a:noFill/>
          <a:ln>
            <a:noFill/>
          </a:ln>
        </p:spPr>
        <p:txBody>
          <a:bodyPr>
            <a:normAutofit/>
          </a:bodyPr>
          <a:lstStyle>
            <a:lvl1pPr marL="0" indent="0" algn="l">
              <a:buNone/>
              <a:defRPr sz="18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4" name="Text Placeholder 14"/>
          <p:cNvSpPr>
            <a:spLocks noGrp="1"/>
          </p:cNvSpPr>
          <p:nvPr>
            <p:ph type="body" sz="quarter" idx="10"/>
          </p:nvPr>
        </p:nvSpPr>
        <p:spPr>
          <a:xfrm>
            <a:off x="8398933" y="409903"/>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7" name="Text Placeholder 14"/>
          <p:cNvSpPr>
            <a:spLocks noGrp="1"/>
          </p:cNvSpPr>
          <p:nvPr>
            <p:ph type="body" sz="quarter" idx="11"/>
          </p:nvPr>
        </p:nvSpPr>
        <p:spPr>
          <a:xfrm>
            <a:off x="8398933"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8" name="Content Placeholder 18"/>
          <p:cNvSpPr>
            <a:spLocks noGrp="1"/>
          </p:cNvSpPr>
          <p:nvPr>
            <p:ph sz="quarter" idx="12"/>
          </p:nvPr>
        </p:nvSpPr>
        <p:spPr>
          <a:xfrm>
            <a:off x="8839200" y="4902200"/>
            <a:ext cx="2387600" cy="457200"/>
          </a:xfrm>
        </p:spPr>
        <p:txBody>
          <a:bodyPr>
            <a:noAutofit/>
          </a:bodyPr>
          <a:lstStyle>
            <a:lvl1pPr marL="0" indent="0" algn="ctr">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2696357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199341" y="1992313"/>
            <a:ext cx="7924800" cy="26733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2"/>
          </p:nvPr>
        </p:nvSpPr>
        <p:spPr>
          <a:xfrm>
            <a:off x="9347200" y="5669281"/>
            <a:ext cx="2844800" cy="365125"/>
          </a:xfrm>
        </p:spPr>
        <p:txBody>
          <a:bodyPr/>
          <a:lstStyle>
            <a:lvl1pPr>
              <a:defRPr/>
            </a:lvl1pPr>
          </a:lstStyle>
          <a:p>
            <a:pPr>
              <a:defRPr/>
            </a:pPr>
            <a:fld id="{6FB713E4-0800-4E8B-B43B-140E4577A440}" type="slidenum">
              <a:rPr lang="en-US">
                <a:solidFill>
                  <a:srgbClr val="777779"/>
                </a:solidFill>
              </a:rPr>
              <a:pPr>
                <a:defRPr/>
              </a:pPr>
              <a:t>‹#›</a:t>
            </a:fld>
            <a:endParaRPr lang="en-US" dirty="0">
              <a:solidFill>
                <a:srgbClr val="777779"/>
              </a:solidFill>
            </a:endParaRPr>
          </a:p>
        </p:txBody>
      </p:sp>
    </p:spTree>
    <p:extLst>
      <p:ext uri="{BB962C8B-B14F-4D97-AF65-F5344CB8AC3E}">
        <p14:creationId xmlns:p14="http://schemas.microsoft.com/office/powerpoint/2010/main" val="3089223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 Shor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IHI_Reverse_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1201" y="381001"/>
            <a:ext cx="2859780" cy="782139"/>
          </a:xfrm>
          <a:prstGeom prst="rect">
            <a:avLst/>
          </a:prstGeom>
        </p:spPr>
      </p:pic>
      <p:sp>
        <p:nvSpPr>
          <p:cNvPr id="2" name="Title 1"/>
          <p:cNvSpPr>
            <a:spLocks noGrp="1"/>
          </p:cNvSpPr>
          <p:nvPr>
            <p:ph type="ctrTitle"/>
          </p:nvPr>
        </p:nvSpPr>
        <p:spPr>
          <a:xfrm>
            <a:off x="2743200" y="2635723"/>
            <a:ext cx="6299200" cy="1421928"/>
          </a:xfrm>
          <a:noFill/>
          <a:ln>
            <a:noFill/>
          </a:ln>
        </p:spPr>
        <p:txBody>
          <a:bodyPr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743200" y="4038600"/>
            <a:ext cx="6299200" cy="533400"/>
          </a:xfrm>
          <a:noFill/>
          <a:ln>
            <a:noFill/>
          </a:ln>
        </p:spPr>
        <p:txBody>
          <a:bodyPr>
            <a:normAutofit/>
          </a:bodyPr>
          <a:lstStyle>
            <a:lvl1pPr marL="0" indent="0" algn="l">
              <a:buNone/>
              <a:defRPr sz="18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636000" y="409902"/>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636000"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686800" y="4895850"/>
            <a:ext cx="2844800" cy="457200"/>
          </a:xfrm>
        </p:spPr>
        <p:txBody>
          <a:bodyPr>
            <a:noAutofit/>
          </a:bodyPr>
          <a:lstStyle>
            <a:lvl1pPr marL="0" indent="0">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3239588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 Lo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635722"/>
            <a:ext cx="8026400" cy="1421928"/>
          </a:xfrm>
          <a:noFill/>
          <a:ln>
            <a:noFill/>
          </a:ln>
        </p:spPr>
        <p:txBody>
          <a:bodyPr wrap="square"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625600" y="4038600"/>
            <a:ext cx="8026400" cy="533400"/>
          </a:xfrm>
          <a:noFill/>
          <a:ln>
            <a:noFill/>
          </a:ln>
        </p:spPr>
        <p:txBody>
          <a:bodyPr>
            <a:normAutofit/>
          </a:bodyPr>
          <a:lstStyle>
            <a:lvl1pPr marL="0" indent="0" algn="l">
              <a:buNone/>
              <a:defRPr sz="18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636000" y="409902"/>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636000"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686800" y="4895850"/>
            <a:ext cx="2844800" cy="457200"/>
          </a:xfrm>
        </p:spPr>
        <p:txBody>
          <a:bodyPr>
            <a:noAutofit/>
          </a:bodyPr>
          <a:lstStyle>
            <a:lvl1pPr marL="0" indent="0">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pic>
        <p:nvPicPr>
          <p:cNvPr id="9" name="Picture 8" descr="IHI_Reverse_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1201" y="381001"/>
            <a:ext cx="2859780" cy="782139"/>
          </a:xfrm>
          <a:prstGeom prst="rect">
            <a:avLst/>
          </a:prstGeom>
        </p:spPr>
      </p:pic>
    </p:spTree>
    <p:extLst>
      <p:ext uri="{BB962C8B-B14F-4D97-AF65-F5344CB8AC3E}">
        <p14:creationId xmlns:p14="http://schemas.microsoft.com/office/powerpoint/2010/main" val="3847442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V2 - Lo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433732"/>
            <a:ext cx="8026400" cy="1421928"/>
          </a:xfrm>
          <a:noFill/>
          <a:ln>
            <a:noFill/>
          </a:ln>
        </p:spPr>
        <p:txBody>
          <a:bodyPr wrap="square"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625600" y="3836610"/>
            <a:ext cx="8026400" cy="369332"/>
          </a:xfrm>
          <a:noFill/>
          <a:ln>
            <a:noFill/>
          </a:ln>
        </p:spPr>
        <p:txBody>
          <a:bodyPr>
            <a:spAutoFit/>
          </a:bodyPr>
          <a:lstStyle>
            <a:lvl1pPr marL="0" indent="0" algn="l">
              <a:lnSpc>
                <a:spcPct val="100000"/>
              </a:lnSpc>
              <a:spcBef>
                <a:spcPts val="0"/>
              </a:spcBef>
              <a:buNone/>
              <a:defRPr sz="18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636000" y="409902"/>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636000"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737600" y="4876800"/>
            <a:ext cx="2844800" cy="457200"/>
          </a:xfrm>
        </p:spPr>
        <p:txBody>
          <a:bodyPr anchor="ctr">
            <a:noAutofit/>
          </a:bodyPr>
          <a:lstStyle>
            <a:lvl1pPr marL="0" indent="0">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pic>
        <p:nvPicPr>
          <p:cNvPr id="9" name="Picture 8" descr="IHI_Reverse_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1201" y="381001"/>
            <a:ext cx="2859780" cy="782139"/>
          </a:xfrm>
          <a:prstGeom prst="rect">
            <a:avLst/>
          </a:prstGeom>
        </p:spPr>
      </p:pic>
    </p:spTree>
    <p:extLst>
      <p:ext uri="{BB962C8B-B14F-4D97-AF65-F5344CB8AC3E}">
        <p14:creationId xmlns:p14="http://schemas.microsoft.com/office/powerpoint/2010/main" val="1027274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V3 - Shor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2635723"/>
            <a:ext cx="6299200" cy="1421928"/>
          </a:xfrm>
          <a:noFill/>
        </p:spPr>
        <p:txBody>
          <a:bodyPr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743200" y="4038600"/>
            <a:ext cx="6299200" cy="533400"/>
          </a:xfrm>
          <a:noFill/>
        </p:spPr>
        <p:txBody>
          <a:bodyPr>
            <a:normAutofit/>
          </a:bodyPr>
          <a:lstStyle>
            <a:lvl1pPr marL="0" indent="0" algn="l">
              <a:buNone/>
              <a:defRPr sz="18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636000" y="409902"/>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636000"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636000" y="4953000"/>
            <a:ext cx="2844800" cy="457200"/>
          </a:xfrm>
        </p:spPr>
        <p:txBody>
          <a:bodyPr>
            <a:noAutofit/>
          </a:bodyPr>
          <a:lstStyle>
            <a:lvl1pPr marL="0" indent="0">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pic>
        <p:nvPicPr>
          <p:cNvPr id="8" name="Picture 7" descr="IHI_Reverse_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1201" y="381001"/>
            <a:ext cx="2859780" cy="782139"/>
          </a:xfrm>
          <a:prstGeom prst="rect">
            <a:avLst/>
          </a:prstGeom>
        </p:spPr>
      </p:pic>
    </p:spTree>
    <p:extLst>
      <p:ext uri="{BB962C8B-B14F-4D97-AF65-F5344CB8AC3E}">
        <p14:creationId xmlns:p14="http://schemas.microsoft.com/office/powerpoint/2010/main" val="2660268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Subtitle -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433732"/>
            <a:ext cx="8026400" cy="1421928"/>
          </a:xfrm>
          <a:noFill/>
          <a:ln>
            <a:noFill/>
          </a:ln>
        </p:spPr>
        <p:txBody>
          <a:bodyPr wrap="square"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625600" y="3836610"/>
            <a:ext cx="8026400" cy="369332"/>
          </a:xfrm>
          <a:noFill/>
          <a:ln>
            <a:noFill/>
          </a:ln>
        </p:spPr>
        <p:txBody>
          <a:bodyPr>
            <a:spAutoFit/>
          </a:bodyPr>
          <a:lstStyle>
            <a:lvl1pPr marL="0" indent="0" algn="l">
              <a:lnSpc>
                <a:spcPct val="100000"/>
              </a:lnSpc>
              <a:spcBef>
                <a:spcPts val="0"/>
              </a:spcBef>
              <a:buNone/>
              <a:defRPr sz="18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IHI_Symbo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8298" y="6224156"/>
            <a:ext cx="584869" cy="432955"/>
          </a:xfrm>
          <a:prstGeom prst="rect">
            <a:avLst/>
          </a:prstGeom>
        </p:spPr>
      </p:pic>
    </p:spTree>
    <p:extLst>
      <p:ext uri="{BB962C8B-B14F-4D97-AF65-F5344CB8AC3E}">
        <p14:creationId xmlns:p14="http://schemas.microsoft.com/office/powerpoint/2010/main" val="290828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Subtitl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433732"/>
            <a:ext cx="8026400" cy="1421928"/>
          </a:xfrm>
          <a:noFill/>
          <a:ln>
            <a:noFill/>
          </a:ln>
        </p:spPr>
        <p:txBody>
          <a:bodyPr wrap="square" anchor="b" anchorCtr="0">
            <a:spAutoFit/>
          </a:bodyPr>
          <a:lstStyle>
            <a:lvl1pPr algn="l">
              <a:lnSpc>
                <a:spcPct val="80000"/>
              </a:lnSpc>
              <a:defRPr sz="54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625600" y="3836610"/>
            <a:ext cx="8026400" cy="369332"/>
          </a:xfrm>
          <a:noFill/>
          <a:ln>
            <a:noFill/>
          </a:ln>
        </p:spPr>
        <p:txBody>
          <a:bodyPr>
            <a:spAutoFit/>
          </a:bodyPr>
          <a:lstStyle>
            <a:lvl1pPr marL="0" indent="0" algn="l">
              <a:lnSpc>
                <a:spcPct val="100000"/>
              </a:lnSpc>
              <a:spcBef>
                <a:spcPts val="0"/>
              </a:spcBef>
              <a:buNone/>
              <a:defRPr sz="1800" i="1">
                <a:solidFill>
                  <a:schemeClr val="tx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IHI_Symbo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8298" y="6224156"/>
            <a:ext cx="584869" cy="432955"/>
          </a:xfrm>
          <a:prstGeom prst="rect">
            <a:avLst/>
          </a:prstGeom>
        </p:spPr>
      </p:pic>
    </p:spTree>
    <p:extLst>
      <p:ext uri="{BB962C8B-B14F-4D97-AF65-F5344CB8AC3E}">
        <p14:creationId xmlns:p14="http://schemas.microsoft.com/office/powerpoint/2010/main" val="4249488314"/>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Graphic - dark">
    <p:bg>
      <p:bgPr>
        <a:solidFill>
          <a:schemeClr val="tx1"/>
        </a:solidFill>
        <a:effectLst/>
      </p:bgPr>
    </p:bg>
    <p:spTree>
      <p:nvGrpSpPr>
        <p:cNvPr id="1" name=""/>
        <p:cNvGrpSpPr/>
        <p:nvPr/>
      </p:nvGrpSpPr>
      <p:grpSpPr>
        <a:xfrm>
          <a:off x="0" y="0"/>
          <a:ext cx="0" cy="0"/>
          <a:chOff x="0" y="0"/>
          <a:chExt cx="0" cy="0"/>
        </a:xfrm>
      </p:grpSpPr>
      <p:pic>
        <p:nvPicPr>
          <p:cNvPr id="8" name="Picture 7" descr="IHI_Symbo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8298" y="6224156"/>
            <a:ext cx="584869" cy="432955"/>
          </a:xfrm>
          <a:prstGeom prst="rect">
            <a:avLst/>
          </a:prstGeom>
        </p:spPr>
      </p:pic>
    </p:spTree>
    <p:extLst>
      <p:ext uri="{BB962C8B-B14F-4D97-AF65-F5344CB8AC3E}">
        <p14:creationId xmlns:p14="http://schemas.microsoft.com/office/powerpoint/2010/main" val="26700303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Graphic - white">
    <p:bg>
      <p:bgRef idx="1001">
        <a:schemeClr val="bg1"/>
      </p:bgRef>
    </p:bg>
    <p:spTree>
      <p:nvGrpSpPr>
        <p:cNvPr id="1" name=""/>
        <p:cNvGrpSpPr/>
        <p:nvPr/>
      </p:nvGrpSpPr>
      <p:grpSpPr>
        <a:xfrm>
          <a:off x="0" y="0"/>
          <a:ext cx="0" cy="0"/>
          <a:chOff x="0" y="0"/>
          <a:chExt cx="0" cy="0"/>
        </a:xfrm>
      </p:grpSpPr>
      <p:pic>
        <p:nvPicPr>
          <p:cNvPr id="8" name="Picture 7" descr="IHI_Symbo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8298" y="6224156"/>
            <a:ext cx="584869" cy="432955"/>
          </a:xfrm>
          <a:prstGeom prst="rect">
            <a:avLst/>
          </a:prstGeom>
        </p:spPr>
      </p:pic>
    </p:spTree>
    <p:extLst>
      <p:ext uri="{BB962C8B-B14F-4D97-AF65-F5344CB8AC3E}">
        <p14:creationId xmlns:p14="http://schemas.microsoft.com/office/powerpoint/2010/main" val="197325126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1447801"/>
            <a:ext cx="10972800" cy="4419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2082169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2 - Lo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descr="IHI_Reverse_logo.png"/>
          <p:cNvPicPr>
            <a:picLocks noChangeAspect="1"/>
          </p:cNvPicPr>
          <p:nvPr/>
        </p:nvPicPr>
        <p:blipFill>
          <a:blip r:embed="rId3" cstate="print"/>
          <a:stretch>
            <a:fillRect/>
          </a:stretch>
        </p:blipFill>
        <p:spPr>
          <a:xfrm>
            <a:off x="711201" y="347135"/>
            <a:ext cx="2743200" cy="1000340"/>
          </a:xfrm>
          <a:prstGeom prst="rect">
            <a:avLst/>
          </a:prstGeom>
          <a:noFill/>
          <a:ln>
            <a:noFill/>
          </a:ln>
        </p:spPr>
      </p:pic>
      <p:sp>
        <p:nvSpPr>
          <p:cNvPr id="14" name="Text Placeholder 14"/>
          <p:cNvSpPr>
            <a:spLocks noGrp="1"/>
          </p:cNvSpPr>
          <p:nvPr>
            <p:ph type="body" sz="quarter" idx="10"/>
          </p:nvPr>
        </p:nvSpPr>
        <p:spPr>
          <a:xfrm>
            <a:off x="8398933" y="409903"/>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7" name="Text Placeholder 14"/>
          <p:cNvSpPr>
            <a:spLocks noGrp="1"/>
          </p:cNvSpPr>
          <p:nvPr>
            <p:ph type="body" sz="quarter" idx="11"/>
          </p:nvPr>
        </p:nvSpPr>
        <p:spPr>
          <a:xfrm>
            <a:off x="8398933"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8" name="Content Placeholder 18"/>
          <p:cNvSpPr>
            <a:spLocks noGrp="1"/>
          </p:cNvSpPr>
          <p:nvPr>
            <p:ph sz="quarter" idx="12"/>
          </p:nvPr>
        </p:nvSpPr>
        <p:spPr>
          <a:xfrm>
            <a:off x="8839200" y="4902200"/>
            <a:ext cx="2387600" cy="457200"/>
          </a:xfrm>
        </p:spPr>
        <p:txBody>
          <a:bodyPr>
            <a:noAutofit/>
          </a:bodyPr>
          <a:lstStyle>
            <a:lvl1pPr marL="0" indent="0" algn="ctr">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itle 1"/>
          <p:cNvSpPr>
            <a:spLocks noGrp="1"/>
          </p:cNvSpPr>
          <p:nvPr>
            <p:ph type="ctrTitle"/>
          </p:nvPr>
        </p:nvSpPr>
        <p:spPr>
          <a:xfrm>
            <a:off x="812800" y="2711923"/>
            <a:ext cx="8636000" cy="1421928"/>
          </a:xfrm>
          <a:noFill/>
          <a:ln>
            <a:noFill/>
          </a:ln>
        </p:spPr>
        <p:txBody>
          <a:bodyPr wrap="square"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812800" y="4114800"/>
            <a:ext cx="8636000" cy="533400"/>
          </a:xfrm>
          <a:noFill/>
          <a:ln>
            <a:noFill/>
          </a:ln>
        </p:spPr>
        <p:txBody>
          <a:bodyPr>
            <a:normAutofit/>
          </a:bodyPr>
          <a:lstStyle>
            <a:lvl1pPr marL="0" indent="0" algn="l">
              <a:buNone/>
              <a:defRPr sz="18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852664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5" name="Rectangle 4"/>
          <p:cNvSpPr/>
          <p:nvPr userDrawn="1"/>
        </p:nvSpPr>
        <p:spPr>
          <a:xfrm>
            <a:off x="406400" y="1143000"/>
            <a:ext cx="11277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p:nvPr>
        </p:nvSpPr>
        <p:spPr>
          <a:xfrm>
            <a:off x="609600" y="415635"/>
            <a:ext cx="10972800" cy="1413166"/>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2057401"/>
            <a:ext cx="10972800" cy="3810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cxnSp>
        <p:nvCxnSpPr>
          <p:cNvPr id="7" name="Straight Connector 6"/>
          <p:cNvCxnSpPr/>
          <p:nvPr userDrawn="1"/>
        </p:nvCxnSpPr>
        <p:spPr>
          <a:xfrm>
            <a:off x="609600" y="1879833"/>
            <a:ext cx="10972800" cy="0"/>
          </a:xfrm>
          <a:prstGeom prst="line">
            <a:avLst/>
          </a:prstGeom>
          <a:ln w="57150">
            <a:solidFill>
              <a:srgbClr val="455660">
                <a:alpha val="63922"/>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988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Content - Sour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1"/>
            <a:ext cx="10972800" cy="4419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0"/>
          </p:nvPr>
        </p:nvSpPr>
        <p:spPr>
          <a:xfrm>
            <a:off x="609600" y="6133011"/>
            <a:ext cx="10160000" cy="609600"/>
          </a:xfrm>
        </p:spPr>
        <p:txBody>
          <a:bodyPr anchor="ctr">
            <a:noAutofit/>
          </a:bodyPr>
          <a:lstStyle>
            <a:lvl1pPr marL="0" indent="0">
              <a:spcBef>
                <a:spcPts val="0"/>
              </a:spcBef>
              <a:buFont typeface="Arial" pitchFamily="34" charset="0"/>
              <a:buNone/>
              <a:defRPr sz="1000">
                <a:solidFill>
                  <a:schemeClr val="bg1"/>
                </a:solidFill>
              </a:defRPr>
            </a:lvl1pPr>
            <a:lvl2pPr>
              <a:buFont typeface="Arial" pitchFamily="34" charset="0"/>
              <a:buNone/>
              <a:defRPr sz="1600">
                <a:solidFill>
                  <a:schemeClr val="bg1"/>
                </a:solidFill>
              </a:defRPr>
            </a:lvl2pPr>
            <a:lvl3pPr>
              <a:buFont typeface="Arial" pitchFamily="34" charset="0"/>
              <a:buNone/>
              <a:defRPr sz="1400">
                <a:solidFill>
                  <a:schemeClr val="bg1"/>
                </a:solidFill>
              </a:defRPr>
            </a:lvl3pPr>
            <a:lvl4pPr>
              <a:buFont typeface="Arial" pitchFamily="34" charset="0"/>
              <a:buNone/>
              <a:defRPr sz="1200">
                <a:solidFill>
                  <a:schemeClr val="bg1"/>
                </a:solidFill>
              </a:defRPr>
            </a:lvl4pPr>
            <a:lvl5pPr>
              <a:buFont typeface="Arial" pitchFamily="34" charset="0"/>
              <a:buNone/>
              <a:defRPr sz="1200">
                <a:solidFill>
                  <a:schemeClr val="bg1"/>
                </a:solidFill>
              </a:defRPr>
            </a:lvl5pPr>
          </a:lstStyle>
          <a:p>
            <a:pPr lvl="0"/>
            <a:r>
              <a:rPr lang="en-US" smtClean="0"/>
              <a:t>Click to edit Master text styles</a:t>
            </a:r>
          </a:p>
        </p:txBody>
      </p:sp>
      <p:sp>
        <p:nvSpPr>
          <p:cNvPr id="7"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30079146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9EC2"/>
                </a:solidFill>
              </a:defRPr>
            </a:lvl1pPr>
          </a:lstStyle>
          <a:p>
            <a:r>
              <a:rPr lang="en-US" smtClean="0"/>
              <a:t>Click to edit Master title style</a:t>
            </a:r>
            <a:endParaRPr lang="en-US" dirty="0"/>
          </a:p>
        </p:txBody>
      </p:sp>
      <p:sp>
        <p:nvSpPr>
          <p:cNvPr id="8" name="Picture Placeholder 7"/>
          <p:cNvSpPr>
            <a:spLocks noGrp="1"/>
          </p:cNvSpPr>
          <p:nvPr>
            <p:ph type="pic" sz="quarter" idx="10"/>
          </p:nvPr>
        </p:nvSpPr>
        <p:spPr>
          <a:xfrm>
            <a:off x="609600" y="1447800"/>
            <a:ext cx="4775200" cy="4419600"/>
          </a:xfrm>
        </p:spPr>
        <p:txBody>
          <a:bodyPr/>
          <a:lstStyle>
            <a:lvl1pPr marL="0" indent="0">
              <a:spcBef>
                <a:spcPts val="0"/>
              </a:spcBef>
              <a:buFont typeface="Arial" pitchFamily="34" charset="0"/>
              <a:buNone/>
              <a:defRPr/>
            </a:lvl1pPr>
          </a:lstStyle>
          <a:p>
            <a:r>
              <a:rPr lang="en-US" smtClean="0"/>
              <a:t>Drag picture to placeholder or click icon to add</a:t>
            </a:r>
            <a:endParaRPr lang="en-US" dirty="0"/>
          </a:p>
        </p:txBody>
      </p:sp>
      <p:sp>
        <p:nvSpPr>
          <p:cNvPr id="7"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6" name="Content Placeholder 2"/>
          <p:cNvSpPr>
            <a:spLocks noGrp="1"/>
          </p:cNvSpPr>
          <p:nvPr>
            <p:ph idx="11"/>
          </p:nvPr>
        </p:nvSpPr>
        <p:spPr>
          <a:xfrm>
            <a:off x="5808869" y="1447801"/>
            <a:ext cx="5773531" cy="4419601"/>
          </a:xfrm>
        </p:spPr>
        <p:txBody>
          <a:bodyPr>
            <a:normAutofit/>
          </a:bodyPr>
          <a:lstStyle>
            <a:lvl1pPr>
              <a:defRPr sz="2800">
                <a:solidFill>
                  <a:schemeClr val="accent5"/>
                </a:solidFill>
              </a:defRPr>
            </a:lvl1pPr>
            <a:lvl2pPr>
              <a:defRPr sz="2400">
                <a:solidFill>
                  <a:schemeClr val="accent5"/>
                </a:solidFill>
              </a:defRPr>
            </a:lvl2pPr>
            <a:lvl3pPr>
              <a:defRPr sz="2000">
                <a:solidFill>
                  <a:schemeClr val="accent5"/>
                </a:solidFill>
              </a:defRPr>
            </a:lvl3pPr>
            <a:lvl4pPr>
              <a:defRPr sz="1800">
                <a:solidFill>
                  <a:schemeClr val="accent5"/>
                </a:solidFill>
              </a:defRPr>
            </a:lvl4pPr>
            <a:lvl5pPr>
              <a:defRPr sz="1800">
                <a:solidFill>
                  <a:schemeClr val="accent5"/>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12197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ark Backgroun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descr="IHI_Symbol.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88298" y="6224156"/>
            <a:ext cx="584869" cy="432955"/>
          </a:xfrm>
          <a:prstGeom prst="rect">
            <a:avLst/>
          </a:prstGeom>
        </p:spPr>
      </p:pic>
      <p:sp>
        <p:nvSpPr>
          <p:cNvPr id="10"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6" name="Content Placeholder 2"/>
          <p:cNvSpPr>
            <a:spLocks noGrp="1"/>
          </p:cNvSpPr>
          <p:nvPr>
            <p:ph idx="1"/>
          </p:nvPr>
        </p:nvSpPr>
        <p:spPr>
          <a:xfrm>
            <a:off x="609600" y="1447801"/>
            <a:ext cx="10972800" cy="4419601"/>
          </a:xfrm>
        </p:spPr>
        <p:txBody>
          <a:bodyPr/>
          <a:lstStyle>
            <a:lvl1pPr>
              <a:defRPr>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15657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ark2 - two colum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descr="IHI_Symbol.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88298" y="6224156"/>
            <a:ext cx="584869" cy="432955"/>
          </a:xfrm>
          <a:prstGeom prst="rect">
            <a:avLst/>
          </a:prstGeom>
        </p:spPr>
      </p:pic>
      <p:sp>
        <p:nvSpPr>
          <p:cNvPr id="10"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8" name="Content Placeholder 2"/>
          <p:cNvSpPr>
            <a:spLocks noGrp="1"/>
          </p:cNvSpPr>
          <p:nvPr>
            <p:ph idx="1"/>
          </p:nvPr>
        </p:nvSpPr>
        <p:spPr>
          <a:xfrm>
            <a:off x="609600" y="1447801"/>
            <a:ext cx="5242560" cy="4419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6299200" y="1447801"/>
            <a:ext cx="5242560" cy="4419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4322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Dark Background - Image and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Picture Placeholder 8"/>
          <p:cNvSpPr>
            <a:spLocks noGrp="1"/>
          </p:cNvSpPr>
          <p:nvPr>
            <p:ph type="pic" sz="quarter" idx="10"/>
          </p:nvPr>
        </p:nvSpPr>
        <p:spPr>
          <a:xfrm>
            <a:off x="6807200" y="1447800"/>
            <a:ext cx="4775200" cy="4419600"/>
          </a:xfrm>
        </p:spPr>
        <p:txBody>
          <a:bodyPr/>
          <a:lstStyle>
            <a:lvl1pPr marL="0" indent="0">
              <a:spcBef>
                <a:spcPts val="0"/>
              </a:spcBef>
              <a:buFont typeface="Arial" pitchFamily="34" charset="0"/>
              <a:buNone/>
              <a:defRPr>
                <a:solidFill>
                  <a:schemeClr val="bg1"/>
                </a:solidFill>
              </a:defRPr>
            </a:lvl1pPr>
          </a:lstStyle>
          <a:p>
            <a:r>
              <a:rPr lang="en-US" smtClean="0"/>
              <a:t>Drag picture to placeholder or click icon to add</a:t>
            </a:r>
            <a:endParaRPr lang="en-US"/>
          </a:p>
        </p:txBody>
      </p:sp>
      <p:sp>
        <p:nvSpPr>
          <p:cNvPr id="11"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6" name="Content Placeholder 2"/>
          <p:cNvSpPr>
            <a:spLocks noGrp="1"/>
          </p:cNvSpPr>
          <p:nvPr>
            <p:ph idx="11"/>
          </p:nvPr>
        </p:nvSpPr>
        <p:spPr>
          <a:xfrm>
            <a:off x="609600" y="1447801"/>
            <a:ext cx="5791200" cy="4419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8408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ark Background - Bulleted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5" name="Content Placeholder 2"/>
          <p:cNvSpPr>
            <a:spLocks noGrp="1"/>
          </p:cNvSpPr>
          <p:nvPr>
            <p:ph idx="1"/>
          </p:nvPr>
        </p:nvSpPr>
        <p:spPr>
          <a:xfrm>
            <a:off x="609600" y="1447801"/>
            <a:ext cx="10972800" cy="4419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688720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ark - two colum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6" name="Content Placeholder 2"/>
          <p:cNvSpPr>
            <a:spLocks noGrp="1"/>
          </p:cNvSpPr>
          <p:nvPr>
            <p:ph idx="1"/>
          </p:nvPr>
        </p:nvSpPr>
        <p:spPr>
          <a:xfrm>
            <a:off x="609600" y="1447801"/>
            <a:ext cx="5242560" cy="4419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0"/>
          </p:nvPr>
        </p:nvSpPr>
        <p:spPr>
          <a:xfrm>
            <a:off x="6299200" y="1447801"/>
            <a:ext cx="5242560" cy="4419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4835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Dark Background - Image and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7" name="Content Placeholder 8" descr="circle_diag.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99200" y="1600200"/>
            <a:ext cx="5689600" cy="3953636"/>
          </a:xfrm>
          <a:prstGeom prst="rect">
            <a:avLst/>
          </a:prstGeom>
          <a:ln>
            <a:noFill/>
          </a:ln>
        </p:spPr>
      </p:pic>
      <p:sp>
        <p:nvSpPr>
          <p:cNvPr id="6" name="Content Placeholder 2"/>
          <p:cNvSpPr>
            <a:spLocks noGrp="1"/>
          </p:cNvSpPr>
          <p:nvPr>
            <p:ph idx="1"/>
          </p:nvPr>
        </p:nvSpPr>
        <p:spPr>
          <a:xfrm>
            <a:off x="609600" y="1447801"/>
            <a:ext cx="5791200" cy="4419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70596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Picture Placeholder 8"/>
          <p:cNvSpPr>
            <a:spLocks noGrp="1"/>
          </p:cNvSpPr>
          <p:nvPr>
            <p:ph type="pic" sz="quarter" idx="10"/>
          </p:nvPr>
        </p:nvSpPr>
        <p:spPr>
          <a:xfrm>
            <a:off x="6807200" y="1447800"/>
            <a:ext cx="4775200" cy="4419600"/>
          </a:xfrm>
        </p:spPr>
        <p:txBody>
          <a:bodyPr/>
          <a:lstStyle>
            <a:lvl1pPr marL="0" indent="0">
              <a:spcBef>
                <a:spcPts val="0"/>
              </a:spcBef>
              <a:buFont typeface="Arial" pitchFamily="34" charset="0"/>
              <a:buNone/>
              <a:defRPr>
                <a:solidFill>
                  <a:schemeClr val="tx1"/>
                </a:solidFill>
              </a:defRPr>
            </a:lvl1pPr>
          </a:lstStyle>
          <a:p>
            <a:r>
              <a:rPr lang="en-US" smtClean="0"/>
              <a:t>Drag picture to placeholder or click icon to add</a:t>
            </a:r>
            <a:endParaRPr lang="en-US"/>
          </a:p>
        </p:txBody>
      </p:sp>
      <p:sp>
        <p:nvSpPr>
          <p:cNvPr id="8"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6" name="Content Placeholder 2"/>
          <p:cNvSpPr>
            <a:spLocks noGrp="1"/>
          </p:cNvSpPr>
          <p:nvPr>
            <p:ph idx="1"/>
          </p:nvPr>
        </p:nvSpPr>
        <p:spPr>
          <a:xfrm>
            <a:off x="609600" y="1447801"/>
            <a:ext cx="5791200" cy="44196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3927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3 - Shor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IHI_Reverse_logo.png"/>
          <p:cNvPicPr>
            <a:picLocks noChangeAspect="1"/>
          </p:cNvPicPr>
          <p:nvPr/>
        </p:nvPicPr>
        <p:blipFill>
          <a:blip r:embed="rId3" cstate="print"/>
          <a:stretch>
            <a:fillRect/>
          </a:stretch>
        </p:blipFill>
        <p:spPr>
          <a:xfrm>
            <a:off x="711201" y="347135"/>
            <a:ext cx="2743200" cy="1000340"/>
          </a:xfrm>
          <a:prstGeom prst="rect">
            <a:avLst/>
          </a:prstGeom>
          <a:noFill/>
          <a:ln>
            <a:noFill/>
          </a:ln>
        </p:spPr>
      </p:pic>
      <p:sp>
        <p:nvSpPr>
          <p:cNvPr id="11" name="Title 1"/>
          <p:cNvSpPr>
            <a:spLocks noGrp="1"/>
          </p:cNvSpPr>
          <p:nvPr>
            <p:ph type="ctrTitle"/>
          </p:nvPr>
        </p:nvSpPr>
        <p:spPr>
          <a:xfrm>
            <a:off x="1828800" y="2711923"/>
            <a:ext cx="7620000" cy="1421928"/>
          </a:xfrm>
          <a:noFill/>
          <a:ln>
            <a:noFill/>
          </a:ln>
        </p:spPr>
        <p:txBody>
          <a:bodyPr wrap="square"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12" name="Subtitle 2"/>
          <p:cNvSpPr>
            <a:spLocks noGrp="1"/>
          </p:cNvSpPr>
          <p:nvPr>
            <p:ph type="subTitle" idx="1"/>
          </p:nvPr>
        </p:nvSpPr>
        <p:spPr>
          <a:xfrm>
            <a:off x="1828800" y="4114800"/>
            <a:ext cx="7620000" cy="533400"/>
          </a:xfrm>
          <a:noFill/>
          <a:ln>
            <a:noFill/>
          </a:ln>
        </p:spPr>
        <p:txBody>
          <a:bodyPr>
            <a:normAutofit/>
          </a:bodyPr>
          <a:lstStyle>
            <a:lvl1pPr marL="0" indent="0" algn="l">
              <a:buNone/>
              <a:defRPr sz="18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4"/>
          <p:cNvSpPr>
            <a:spLocks noGrp="1"/>
          </p:cNvSpPr>
          <p:nvPr>
            <p:ph type="body" sz="quarter" idx="10"/>
          </p:nvPr>
        </p:nvSpPr>
        <p:spPr>
          <a:xfrm>
            <a:off x="8398933" y="409903"/>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4" name="Text Placeholder 14"/>
          <p:cNvSpPr>
            <a:spLocks noGrp="1"/>
          </p:cNvSpPr>
          <p:nvPr>
            <p:ph type="body" sz="quarter" idx="11"/>
          </p:nvPr>
        </p:nvSpPr>
        <p:spPr>
          <a:xfrm>
            <a:off x="8398933"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7" name="Content Placeholder 18"/>
          <p:cNvSpPr>
            <a:spLocks noGrp="1"/>
          </p:cNvSpPr>
          <p:nvPr>
            <p:ph sz="quarter" idx="12"/>
          </p:nvPr>
        </p:nvSpPr>
        <p:spPr>
          <a:xfrm>
            <a:off x="8890000" y="4953000"/>
            <a:ext cx="2387600" cy="457200"/>
          </a:xfrm>
        </p:spPr>
        <p:txBody>
          <a:bodyPr>
            <a:noAutofit/>
          </a:bodyPr>
          <a:lstStyle>
            <a:lvl1pPr marL="0" indent="0" algn="ctr">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10635936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Light -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6" name="Content Placeholder 2"/>
          <p:cNvSpPr>
            <a:spLocks noGrp="1"/>
          </p:cNvSpPr>
          <p:nvPr>
            <p:ph idx="1"/>
          </p:nvPr>
        </p:nvSpPr>
        <p:spPr>
          <a:xfrm>
            <a:off x="609600" y="1447801"/>
            <a:ext cx="5242560" cy="44196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0"/>
          </p:nvPr>
        </p:nvSpPr>
        <p:spPr>
          <a:xfrm>
            <a:off x="6299200" y="1447801"/>
            <a:ext cx="5242560" cy="44196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59355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ext and Circle Graphic">
    <p:spTree>
      <p:nvGrpSpPr>
        <p:cNvPr id="1" name=""/>
        <p:cNvGrpSpPr/>
        <p:nvPr/>
      </p:nvGrpSpPr>
      <p:grpSpPr>
        <a:xfrm>
          <a:off x="0" y="0"/>
          <a:ext cx="0" cy="0"/>
          <a:chOff x="0" y="0"/>
          <a:chExt cx="0" cy="0"/>
        </a:xfrm>
      </p:grpSpPr>
      <p:grpSp>
        <p:nvGrpSpPr>
          <p:cNvPr id="19" name="Group 18"/>
          <p:cNvGrpSpPr/>
          <p:nvPr userDrawn="1"/>
        </p:nvGrpSpPr>
        <p:grpSpPr>
          <a:xfrm>
            <a:off x="6898080" y="1807779"/>
            <a:ext cx="4519657" cy="3389743"/>
            <a:chOff x="5013278" y="1883978"/>
            <a:chExt cx="3389743" cy="3389743"/>
          </a:xfrm>
        </p:grpSpPr>
        <p:sp>
          <p:nvSpPr>
            <p:cNvPr id="6" name="Oval 5"/>
            <p:cNvSpPr/>
            <p:nvPr userDrawn="1"/>
          </p:nvSpPr>
          <p:spPr>
            <a:xfrm>
              <a:off x="5013278" y="1883978"/>
              <a:ext cx="3389743" cy="3389743"/>
            </a:xfrm>
            <a:prstGeom prst="ellipse">
              <a:avLst/>
            </a:prstGeom>
            <a:solidFill>
              <a:srgbClr val="CCE8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7" name="Oval 6"/>
            <p:cNvSpPr/>
            <p:nvPr userDrawn="1"/>
          </p:nvSpPr>
          <p:spPr>
            <a:xfrm>
              <a:off x="5419963" y="2290663"/>
              <a:ext cx="2576373" cy="2576373"/>
            </a:xfrm>
            <a:prstGeom prst="ellipse">
              <a:avLst/>
            </a:prstGeom>
            <a:solidFill>
              <a:srgbClr val="A4D8B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0" name="Oval 9"/>
            <p:cNvSpPr/>
            <p:nvPr userDrawn="1"/>
          </p:nvSpPr>
          <p:spPr>
            <a:xfrm>
              <a:off x="5786111" y="2656811"/>
              <a:ext cx="1844076" cy="1844076"/>
            </a:xfrm>
            <a:prstGeom prst="ellipse">
              <a:avLst/>
            </a:prstGeom>
            <a:solidFill>
              <a:srgbClr val="74C7A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5" name="Oval 14"/>
            <p:cNvSpPr/>
            <p:nvPr userDrawn="1"/>
          </p:nvSpPr>
          <p:spPr>
            <a:xfrm>
              <a:off x="6168181" y="3038881"/>
              <a:ext cx="1079937" cy="1079937"/>
            </a:xfrm>
            <a:prstGeom prst="ellipse">
              <a:avLst/>
            </a:prstGeom>
            <a:gradFill flip="none" rotWithShape="1">
              <a:gsLst>
                <a:gs pos="0">
                  <a:srgbClr val="89CEAE"/>
                </a:gs>
                <a:gs pos="29000">
                  <a:srgbClr val="A4D8BF"/>
                </a:gs>
                <a:gs pos="62000">
                  <a:srgbClr val="89CEAE">
                    <a:tint val="23500"/>
                    <a:satMod val="160000"/>
                  </a:srgbClr>
                </a:gs>
              </a:gsLst>
              <a:path path="circle">
                <a:fillToRect l="50000" t="50000" r="50000" b="50000"/>
              </a:path>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sp>
        <p:nvSpPr>
          <p:cNvPr id="18" name="Text Placeholder 12"/>
          <p:cNvSpPr>
            <a:spLocks noGrp="1"/>
          </p:cNvSpPr>
          <p:nvPr userDrawn="1">
            <p:ph type="body" sz="quarter" idx="13"/>
          </p:nvPr>
        </p:nvSpPr>
        <p:spPr>
          <a:xfrm>
            <a:off x="6936823" y="1571298"/>
            <a:ext cx="4368800" cy="3460532"/>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17" name="Text Placeholder 12"/>
          <p:cNvSpPr>
            <a:spLocks noGrp="1"/>
          </p:cNvSpPr>
          <p:nvPr userDrawn="1">
            <p:ph type="body" sz="quarter" idx="12"/>
          </p:nvPr>
        </p:nvSpPr>
        <p:spPr>
          <a:xfrm>
            <a:off x="7597223" y="2149366"/>
            <a:ext cx="3048000" cy="2483068"/>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16" name="Text Placeholder 12"/>
          <p:cNvSpPr>
            <a:spLocks noGrp="1"/>
          </p:cNvSpPr>
          <p:nvPr userDrawn="1">
            <p:ph type="body" sz="quarter" idx="11"/>
          </p:nvPr>
        </p:nvSpPr>
        <p:spPr>
          <a:xfrm>
            <a:off x="8142688" y="2682766"/>
            <a:ext cx="1957069" cy="1600200"/>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13" name="Text Placeholder 12"/>
          <p:cNvSpPr>
            <a:spLocks noGrp="1"/>
          </p:cNvSpPr>
          <p:nvPr userDrawn="1">
            <p:ph type="body" sz="quarter" idx="10"/>
          </p:nvPr>
        </p:nvSpPr>
        <p:spPr>
          <a:xfrm>
            <a:off x="8410023" y="3374920"/>
            <a:ext cx="1422400" cy="269544"/>
          </a:xfrm>
        </p:spPr>
        <p:txBody>
          <a:bodyPr anchor="ctr">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 name="Title 1"/>
          <p:cNvSpPr>
            <a:spLocks noGrp="1"/>
          </p:cNvSpPr>
          <p:nvPr userDrawn="1">
            <p:ph type="title"/>
          </p:nvPr>
        </p:nvSpPr>
        <p:spPr/>
        <p:txBody>
          <a:bodyPr/>
          <a:lstStyle/>
          <a:p>
            <a:r>
              <a:rPr lang="en-US" smtClean="0"/>
              <a:t>Click to edit Master title style</a:t>
            </a:r>
            <a:endParaRPr lang="en-US"/>
          </a:p>
        </p:txBody>
      </p:sp>
      <p:sp>
        <p:nvSpPr>
          <p:cNvPr id="8" name="Slide Number Placeholder 2"/>
          <p:cNvSpPr>
            <a:spLocks noGrp="1"/>
          </p:cNvSpPr>
          <p:nvPr userDrawn="1">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20" name="Content Placeholder 2"/>
          <p:cNvSpPr>
            <a:spLocks noGrp="1"/>
          </p:cNvSpPr>
          <p:nvPr>
            <p:ph idx="1"/>
          </p:nvPr>
        </p:nvSpPr>
        <p:spPr>
          <a:xfrm>
            <a:off x="609600" y="1447801"/>
            <a:ext cx="5791200" cy="44196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933475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ext and Circle Graphic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15" name="Content Placeholder 8" descr="circle_dia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9200" y="1600200"/>
            <a:ext cx="5689600" cy="3953636"/>
          </a:xfrm>
          <a:prstGeom prst="rect">
            <a:avLst/>
          </a:prstGeom>
          <a:ln>
            <a:noFill/>
          </a:ln>
        </p:spPr>
      </p:pic>
      <p:sp>
        <p:nvSpPr>
          <p:cNvPr id="7" name="Content Placeholder 2"/>
          <p:cNvSpPr>
            <a:spLocks noGrp="1"/>
          </p:cNvSpPr>
          <p:nvPr>
            <p:ph idx="1"/>
          </p:nvPr>
        </p:nvSpPr>
        <p:spPr>
          <a:xfrm>
            <a:off x="609600" y="1447801"/>
            <a:ext cx="5791200" cy="44196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04298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Picture Only">
    <p:spTree>
      <p:nvGrpSpPr>
        <p:cNvPr id="1" name=""/>
        <p:cNvGrpSpPr/>
        <p:nvPr/>
      </p:nvGrpSpPr>
      <p:grpSpPr>
        <a:xfrm>
          <a:off x="0" y="0"/>
          <a:ext cx="0" cy="0"/>
          <a:chOff x="0" y="0"/>
          <a:chExt cx="0" cy="0"/>
        </a:xfrm>
      </p:grpSpPr>
      <p:sp>
        <p:nvSpPr>
          <p:cNvPr id="7" name="Rectangle 6"/>
          <p:cNvSpPr/>
          <p:nvPr userDrawn="1"/>
        </p:nvSpPr>
        <p:spPr>
          <a:xfrm>
            <a:off x="0" y="6019800"/>
            <a:ext cx="12192000" cy="838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6" name="Picture 5" descr="IHI_Symbo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8298" y="6224156"/>
            <a:ext cx="584869" cy="432955"/>
          </a:xfrm>
          <a:prstGeom prst="rect">
            <a:avLst/>
          </a:prstGeom>
        </p:spPr>
      </p:pic>
      <p:sp>
        <p:nvSpPr>
          <p:cNvPr id="9" name="Picture Placeholder 8"/>
          <p:cNvSpPr>
            <a:spLocks noGrp="1"/>
          </p:cNvSpPr>
          <p:nvPr>
            <p:ph type="pic" sz="quarter" idx="10"/>
          </p:nvPr>
        </p:nvSpPr>
        <p:spPr>
          <a:xfrm>
            <a:off x="609600" y="1447800"/>
            <a:ext cx="10972800" cy="4648200"/>
          </a:xfrm>
        </p:spPr>
        <p:txBody>
          <a:bodyPr/>
          <a:lstStyle>
            <a:lvl1pPr marL="0" indent="0">
              <a:spcBef>
                <a:spcPts val="0"/>
              </a:spcBef>
              <a:buFont typeface="Arial" pitchFamily="34" charset="0"/>
              <a:buNone/>
              <a:defRPr>
                <a:solidFill>
                  <a:schemeClr val="tx1"/>
                </a:solidFill>
              </a:defRPr>
            </a:lvl1pPr>
          </a:lstStyle>
          <a:p>
            <a:r>
              <a:rPr lang="en-US" smtClean="0"/>
              <a:t>Drag picture to placeholder or click icon to add</a:t>
            </a:r>
            <a:endParaRPr lang="en-US"/>
          </a:p>
        </p:txBody>
      </p:sp>
    </p:spTree>
    <p:extLst>
      <p:ext uri="{BB962C8B-B14F-4D97-AF65-F5344CB8AC3E}">
        <p14:creationId xmlns:p14="http://schemas.microsoft.com/office/powerpoint/2010/main" val="402511031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Blank with Pictur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6" name="Picture 5" descr="IHI_Symbo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8298" y="6224156"/>
            <a:ext cx="584869" cy="432955"/>
          </a:xfrm>
          <a:prstGeom prst="rect">
            <a:avLst/>
          </a:prstGeom>
        </p:spPr>
      </p:pic>
      <p:sp>
        <p:nvSpPr>
          <p:cNvPr id="9" name="Picture Placeholder 8"/>
          <p:cNvSpPr>
            <a:spLocks noGrp="1"/>
          </p:cNvSpPr>
          <p:nvPr>
            <p:ph type="pic" sz="quarter" idx="10"/>
          </p:nvPr>
        </p:nvSpPr>
        <p:spPr>
          <a:xfrm>
            <a:off x="609600" y="838200"/>
            <a:ext cx="10972800" cy="5257800"/>
          </a:xfrm>
        </p:spPr>
        <p:txBody>
          <a:bodyPr/>
          <a:lstStyle>
            <a:lvl1pPr marL="0" indent="0">
              <a:spcBef>
                <a:spcPts val="0"/>
              </a:spcBef>
              <a:buFont typeface="Arial" pitchFamily="34" charset="0"/>
              <a:buNone/>
              <a:defRPr>
                <a:solidFill>
                  <a:schemeClr val="tx1"/>
                </a:solidFill>
              </a:defRPr>
            </a:lvl1pPr>
          </a:lstStyle>
          <a:p>
            <a:r>
              <a:rPr lang="en-US" smtClean="0"/>
              <a:t>Drag picture to placeholder or click icon to add</a:t>
            </a:r>
            <a:endParaRPr lang="en-US"/>
          </a:p>
        </p:txBody>
      </p:sp>
    </p:spTree>
    <p:extLst>
      <p:ext uri="{BB962C8B-B14F-4D97-AF65-F5344CB8AC3E}">
        <p14:creationId xmlns:p14="http://schemas.microsoft.com/office/powerpoint/2010/main" val="180817411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mage and Tex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Picture Placeholder 7"/>
          <p:cNvSpPr>
            <a:spLocks noGrp="1"/>
          </p:cNvSpPr>
          <p:nvPr>
            <p:ph type="pic" sz="quarter" idx="10"/>
          </p:nvPr>
        </p:nvSpPr>
        <p:spPr>
          <a:xfrm>
            <a:off x="609600" y="1447800"/>
            <a:ext cx="4165600" cy="4419600"/>
          </a:xfrm>
        </p:spPr>
        <p:txBody>
          <a:bodyPr/>
          <a:lstStyle>
            <a:lvl1pPr marL="0" indent="0">
              <a:spcBef>
                <a:spcPts val="0"/>
              </a:spcBef>
              <a:buFont typeface="Arial" pitchFamily="34" charset="0"/>
              <a:buNone/>
              <a:defRPr/>
            </a:lvl1pPr>
          </a:lstStyle>
          <a:p>
            <a:r>
              <a:rPr lang="en-US" smtClean="0"/>
              <a:t>Drag picture to placeholder or click icon to add</a:t>
            </a:r>
            <a:endParaRPr lang="en-US" dirty="0"/>
          </a:p>
        </p:txBody>
      </p:sp>
      <p:sp>
        <p:nvSpPr>
          <p:cNvPr id="10"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6" name="Content Placeholder 2"/>
          <p:cNvSpPr>
            <a:spLocks noGrp="1"/>
          </p:cNvSpPr>
          <p:nvPr>
            <p:ph idx="11"/>
          </p:nvPr>
        </p:nvSpPr>
        <p:spPr>
          <a:xfrm>
            <a:off x="5181600" y="1447801"/>
            <a:ext cx="6400800" cy="4419601"/>
          </a:xfrm>
        </p:spPr>
        <p:txBody>
          <a:bodyPr>
            <a:normAutofit/>
          </a:bodyPr>
          <a:lstStyle>
            <a:lvl1pPr>
              <a:defRPr sz="2800">
                <a:solidFill>
                  <a:schemeClr val="accent5"/>
                </a:solidFill>
              </a:defRPr>
            </a:lvl1pPr>
            <a:lvl2pPr>
              <a:defRPr sz="2000">
                <a:solidFill>
                  <a:schemeClr val="accent5"/>
                </a:solidFill>
              </a:defRPr>
            </a:lvl2pPr>
            <a:lvl3pPr>
              <a:defRPr sz="1800">
                <a:solidFill>
                  <a:schemeClr val="accent5"/>
                </a:solidFill>
              </a:defRPr>
            </a:lvl3pPr>
            <a:lvl4pPr>
              <a:defRPr sz="1600">
                <a:solidFill>
                  <a:schemeClr val="accent5"/>
                </a:solidFill>
              </a:defRPr>
            </a:lvl4pPr>
            <a:lvl5pPr>
              <a:defRPr sz="1600">
                <a:solidFill>
                  <a:schemeClr val="accent5"/>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6472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Slide - Shor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pic>
        <p:nvPicPr>
          <p:cNvPr id="9" name="Picture 8" descr="IHI_Reverse_logo.png"/>
          <p:cNvPicPr>
            <a:picLocks noChangeAspect="1"/>
          </p:cNvPicPr>
          <p:nvPr/>
        </p:nvPicPr>
        <p:blipFill>
          <a:blip r:embed="rId3" cstate="print"/>
          <a:stretch>
            <a:fillRect/>
          </a:stretch>
        </p:blipFill>
        <p:spPr>
          <a:xfrm>
            <a:off x="711201" y="381002"/>
            <a:ext cx="2859780" cy="782139"/>
          </a:xfrm>
          <a:prstGeom prst="rect">
            <a:avLst/>
          </a:prstGeom>
        </p:spPr>
      </p:pic>
      <p:sp>
        <p:nvSpPr>
          <p:cNvPr id="2" name="Title 1"/>
          <p:cNvSpPr>
            <a:spLocks noGrp="1"/>
          </p:cNvSpPr>
          <p:nvPr>
            <p:ph type="ctrTitle"/>
          </p:nvPr>
        </p:nvSpPr>
        <p:spPr>
          <a:xfrm>
            <a:off x="2743200" y="2635724"/>
            <a:ext cx="6299200" cy="1421928"/>
          </a:xfrm>
          <a:noFill/>
          <a:ln>
            <a:noFill/>
          </a:ln>
        </p:spPr>
        <p:txBody>
          <a:bodyPr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743200" y="4038600"/>
            <a:ext cx="6299200" cy="533400"/>
          </a:xfrm>
          <a:noFill/>
          <a:ln>
            <a:noFill/>
          </a:ln>
        </p:spPr>
        <p:txBody>
          <a:bodyPr>
            <a:normAutofit/>
          </a:bodyPr>
          <a:lstStyle>
            <a:lvl1pPr marL="0" indent="0" algn="l">
              <a:buNone/>
              <a:defRPr sz="16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636000" y="409902"/>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636000"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686800" y="4895850"/>
            <a:ext cx="2844800" cy="457200"/>
          </a:xfrm>
        </p:spPr>
        <p:txBody>
          <a:bodyPr>
            <a:noAutofit/>
          </a:bodyPr>
          <a:lstStyle>
            <a:lvl1pPr marL="0" indent="0">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pic>
        <p:nvPicPr>
          <p:cNvPr id="8" name="Picture 7" descr="IHI_Reverse_logo.png"/>
          <p:cNvPicPr>
            <a:picLocks noChangeAspect="1"/>
          </p:cNvPicPr>
          <p:nvPr userDrawn="1"/>
        </p:nvPicPr>
        <p:blipFill>
          <a:blip r:embed="rId3" cstate="print"/>
          <a:stretch>
            <a:fillRect/>
          </a:stretch>
        </p:blipFill>
        <p:spPr>
          <a:xfrm>
            <a:off x="711201" y="381002"/>
            <a:ext cx="2859780" cy="782139"/>
          </a:xfrm>
          <a:prstGeom prst="rect">
            <a:avLst/>
          </a:prstGeom>
        </p:spPr>
      </p:pic>
    </p:spTree>
    <p:extLst>
      <p:ext uri="{BB962C8B-B14F-4D97-AF65-F5344CB8AC3E}">
        <p14:creationId xmlns:p14="http://schemas.microsoft.com/office/powerpoint/2010/main" val="10993012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Slide - Long">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635723"/>
            <a:ext cx="8026400" cy="1421928"/>
          </a:xfrm>
          <a:noFill/>
          <a:ln>
            <a:noFill/>
          </a:ln>
        </p:spPr>
        <p:txBody>
          <a:bodyPr wrap="square"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625600" y="4038600"/>
            <a:ext cx="8026400" cy="533400"/>
          </a:xfrm>
          <a:noFill/>
          <a:ln>
            <a:noFill/>
          </a:ln>
        </p:spPr>
        <p:txBody>
          <a:bodyPr>
            <a:normAutofit/>
          </a:bodyPr>
          <a:lstStyle>
            <a:lvl1pPr marL="0" indent="0" algn="l">
              <a:buNone/>
              <a:defRPr sz="16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636000" y="409902"/>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636000"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686800" y="4895850"/>
            <a:ext cx="2844800" cy="457200"/>
          </a:xfrm>
        </p:spPr>
        <p:txBody>
          <a:bodyPr>
            <a:noAutofit/>
          </a:bodyPr>
          <a:lstStyle>
            <a:lvl1pPr marL="0" indent="0">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pic>
        <p:nvPicPr>
          <p:cNvPr id="9" name="Picture 8" descr="IHI_Reverse_logo.png"/>
          <p:cNvPicPr>
            <a:picLocks noChangeAspect="1"/>
          </p:cNvPicPr>
          <p:nvPr/>
        </p:nvPicPr>
        <p:blipFill>
          <a:blip r:embed="rId3" cstate="print"/>
          <a:stretch>
            <a:fillRect/>
          </a:stretch>
        </p:blipFill>
        <p:spPr>
          <a:xfrm>
            <a:off x="711201" y="381002"/>
            <a:ext cx="2859780" cy="782139"/>
          </a:xfrm>
          <a:prstGeom prst="rect">
            <a:avLst/>
          </a:prstGeom>
        </p:spPr>
      </p:pic>
      <p:pic>
        <p:nvPicPr>
          <p:cNvPr id="8" name="Picture 7" descr="IHI_Reverse_logo.png"/>
          <p:cNvPicPr>
            <a:picLocks noChangeAspect="1"/>
          </p:cNvPicPr>
          <p:nvPr userDrawn="1"/>
        </p:nvPicPr>
        <p:blipFill>
          <a:blip r:embed="rId3" cstate="print"/>
          <a:stretch>
            <a:fillRect/>
          </a:stretch>
        </p:blipFill>
        <p:spPr>
          <a:xfrm>
            <a:off x="711201" y="381002"/>
            <a:ext cx="2859780" cy="782139"/>
          </a:xfrm>
          <a:prstGeom prst="rect">
            <a:avLst/>
          </a:prstGeom>
        </p:spPr>
      </p:pic>
    </p:spTree>
    <p:extLst>
      <p:ext uri="{BB962C8B-B14F-4D97-AF65-F5344CB8AC3E}">
        <p14:creationId xmlns:p14="http://schemas.microsoft.com/office/powerpoint/2010/main" val="22373940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Slide V2 - Long">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433733"/>
            <a:ext cx="8026400" cy="1421928"/>
          </a:xfrm>
          <a:noFill/>
          <a:ln>
            <a:noFill/>
          </a:ln>
        </p:spPr>
        <p:txBody>
          <a:bodyPr wrap="square"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625600" y="3836610"/>
            <a:ext cx="8026400" cy="292388"/>
          </a:xfrm>
          <a:noFill/>
          <a:ln>
            <a:noFill/>
          </a:ln>
        </p:spPr>
        <p:txBody>
          <a:bodyPr>
            <a:spAutoFit/>
          </a:bodyPr>
          <a:lstStyle>
            <a:lvl1pPr marL="0" indent="0" algn="l">
              <a:lnSpc>
                <a:spcPct val="100000"/>
              </a:lnSpc>
              <a:spcBef>
                <a:spcPts val="0"/>
              </a:spcBef>
              <a:buNone/>
              <a:defRPr sz="13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636000" y="409902"/>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636000"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737600" y="4876800"/>
            <a:ext cx="2844800" cy="457200"/>
          </a:xfrm>
        </p:spPr>
        <p:txBody>
          <a:bodyPr anchor="ctr">
            <a:noAutofit/>
          </a:bodyPr>
          <a:lstStyle>
            <a:lvl1pPr marL="0" indent="0">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pic>
        <p:nvPicPr>
          <p:cNvPr id="9" name="Picture 8" descr="IHI_Reverse_logo.png"/>
          <p:cNvPicPr>
            <a:picLocks noChangeAspect="1"/>
          </p:cNvPicPr>
          <p:nvPr/>
        </p:nvPicPr>
        <p:blipFill>
          <a:blip r:embed="rId3" cstate="print"/>
          <a:stretch>
            <a:fillRect/>
          </a:stretch>
        </p:blipFill>
        <p:spPr>
          <a:xfrm>
            <a:off x="711201" y="381002"/>
            <a:ext cx="2859780" cy="782139"/>
          </a:xfrm>
          <a:prstGeom prst="rect">
            <a:avLst/>
          </a:prstGeom>
        </p:spPr>
      </p:pic>
      <p:pic>
        <p:nvPicPr>
          <p:cNvPr id="8" name="Picture 7" descr="IHI_Reverse_logo.png"/>
          <p:cNvPicPr>
            <a:picLocks noChangeAspect="1"/>
          </p:cNvPicPr>
          <p:nvPr userDrawn="1"/>
        </p:nvPicPr>
        <p:blipFill>
          <a:blip r:embed="rId3" cstate="print"/>
          <a:stretch>
            <a:fillRect/>
          </a:stretch>
        </p:blipFill>
        <p:spPr>
          <a:xfrm>
            <a:off x="711201" y="381002"/>
            <a:ext cx="2859780" cy="782139"/>
          </a:xfrm>
          <a:prstGeom prst="rect">
            <a:avLst/>
          </a:prstGeom>
        </p:spPr>
      </p:pic>
    </p:spTree>
    <p:extLst>
      <p:ext uri="{BB962C8B-B14F-4D97-AF65-F5344CB8AC3E}">
        <p14:creationId xmlns:p14="http://schemas.microsoft.com/office/powerpoint/2010/main" val="5500320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 V3 - Shor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2635724"/>
            <a:ext cx="6299200" cy="1421928"/>
          </a:xfrm>
          <a:noFill/>
        </p:spPr>
        <p:txBody>
          <a:bodyPr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743200" y="4038600"/>
            <a:ext cx="6299200" cy="533400"/>
          </a:xfrm>
          <a:noFill/>
        </p:spPr>
        <p:txBody>
          <a:bodyPr>
            <a:normAutofit/>
          </a:bodyPr>
          <a:lstStyle>
            <a:lvl1pPr marL="0" indent="0" algn="l">
              <a:buNone/>
              <a:defRPr sz="16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636000" y="409902"/>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636000"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636000" y="4953000"/>
            <a:ext cx="2844800" cy="457200"/>
          </a:xfrm>
        </p:spPr>
        <p:txBody>
          <a:bodyPr>
            <a:noAutofit/>
          </a:bodyPr>
          <a:lstStyle>
            <a:lvl1pPr marL="0" indent="0">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pic>
        <p:nvPicPr>
          <p:cNvPr id="8" name="Picture 7" descr="IHI_Reverse_logo.png"/>
          <p:cNvPicPr>
            <a:picLocks noChangeAspect="1"/>
          </p:cNvPicPr>
          <p:nvPr/>
        </p:nvPicPr>
        <p:blipFill>
          <a:blip r:embed="rId3" cstate="print"/>
          <a:stretch>
            <a:fillRect/>
          </a:stretch>
        </p:blipFill>
        <p:spPr>
          <a:xfrm>
            <a:off x="711201" y="381002"/>
            <a:ext cx="2859780" cy="782139"/>
          </a:xfrm>
          <a:prstGeom prst="rect">
            <a:avLst/>
          </a:prstGeom>
        </p:spPr>
      </p:pic>
      <p:pic>
        <p:nvPicPr>
          <p:cNvPr id="9" name="Picture 8" descr="IHI_Reverse_logo.png"/>
          <p:cNvPicPr>
            <a:picLocks noChangeAspect="1"/>
          </p:cNvPicPr>
          <p:nvPr userDrawn="1"/>
        </p:nvPicPr>
        <p:blipFill>
          <a:blip r:embed="rId3" cstate="print"/>
          <a:stretch>
            <a:fillRect/>
          </a:stretch>
        </p:blipFill>
        <p:spPr>
          <a:xfrm>
            <a:off x="711201" y="381002"/>
            <a:ext cx="2859780" cy="782139"/>
          </a:xfrm>
          <a:prstGeom prst="rect">
            <a:avLst/>
          </a:prstGeom>
        </p:spPr>
      </p:pic>
    </p:spTree>
    <p:extLst>
      <p:ext uri="{BB962C8B-B14F-4D97-AF65-F5344CB8AC3E}">
        <p14:creationId xmlns:p14="http://schemas.microsoft.com/office/powerpoint/2010/main" val="1194733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3 - Lo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IHI_Reverse_logo.png"/>
          <p:cNvPicPr>
            <a:picLocks noChangeAspect="1"/>
          </p:cNvPicPr>
          <p:nvPr/>
        </p:nvPicPr>
        <p:blipFill>
          <a:blip r:embed="rId3" cstate="print"/>
          <a:stretch>
            <a:fillRect/>
          </a:stretch>
        </p:blipFill>
        <p:spPr>
          <a:xfrm>
            <a:off x="711201" y="347135"/>
            <a:ext cx="2743200" cy="1000340"/>
          </a:xfrm>
          <a:prstGeom prst="rect">
            <a:avLst/>
          </a:prstGeom>
          <a:noFill/>
          <a:ln>
            <a:noFill/>
          </a:ln>
        </p:spPr>
      </p:pic>
      <p:sp>
        <p:nvSpPr>
          <p:cNvPr id="13" name="Text Placeholder 14"/>
          <p:cNvSpPr>
            <a:spLocks noGrp="1"/>
          </p:cNvSpPr>
          <p:nvPr>
            <p:ph type="body" sz="quarter" idx="10"/>
          </p:nvPr>
        </p:nvSpPr>
        <p:spPr>
          <a:xfrm>
            <a:off x="8398933" y="409903"/>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4" name="Text Placeholder 14"/>
          <p:cNvSpPr>
            <a:spLocks noGrp="1"/>
          </p:cNvSpPr>
          <p:nvPr>
            <p:ph type="body" sz="quarter" idx="11"/>
          </p:nvPr>
        </p:nvSpPr>
        <p:spPr>
          <a:xfrm>
            <a:off x="8398933"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7" name="Content Placeholder 18"/>
          <p:cNvSpPr>
            <a:spLocks noGrp="1"/>
          </p:cNvSpPr>
          <p:nvPr>
            <p:ph sz="quarter" idx="12"/>
          </p:nvPr>
        </p:nvSpPr>
        <p:spPr>
          <a:xfrm>
            <a:off x="8890000" y="4953000"/>
            <a:ext cx="2387600" cy="457200"/>
          </a:xfrm>
        </p:spPr>
        <p:txBody>
          <a:bodyPr>
            <a:noAutofit/>
          </a:bodyPr>
          <a:lstStyle>
            <a:lvl1pPr marL="0" indent="0" algn="ctr">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itle 1"/>
          <p:cNvSpPr>
            <a:spLocks noGrp="1"/>
          </p:cNvSpPr>
          <p:nvPr>
            <p:ph type="ctrTitle"/>
          </p:nvPr>
        </p:nvSpPr>
        <p:spPr>
          <a:xfrm>
            <a:off x="812800" y="2711923"/>
            <a:ext cx="8636000" cy="1421928"/>
          </a:xfrm>
          <a:noFill/>
          <a:ln>
            <a:noFill/>
          </a:ln>
        </p:spPr>
        <p:txBody>
          <a:bodyPr wrap="square"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812800" y="4114800"/>
            <a:ext cx="8636000" cy="533400"/>
          </a:xfrm>
          <a:noFill/>
          <a:ln>
            <a:noFill/>
          </a:ln>
        </p:spPr>
        <p:txBody>
          <a:bodyPr>
            <a:normAutofit/>
          </a:bodyPr>
          <a:lstStyle>
            <a:lvl1pPr marL="0" indent="0" algn="l">
              <a:buNone/>
              <a:defRPr sz="18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891564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1447802"/>
            <a:ext cx="10972800" cy="4419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22922049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Content">
    <p:spTree>
      <p:nvGrpSpPr>
        <p:cNvPr id="1" name=""/>
        <p:cNvGrpSpPr/>
        <p:nvPr/>
      </p:nvGrpSpPr>
      <p:grpSpPr>
        <a:xfrm>
          <a:off x="0" y="0"/>
          <a:ext cx="0" cy="0"/>
          <a:chOff x="0" y="0"/>
          <a:chExt cx="0" cy="0"/>
        </a:xfrm>
      </p:grpSpPr>
      <p:sp>
        <p:nvSpPr>
          <p:cNvPr id="5" name="Rectangle 4"/>
          <p:cNvSpPr/>
          <p:nvPr/>
        </p:nvSpPr>
        <p:spPr>
          <a:xfrm>
            <a:off x="406400" y="1143000"/>
            <a:ext cx="11277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p:nvPr>
        </p:nvSpPr>
        <p:spPr>
          <a:xfrm>
            <a:off x="609600" y="415635"/>
            <a:ext cx="10972800" cy="1413166"/>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2057402"/>
            <a:ext cx="10972800" cy="3810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cxnSp>
        <p:nvCxnSpPr>
          <p:cNvPr id="7" name="Straight Connector 6"/>
          <p:cNvCxnSpPr/>
          <p:nvPr/>
        </p:nvCxnSpPr>
        <p:spPr>
          <a:xfrm>
            <a:off x="609600" y="1879833"/>
            <a:ext cx="10972800" cy="0"/>
          </a:xfrm>
          <a:prstGeom prst="line">
            <a:avLst/>
          </a:prstGeom>
          <a:ln w="57150">
            <a:solidFill>
              <a:srgbClr val="455660">
                <a:alpha val="63922"/>
              </a:srgb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406400" y="1143000"/>
            <a:ext cx="11277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9" name="Straight Connector 8"/>
          <p:cNvCxnSpPr/>
          <p:nvPr userDrawn="1"/>
        </p:nvCxnSpPr>
        <p:spPr>
          <a:xfrm>
            <a:off x="609600" y="1879833"/>
            <a:ext cx="10972800" cy="0"/>
          </a:xfrm>
          <a:prstGeom prst="line">
            <a:avLst/>
          </a:prstGeom>
          <a:ln w="57150">
            <a:solidFill>
              <a:srgbClr val="455660">
                <a:alpha val="63922"/>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2607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Content - Sour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10972800" cy="4419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0"/>
          </p:nvPr>
        </p:nvSpPr>
        <p:spPr>
          <a:xfrm>
            <a:off x="609600" y="6133011"/>
            <a:ext cx="10160000" cy="609600"/>
          </a:xfrm>
        </p:spPr>
        <p:txBody>
          <a:bodyPr anchor="ctr">
            <a:noAutofit/>
          </a:bodyPr>
          <a:lstStyle>
            <a:lvl1pPr marL="0" indent="0">
              <a:spcBef>
                <a:spcPts val="0"/>
              </a:spcBef>
              <a:buFont typeface="Arial" pitchFamily="34" charset="0"/>
              <a:buNone/>
              <a:defRPr sz="1000">
                <a:solidFill>
                  <a:schemeClr val="bg1"/>
                </a:solidFill>
              </a:defRPr>
            </a:lvl1pPr>
            <a:lvl2pPr>
              <a:buFont typeface="Arial" pitchFamily="34" charset="0"/>
              <a:buNone/>
              <a:defRPr sz="1600">
                <a:solidFill>
                  <a:schemeClr val="bg1"/>
                </a:solidFill>
              </a:defRPr>
            </a:lvl2pPr>
            <a:lvl3pPr>
              <a:buFont typeface="Arial" pitchFamily="34" charset="0"/>
              <a:buNone/>
              <a:defRPr sz="1400">
                <a:solidFill>
                  <a:schemeClr val="bg1"/>
                </a:solidFill>
              </a:defRPr>
            </a:lvl3pPr>
            <a:lvl4pPr>
              <a:buFont typeface="Arial" pitchFamily="34" charset="0"/>
              <a:buNone/>
              <a:defRPr sz="1200">
                <a:solidFill>
                  <a:schemeClr val="bg1"/>
                </a:solidFill>
              </a:defRPr>
            </a:lvl4pPr>
            <a:lvl5pPr>
              <a:buFont typeface="Arial" pitchFamily="34" charset="0"/>
              <a:buNone/>
              <a:defRPr sz="1200">
                <a:solidFill>
                  <a:schemeClr val="bg1"/>
                </a:solidFill>
              </a:defRPr>
            </a:lvl5pPr>
          </a:lstStyle>
          <a:p>
            <a:pPr lvl="0"/>
            <a:r>
              <a:rPr lang="en-US" smtClean="0"/>
              <a:t>Click to edit Master text styles</a:t>
            </a:r>
          </a:p>
        </p:txBody>
      </p:sp>
      <p:sp>
        <p:nvSpPr>
          <p:cNvPr id="7"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26556851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9EC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91200" y="1447802"/>
            <a:ext cx="5791200" cy="4419601"/>
          </a:xfrm>
        </p:spPr>
        <p:txBody>
          <a:bodyPr>
            <a:normAutofit/>
          </a:bodyPr>
          <a:lstStyle>
            <a:lvl1pPr marL="0" indent="0">
              <a:spcBef>
                <a:spcPts val="0"/>
              </a:spcBef>
              <a:buFont typeface="Arial" pitchFamily="34" charset="0"/>
              <a:buNone/>
              <a:defRPr sz="2800">
                <a:solidFill>
                  <a:srgbClr val="009EC2"/>
                </a:solidFill>
              </a:defRPr>
            </a:lvl1pPr>
            <a:lvl2pPr marL="0" indent="0">
              <a:spcBef>
                <a:spcPts val="0"/>
              </a:spcBef>
              <a:buFont typeface="Arial" pitchFamily="34" charset="0"/>
              <a:buNone/>
              <a:defRPr/>
            </a:lvl2pPr>
            <a:lvl3pPr marL="0" indent="0">
              <a:spcBef>
                <a:spcPts val="0"/>
              </a:spcBef>
              <a:buFont typeface="Arial" pitchFamily="34" charset="0"/>
              <a:buNone/>
              <a:defRPr/>
            </a:lvl3pPr>
            <a:lvl4pPr marL="0" indent="0">
              <a:spcBef>
                <a:spcPts val="0"/>
              </a:spcBef>
              <a:buFont typeface="Arial" pitchFamily="34" charset="0"/>
              <a:buNone/>
              <a:defRPr/>
            </a:lvl4pPr>
            <a:lvl5pPr marL="0" indent="0">
              <a:spcBef>
                <a:spcPts val="0"/>
              </a:spcBef>
              <a:buFont typeface="Arial" pitchFamily="34" charset="0"/>
              <a:buNone/>
              <a:defRPr/>
            </a:lvl5pPr>
          </a:lstStyle>
          <a:p>
            <a:pPr lvl="0"/>
            <a:r>
              <a:rPr lang="en-US" smtClean="0"/>
              <a:t>Click to edit Master text styles</a:t>
            </a:r>
          </a:p>
        </p:txBody>
      </p:sp>
      <p:sp>
        <p:nvSpPr>
          <p:cNvPr id="8" name="Picture Placeholder 7"/>
          <p:cNvSpPr>
            <a:spLocks noGrp="1"/>
          </p:cNvSpPr>
          <p:nvPr>
            <p:ph type="pic" sz="quarter" idx="10"/>
          </p:nvPr>
        </p:nvSpPr>
        <p:spPr>
          <a:xfrm>
            <a:off x="609600" y="1447800"/>
            <a:ext cx="4775200" cy="4419600"/>
          </a:xfrm>
        </p:spPr>
        <p:txBody>
          <a:bodyPr/>
          <a:lstStyle>
            <a:lvl1pPr marL="0" indent="0">
              <a:spcBef>
                <a:spcPts val="0"/>
              </a:spcBef>
              <a:buFont typeface="Arial" pitchFamily="34" charset="0"/>
              <a:buNone/>
              <a:defRPr/>
            </a:lvl1pPr>
          </a:lstStyle>
          <a:p>
            <a:r>
              <a:rPr lang="en-US" smtClean="0"/>
              <a:t>Click icon to add picture</a:t>
            </a:r>
            <a:endParaRPr lang="en-US" dirty="0"/>
          </a:p>
        </p:txBody>
      </p:sp>
      <p:sp>
        <p:nvSpPr>
          <p:cNvPr id="7"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8463274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Dark Backgroun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10972800" cy="4419601"/>
          </a:xfrm>
        </p:spPr>
        <p:txBody>
          <a:bodyPr/>
          <a:lstStyle>
            <a:lvl1pPr>
              <a:buFont typeface="Arial" pitchFamily="34" charset="0"/>
              <a:buNone/>
              <a:defRPr>
                <a:solidFill>
                  <a:schemeClr val="bg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pic>
        <p:nvPicPr>
          <p:cNvPr id="7" name="Picture 6" descr="IHI_Symbo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
        <p:nvSpPr>
          <p:cNvPr id="10"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6" name="Picture 5" descr="IHI_Symbol.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Tree>
    <p:extLst>
      <p:ext uri="{BB962C8B-B14F-4D97-AF65-F5344CB8AC3E}">
        <p14:creationId xmlns:p14="http://schemas.microsoft.com/office/powerpoint/2010/main" val="37788487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Dark Background - Imag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bg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9" name="Picture Placeholder 8"/>
          <p:cNvSpPr>
            <a:spLocks noGrp="1"/>
          </p:cNvSpPr>
          <p:nvPr>
            <p:ph type="pic" sz="quarter" idx="10"/>
          </p:nvPr>
        </p:nvSpPr>
        <p:spPr>
          <a:xfrm>
            <a:off x="6807200" y="1447800"/>
            <a:ext cx="4775200" cy="4419600"/>
          </a:xfrm>
        </p:spPr>
        <p:txBody>
          <a:bodyPr/>
          <a:lstStyle>
            <a:lvl1pPr marL="0" indent="0">
              <a:spcBef>
                <a:spcPts val="0"/>
              </a:spcBef>
              <a:buFont typeface="Arial" pitchFamily="34" charset="0"/>
              <a:buNone/>
              <a:defRPr>
                <a:solidFill>
                  <a:schemeClr val="bg1"/>
                </a:solidFill>
              </a:defRPr>
            </a:lvl1pPr>
          </a:lstStyle>
          <a:p>
            <a:r>
              <a:rPr lang="en-US" smtClean="0"/>
              <a:t>Click icon to add picture</a:t>
            </a:r>
            <a:endParaRPr lang="en-US"/>
          </a:p>
        </p:txBody>
      </p:sp>
      <p:sp>
        <p:nvSpPr>
          <p:cNvPr id="11"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33626134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Dark Background - Imag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bg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11"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7" name="Content Placeholder 8" descr="circle_diag.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9200" y="1600200"/>
            <a:ext cx="5689600" cy="3953636"/>
          </a:xfrm>
          <a:prstGeom prst="rect">
            <a:avLst/>
          </a:prstGeom>
          <a:ln>
            <a:noFill/>
          </a:ln>
        </p:spPr>
      </p:pic>
      <p:pic>
        <p:nvPicPr>
          <p:cNvPr id="6" name="Content Placeholder 8" descr="circle_diag.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99200" y="1600200"/>
            <a:ext cx="5689600" cy="3953636"/>
          </a:xfrm>
          <a:prstGeom prst="rect">
            <a:avLst/>
          </a:prstGeom>
          <a:ln>
            <a:noFill/>
          </a:ln>
        </p:spPr>
      </p:pic>
    </p:spTree>
    <p:extLst>
      <p:ext uri="{BB962C8B-B14F-4D97-AF65-F5344CB8AC3E}">
        <p14:creationId xmlns:p14="http://schemas.microsoft.com/office/powerpoint/2010/main" val="29023220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tx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9" name="Picture Placeholder 8"/>
          <p:cNvSpPr>
            <a:spLocks noGrp="1"/>
          </p:cNvSpPr>
          <p:nvPr>
            <p:ph type="pic" sz="quarter" idx="10"/>
          </p:nvPr>
        </p:nvSpPr>
        <p:spPr>
          <a:xfrm>
            <a:off x="6807200" y="1447800"/>
            <a:ext cx="4775200" cy="4419600"/>
          </a:xfrm>
        </p:spPr>
        <p:txBody>
          <a:bodyPr/>
          <a:lstStyle>
            <a:lvl1pPr marL="0" indent="0">
              <a:spcBef>
                <a:spcPts val="0"/>
              </a:spcBef>
              <a:buFont typeface="Arial" pitchFamily="34" charset="0"/>
              <a:buNone/>
              <a:defRPr>
                <a:solidFill>
                  <a:schemeClr val="tx1"/>
                </a:solidFill>
              </a:defRPr>
            </a:lvl1pPr>
          </a:lstStyle>
          <a:p>
            <a:r>
              <a:rPr lang="en-US" smtClean="0"/>
              <a:t>Click icon to add picture</a:t>
            </a:r>
            <a:endParaRPr lang="en-US"/>
          </a:p>
        </p:txBody>
      </p:sp>
      <p:sp>
        <p:nvSpPr>
          <p:cNvPr id="8"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27283983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ext and Circle Graphic">
    <p:spTree>
      <p:nvGrpSpPr>
        <p:cNvPr id="1" name=""/>
        <p:cNvGrpSpPr/>
        <p:nvPr/>
      </p:nvGrpSpPr>
      <p:grpSpPr>
        <a:xfrm>
          <a:off x="0" y="0"/>
          <a:ext cx="0" cy="0"/>
          <a:chOff x="0" y="0"/>
          <a:chExt cx="0" cy="0"/>
        </a:xfrm>
      </p:grpSpPr>
      <p:grpSp>
        <p:nvGrpSpPr>
          <p:cNvPr id="19" name="Group 18"/>
          <p:cNvGrpSpPr/>
          <p:nvPr/>
        </p:nvGrpSpPr>
        <p:grpSpPr>
          <a:xfrm>
            <a:off x="6898082" y="1807780"/>
            <a:ext cx="4519657" cy="3389743"/>
            <a:chOff x="5013278" y="1883978"/>
            <a:chExt cx="3389743" cy="3389743"/>
          </a:xfrm>
        </p:grpSpPr>
        <p:sp>
          <p:nvSpPr>
            <p:cNvPr id="6" name="Oval 5"/>
            <p:cNvSpPr/>
            <p:nvPr userDrawn="1"/>
          </p:nvSpPr>
          <p:spPr>
            <a:xfrm>
              <a:off x="5013278" y="1883978"/>
              <a:ext cx="3389743" cy="3389743"/>
            </a:xfrm>
            <a:prstGeom prst="ellipse">
              <a:avLst/>
            </a:prstGeom>
            <a:solidFill>
              <a:srgbClr val="CCE8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7" name="Oval 6"/>
            <p:cNvSpPr/>
            <p:nvPr userDrawn="1"/>
          </p:nvSpPr>
          <p:spPr>
            <a:xfrm>
              <a:off x="5419963" y="2290663"/>
              <a:ext cx="2576373" cy="2576373"/>
            </a:xfrm>
            <a:prstGeom prst="ellipse">
              <a:avLst/>
            </a:prstGeom>
            <a:solidFill>
              <a:srgbClr val="A4D8B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0" name="Oval 9"/>
            <p:cNvSpPr/>
            <p:nvPr userDrawn="1"/>
          </p:nvSpPr>
          <p:spPr>
            <a:xfrm>
              <a:off x="5786111" y="2656811"/>
              <a:ext cx="1844076" cy="1844076"/>
            </a:xfrm>
            <a:prstGeom prst="ellipse">
              <a:avLst/>
            </a:prstGeom>
            <a:solidFill>
              <a:srgbClr val="74C7A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5" name="Oval 14"/>
            <p:cNvSpPr/>
            <p:nvPr userDrawn="1"/>
          </p:nvSpPr>
          <p:spPr>
            <a:xfrm>
              <a:off x="6168181" y="3038881"/>
              <a:ext cx="1079937" cy="1079937"/>
            </a:xfrm>
            <a:prstGeom prst="ellipse">
              <a:avLst/>
            </a:prstGeom>
            <a:gradFill flip="none" rotWithShape="1">
              <a:gsLst>
                <a:gs pos="0">
                  <a:srgbClr val="89CEAE"/>
                </a:gs>
                <a:gs pos="29000">
                  <a:srgbClr val="A4D8BF"/>
                </a:gs>
                <a:gs pos="62000">
                  <a:srgbClr val="89CEAE">
                    <a:tint val="23500"/>
                    <a:satMod val="160000"/>
                  </a:srgbClr>
                </a:gs>
              </a:gsLst>
              <a:path path="circle">
                <a:fillToRect l="50000" t="50000" r="50000" b="50000"/>
              </a:path>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sp>
        <p:nvSpPr>
          <p:cNvPr id="18" name="Text Placeholder 12"/>
          <p:cNvSpPr>
            <a:spLocks noGrp="1"/>
          </p:cNvSpPr>
          <p:nvPr>
            <p:ph type="body" sz="quarter" idx="13"/>
          </p:nvPr>
        </p:nvSpPr>
        <p:spPr>
          <a:xfrm>
            <a:off x="6936823" y="1571299"/>
            <a:ext cx="4368800" cy="3460532"/>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17" name="Text Placeholder 12"/>
          <p:cNvSpPr>
            <a:spLocks noGrp="1"/>
          </p:cNvSpPr>
          <p:nvPr>
            <p:ph type="body" sz="quarter" idx="12"/>
          </p:nvPr>
        </p:nvSpPr>
        <p:spPr>
          <a:xfrm>
            <a:off x="7597223" y="2149367"/>
            <a:ext cx="3048000" cy="2483068"/>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16" name="Text Placeholder 12"/>
          <p:cNvSpPr>
            <a:spLocks noGrp="1"/>
          </p:cNvSpPr>
          <p:nvPr>
            <p:ph type="body" sz="quarter" idx="11"/>
          </p:nvPr>
        </p:nvSpPr>
        <p:spPr>
          <a:xfrm>
            <a:off x="8142689" y="2682766"/>
            <a:ext cx="1957071" cy="1600200"/>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13" name="Text Placeholder 12"/>
          <p:cNvSpPr>
            <a:spLocks noGrp="1"/>
          </p:cNvSpPr>
          <p:nvPr>
            <p:ph type="body" sz="quarter" idx="10"/>
          </p:nvPr>
        </p:nvSpPr>
        <p:spPr>
          <a:xfrm>
            <a:off x="8410023" y="3374920"/>
            <a:ext cx="1422400" cy="269544"/>
          </a:xfrm>
        </p:spPr>
        <p:txBody>
          <a:bodyPr anchor="ctr">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tx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8"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grpSp>
        <p:nvGrpSpPr>
          <p:cNvPr id="14" name="Group 13"/>
          <p:cNvGrpSpPr/>
          <p:nvPr userDrawn="1"/>
        </p:nvGrpSpPr>
        <p:grpSpPr>
          <a:xfrm>
            <a:off x="6898082" y="1807780"/>
            <a:ext cx="4519657" cy="3389743"/>
            <a:chOff x="5013278" y="1883978"/>
            <a:chExt cx="3389743" cy="3389743"/>
          </a:xfrm>
        </p:grpSpPr>
        <p:sp>
          <p:nvSpPr>
            <p:cNvPr id="20" name="Oval 19"/>
            <p:cNvSpPr/>
            <p:nvPr userDrawn="1"/>
          </p:nvSpPr>
          <p:spPr>
            <a:xfrm>
              <a:off x="5013278" y="1883978"/>
              <a:ext cx="3389743" cy="3389743"/>
            </a:xfrm>
            <a:prstGeom prst="ellipse">
              <a:avLst/>
            </a:prstGeom>
            <a:solidFill>
              <a:srgbClr val="CCE8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1" name="Oval 20"/>
            <p:cNvSpPr/>
            <p:nvPr userDrawn="1"/>
          </p:nvSpPr>
          <p:spPr>
            <a:xfrm>
              <a:off x="5419963" y="2290663"/>
              <a:ext cx="2576373" cy="2576373"/>
            </a:xfrm>
            <a:prstGeom prst="ellipse">
              <a:avLst/>
            </a:prstGeom>
            <a:solidFill>
              <a:srgbClr val="A4D8B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2" name="Oval 21"/>
            <p:cNvSpPr/>
            <p:nvPr userDrawn="1"/>
          </p:nvSpPr>
          <p:spPr>
            <a:xfrm>
              <a:off x="5786111" y="2656811"/>
              <a:ext cx="1844076" cy="1844076"/>
            </a:xfrm>
            <a:prstGeom prst="ellipse">
              <a:avLst/>
            </a:prstGeom>
            <a:solidFill>
              <a:srgbClr val="74C7A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3" name="Oval 22"/>
            <p:cNvSpPr/>
            <p:nvPr userDrawn="1"/>
          </p:nvSpPr>
          <p:spPr>
            <a:xfrm>
              <a:off x="6168181" y="3038881"/>
              <a:ext cx="1079937" cy="1079937"/>
            </a:xfrm>
            <a:prstGeom prst="ellipse">
              <a:avLst/>
            </a:prstGeom>
            <a:gradFill flip="none" rotWithShape="1">
              <a:gsLst>
                <a:gs pos="0">
                  <a:srgbClr val="89CEAE"/>
                </a:gs>
                <a:gs pos="29000">
                  <a:srgbClr val="A4D8BF"/>
                </a:gs>
                <a:gs pos="62000">
                  <a:srgbClr val="89CEAE">
                    <a:tint val="23500"/>
                    <a:satMod val="160000"/>
                  </a:srgbClr>
                </a:gs>
              </a:gsLst>
              <a:path path="circle">
                <a:fillToRect l="50000" t="50000" r="50000" b="50000"/>
              </a:path>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sp>
        <p:nvSpPr>
          <p:cNvPr id="24" name="Text Placeholder 12"/>
          <p:cNvSpPr>
            <a:spLocks noGrp="1"/>
          </p:cNvSpPr>
          <p:nvPr>
            <p:ph type="body" sz="quarter" idx="13"/>
          </p:nvPr>
        </p:nvSpPr>
        <p:spPr>
          <a:xfrm>
            <a:off x="6936823" y="1571299"/>
            <a:ext cx="4368800" cy="3460532"/>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5" name="Text Placeholder 12"/>
          <p:cNvSpPr>
            <a:spLocks noGrp="1"/>
          </p:cNvSpPr>
          <p:nvPr>
            <p:ph type="body" sz="quarter" idx="12"/>
          </p:nvPr>
        </p:nvSpPr>
        <p:spPr>
          <a:xfrm>
            <a:off x="7597223" y="2149367"/>
            <a:ext cx="3048000" cy="2483068"/>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6" name="Text Placeholder 12"/>
          <p:cNvSpPr>
            <a:spLocks noGrp="1"/>
          </p:cNvSpPr>
          <p:nvPr>
            <p:ph type="body" sz="quarter" idx="11"/>
          </p:nvPr>
        </p:nvSpPr>
        <p:spPr>
          <a:xfrm>
            <a:off x="8142689" y="2682766"/>
            <a:ext cx="1957071" cy="1600200"/>
          </a:xfrm>
        </p:spPr>
        <p:txBody>
          <a:bodyPr anchor="ctr">
            <a:prstTxWarp prst="textArchDown">
              <a:avLst/>
            </a:prstTxWarp>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7" name="Text Placeholder 12"/>
          <p:cNvSpPr>
            <a:spLocks noGrp="1"/>
          </p:cNvSpPr>
          <p:nvPr>
            <p:ph type="body" sz="quarter" idx="10"/>
          </p:nvPr>
        </p:nvSpPr>
        <p:spPr>
          <a:xfrm>
            <a:off x="8410023" y="3374920"/>
            <a:ext cx="1422400" cy="269544"/>
          </a:xfrm>
        </p:spPr>
        <p:txBody>
          <a:bodyPr anchor="ctr">
            <a:noAutofit/>
          </a:bodyPr>
          <a:lstStyle>
            <a:lvl1pPr marL="0" indent="0" algn="ctr">
              <a:spcBef>
                <a:spcPts val="0"/>
              </a:spcBef>
              <a:buFont typeface="Arial" pitchFamily="34" charset="0"/>
              <a:buNone/>
              <a:defRPr sz="1400" b="1">
                <a:solidFill>
                  <a:schemeClr val="tx1"/>
                </a:solidFill>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p:txBody>
      </p:sp>
      <p:sp>
        <p:nvSpPr>
          <p:cNvPr id="28" name="Title 1"/>
          <p:cNvSpPr>
            <a:spLocks noGrp="1"/>
          </p:cNvSpPr>
          <p:nvPr>
            <p:ph type="title"/>
          </p:nvPr>
        </p:nvSpPr>
        <p:spPr>
          <a:xfrm>
            <a:off x="609600" y="415635"/>
            <a:ext cx="10972800" cy="762000"/>
          </a:xfrm>
        </p:spPr>
        <p:txBody>
          <a:bodyPr/>
          <a:lstStyle/>
          <a:p>
            <a:r>
              <a:rPr lang="en-US" smtClean="0"/>
              <a:t>Click to edit Master title style</a:t>
            </a:r>
            <a:endParaRPr lang="en-US"/>
          </a:p>
        </p:txBody>
      </p:sp>
      <p:sp>
        <p:nvSpPr>
          <p:cNvPr id="29"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tx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30"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420604038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 and Circle Graphic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tx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8"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15" name="Content Placeholder 8" descr="circle_dia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9200" y="1600200"/>
            <a:ext cx="5689600" cy="3953636"/>
          </a:xfrm>
          <a:prstGeom prst="rect">
            <a:avLst/>
          </a:prstGeom>
          <a:ln>
            <a:noFill/>
          </a:ln>
        </p:spPr>
      </p:pic>
      <p:pic>
        <p:nvPicPr>
          <p:cNvPr id="6" name="Content Placeholder 8" descr="circle_dia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9200" y="1600200"/>
            <a:ext cx="5689600" cy="3953636"/>
          </a:xfrm>
          <a:prstGeom prst="rect">
            <a:avLst/>
          </a:prstGeom>
          <a:ln>
            <a:noFill/>
          </a:ln>
        </p:spPr>
      </p:pic>
    </p:spTree>
    <p:extLst>
      <p:ext uri="{BB962C8B-B14F-4D97-AF65-F5344CB8AC3E}">
        <p14:creationId xmlns:p14="http://schemas.microsoft.com/office/powerpoint/2010/main" val="17042684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ubtitle -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549679"/>
            <a:ext cx="8026400" cy="1421928"/>
          </a:xfrm>
          <a:noFill/>
          <a:ln>
            <a:noFill/>
          </a:ln>
        </p:spPr>
        <p:txBody>
          <a:bodyPr wrap="square"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952557"/>
            <a:ext cx="8026400" cy="369332"/>
          </a:xfrm>
          <a:noFill/>
          <a:ln>
            <a:noFill/>
          </a:ln>
        </p:spPr>
        <p:txBody>
          <a:bodyPr>
            <a:spAutoFit/>
          </a:bodyPr>
          <a:lstStyle>
            <a:lvl1pPr marL="0" indent="0" algn="l">
              <a:lnSpc>
                <a:spcPct val="100000"/>
              </a:lnSpc>
              <a:spcBef>
                <a:spcPts val="0"/>
              </a:spcBef>
              <a:buNone/>
              <a:defRPr sz="18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4" descr="IHI_Symbo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06833" y="6224158"/>
            <a:ext cx="475569" cy="469393"/>
          </a:xfrm>
          <a:prstGeom prst="rect">
            <a:avLst/>
          </a:prstGeom>
          <a:noFill/>
          <a:ln>
            <a:noFill/>
          </a:ln>
        </p:spPr>
      </p:pic>
    </p:spTree>
    <p:extLst>
      <p:ext uri="{BB962C8B-B14F-4D97-AF65-F5344CB8AC3E}">
        <p14:creationId xmlns:p14="http://schemas.microsoft.com/office/powerpoint/2010/main" val="30706627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icture Only">
    <p:spTree>
      <p:nvGrpSpPr>
        <p:cNvPr id="1" name=""/>
        <p:cNvGrpSpPr/>
        <p:nvPr/>
      </p:nvGrpSpPr>
      <p:grpSpPr>
        <a:xfrm>
          <a:off x="0" y="0"/>
          <a:ext cx="0" cy="0"/>
          <a:chOff x="0" y="0"/>
          <a:chExt cx="0" cy="0"/>
        </a:xfrm>
      </p:grpSpPr>
      <p:sp>
        <p:nvSpPr>
          <p:cNvPr id="7" name="Rectangle 6"/>
          <p:cNvSpPr/>
          <p:nvPr/>
        </p:nvSpPr>
        <p:spPr>
          <a:xfrm>
            <a:off x="0" y="6019800"/>
            <a:ext cx="12192000" cy="838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6" name="Picture 5" descr="IHI_Symbo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
        <p:nvSpPr>
          <p:cNvPr id="9" name="Picture Placeholder 8"/>
          <p:cNvSpPr>
            <a:spLocks noGrp="1"/>
          </p:cNvSpPr>
          <p:nvPr>
            <p:ph type="pic" sz="quarter" idx="10"/>
          </p:nvPr>
        </p:nvSpPr>
        <p:spPr>
          <a:xfrm>
            <a:off x="609600" y="1447800"/>
            <a:ext cx="10972800" cy="4648200"/>
          </a:xfrm>
        </p:spPr>
        <p:txBody>
          <a:bodyPr/>
          <a:lstStyle>
            <a:lvl1pPr marL="0" indent="0">
              <a:spcBef>
                <a:spcPts val="0"/>
              </a:spcBef>
              <a:buFont typeface="Arial" pitchFamily="34" charset="0"/>
              <a:buNone/>
              <a:defRPr>
                <a:solidFill>
                  <a:schemeClr val="tx1"/>
                </a:solidFill>
              </a:defRPr>
            </a:lvl1pPr>
          </a:lstStyle>
          <a:p>
            <a:r>
              <a:rPr lang="en-US" smtClean="0"/>
              <a:t>Click icon to add picture</a:t>
            </a:r>
            <a:endParaRPr lang="en-US"/>
          </a:p>
        </p:txBody>
      </p:sp>
      <p:sp>
        <p:nvSpPr>
          <p:cNvPr id="10" name="Rectangle 9"/>
          <p:cNvSpPr/>
          <p:nvPr userDrawn="1"/>
        </p:nvSpPr>
        <p:spPr>
          <a:xfrm>
            <a:off x="0" y="6019800"/>
            <a:ext cx="12192000" cy="838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1" name="Picture 10" descr="IHI_Symbo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Tree>
    <p:extLst>
      <p:ext uri="{BB962C8B-B14F-4D97-AF65-F5344CB8AC3E}">
        <p14:creationId xmlns:p14="http://schemas.microsoft.com/office/powerpoint/2010/main" val="140024674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with Pictur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6" name="Picture 5" descr="IHI_Symbo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
        <p:nvSpPr>
          <p:cNvPr id="9" name="Picture Placeholder 8"/>
          <p:cNvSpPr>
            <a:spLocks noGrp="1"/>
          </p:cNvSpPr>
          <p:nvPr>
            <p:ph type="pic" sz="quarter" idx="10"/>
          </p:nvPr>
        </p:nvSpPr>
        <p:spPr>
          <a:xfrm>
            <a:off x="609600" y="838200"/>
            <a:ext cx="10972800" cy="5257800"/>
          </a:xfrm>
        </p:spPr>
        <p:txBody>
          <a:bodyPr/>
          <a:lstStyle>
            <a:lvl1pPr marL="0" indent="0">
              <a:spcBef>
                <a:spcPts val="0"/>
              </a:spcBef>
              <a:buFont typeface="Arial" pitchFamily="34" charset="0"/>
              <a:buNone/>
              <a:defRPr>
                <a:solidFill>
                  <a:schemeClr val="tx1"/>
                </a:solidFill>
              </a:defRPr>
            </a:lvl1pPr>
          </a:lstStyle>
          <a:p>
            <a:r>
              <a:rPr lang="en-US" smtClean="0"/>
              <a:t>Click icon to add picture</a:t>
            </a:r>
            <a:endParaRPr lang="en-US"/>
          </a:p>
        </p:txBody>
      </p:sp>
      <p:sp>
        <p:nvSpPr>
          <p:cNvPr id="10" name="Rectangle 9"/>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1" name="Picture 10" descr="IHI_Symbo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Tree>
    <p:extLst>
      <p:ext uri="{BB962C8B-B14F-4D97-AF65-F5344CB8AC3E}">
        <p14:creationId xmlns:p14="http://schemas.microsoft.com/office/powerpoint/2010/main" val="67124995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mage and Tex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181600" y="1447802"/>
            <a:ext cx="6400800" cy="4419601"/>
          </a:xfrm>
        </p:spPr>
        <p:txBody>
          <a:bodyPr>
            <a:normAutofit/>
          </a:bodyPr>
          <a:lstStyle>
            <a:lvl1pPr marL="0" indent="0">
              <a:spcBef>
                <a:spcPts val="0"/>
              </a:spcBef>
              <a:buFont typeface="Arial" pitchFamily="34" charset="0"/>
              <a:buNone/>
              <a:defRPr sz="2800">
                <a:solidFill>
                  <a:schemeClr val="accent5"/>
                </a:solidFill>
              </a:defRPr>
            </a:lvl1pPr>
            <a:lvl2pPr marL="0" indent="0">
              <a:spcBef>
                <a:spcPts val="0"/>
              </a:spcBef>
              <a:buFont typeface="Arial" pitchFamily="34" charset="0"/>
              <a:buNone/>
              <a:defRPr/>
            </a:lvl2pPr>
            <a:lvl3pPr marL="0" indent="0">
              <a:spcBef>
                <a:spcPts val="0"/>
              </a:spcBef>
              <a:buFont typeface="Arial" pitchFamily="34" charset="0"/>
              <a:buNone/>
              <a:defRPr/>
            </a:lvl3pPr>
            <a:lvl4pPr marL="0" indent="0">
              <a:spcBef>
                <a:spcPts val="0"/>
              </a:spcBef>
              <a:buFont typeface="Arial" pitchFamily="34" charset="0"/>
              <a:buNone/>
              <a:defRPr/>
            </a:lvl4pPr>
            <a:lvl5pPr marL="0" indent="0">
              <a:spcBef>
                <a:spcPts val="0"/>
              </a:spcBef>
              <a:buFont typeface="Arial" pitchFamily="34" charset="0"/>
              <a:buNone/>
              <a:defRPr/>
            </a:lvl5pPr>
          </a:lstStyle>
          <a:p>
            <a:pPr lvl="0"/>
            <a:r>
              <a:rPr lang="en-US" smtClean="0"/>
              <a:t>Click to edit Master text styles</a:t>
            </a:r>
          </a:p>
        </p:txBody>
      </p:sp>
      <p:sp>
        <p:nvSpPr>
          <p:cNvPr id="8" name="Picture Placeholder 7"/>
          <p:cNvSpPr>
            <a:spLocks noGrp="1"/>
          </p:cNvSpPr>
          <p:nvPr>
            <p:ph type="pic" sz="quarter" idx="10"/>
          </p:nvPr>
        </p:nvSpPr>
        <p:spPr>
          <a:xfrm>
            <a:off x="609600" y="1447800"/>
            <a:ext cx="4165600" cy="4419600"/>
          </a:xfrm>
        </p:spPr>
        <p:txBody>
          <a:bodyPr/>
          <a:lstStyle>
            <a:lvl1pPr marL="0" indent="0">
              <a:spcBef>
                <a:spcPts val="0"/>
              </a:spcBef>
              <a:buFont typeface="Arial" pitchFamily="34" charset="0"/>
              <a:buNone/>
              <a:defRPr/>
            </a:lvl1pPr>
          </a:lstStyle>
          <a:p>
            <a:r>
              <a:rPr lang="en-US" smtClean="0"/>
              <a:t>Click icon to add picture</a:t>
            </a:r>
            <a:endParaRPr lang="en-US" dirty="0"/>
          </a:p>
        </p:txBody>
      </p:sp>
      <p:sp>
        <p:nvSpPr>
          <p:cNvPr id="10"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9436777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94706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245225"/>
            <a:ext cx="2844800" cy="476250"/>
          </a:xfrm>
          <a:prstGeom prst="rect">
            <a:avLst/>
          </a:prstGeom>
        </p:spPr>
        <p:txBody>
          <a:bodyPr/>
          <a:lstStyle>
            <a:lvl1pPr>
              <a:defRPr/>
            </a:lvl1pPr>
          </a:lstStyle>
          <a:p>
            <a:endParaRPr lang="en-GB">
              <a:solidFill>
                <a:srgbClr val="45545F"/>
              </a:solidFill>
            </a:endParaRPr>
          </a:p>
        </p:txBody>
      </p:sp>
      <p:sp>
        <p:nvSpPr>
          <p:cNvPr id="3" name="Footer Placeholder 2"/>
          <p:cNvSpPr>
            <a:spLocks noGrp="1"/>
          </p:cNvSpPr>
          <p:nvPr>
            <p:ph type="ftr" sz="quarter" idx="11"/>
          </p:nvPr>
        </p:nvSpPr>
        <p:spPr>
          <a:xfrm>
            <a:off x="4165600" y="6245225"/>
            <a:ext cx="3860800" cy="476250"/>
          </a:xfrm>
          <a:prstGeom prst="rect">
            <a:avLst/>
          </a:prstGeom>
        </p:spPr>
        <p:txBody>
          <a:bodyPr/>
          <a:lstStyle>
            <a:lvl1pPr>
              <a:defRPr/>
            </a:lvl1pPr>
          </a:lstStyle>
          <a:p>
            <a:endParaRPr lang="en-GB">
              <a:solidFill>
                <a:srgbClr val="45545F"/>
              </a:solidFill>
            </a:endParaRPr>
          </a:p>
        </p:txBody>
      </p:sp>
      <p:sp>
        <p:nvSpPr>
          <p:cNvPr id="4" name="Slide Number Placeholder 3"/>
          <p:cNvSpPr>
            <a:spLocks noGrp="1"/>
          </p:cNvSpPr>
          <p:nvPr>
            <p:ph type="sldNum" sz="quarter" idx="12"/>
          </p:nvPr>
        </p:nvSpPr>
        <p:spPr/>
        <p:txBody>
          <a:bodyPr/>
          <a:lstStyle>
            <a:lvl1pPr>
              <a:defRPr/>
            </a:lvl1pPr>
          </a:lstStyle>
          <a:p>
            <a:fld id="{7FB32369-D4BE-41E4-8B22-F60CC11D965B}" type="slidenum">
              <a:rPr lang="en-GB">
                <a:solidFill>
                  <a:srgbClr val="777779"/>
                </a:solidFill>
              </a:rPr>
              <a:pPr/>
              <a:t>‹#›</a:t>
            </a:fld>
            <a:endParaRPr lang="en-GB">
              <a:solidFill>
                <a:srgbClr val="777779"/>
              </a:solidFill>
            </a:endParaRPr>
          </a:p>
        </p:txBody>
      </p:sp>
    </p:spTree>
    <p:extLst>
      <p:ext uri="{BB962C8B-B14F-4D97-AF65-F5344CB8AC3E}">
        <p14:creationId xmlns:p14="http://schemas.microsoft.com/office/powerpoint/2010/main" val="13996528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38589"/>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83098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xfrm>
            <a:off x="2133600" y="6153150"/>
            <a:ext cx="7213600" cy="476250"/>
          </a:xfrm>
          <a:prstGeom prst="rect">
            <a:avLst/>
          </a:prstGeom>
        </p:spPr>
        <p:txBody>
          <a:bodyPr/>
          <a:lstStyle>
            <a:lvl1pPr>
              <a:defRPr/>
            </a:lvl1pPr>
          </a:lstStyle>
          <a:p>
            <a:pPr>
              <a:defRPr/>
            </a:pPr>
            <a:endParaRPr lang="en-US">
              <a:solidFill>
                <a:srgbClr val="45545F"/>
              </a:solidFill>
            </a:endParaRPr>
          </a:p>
          <a:p>
            <a:pPr>
              <a:defRPr/>
            </a:pPr>
            <a:endParaRPr lang="en-US">
              <a:solidFill>
                <a:srgbClr val="45545F"/>
              </a:solidFill>
            </a:endParaRPr>
          </a:p>
        </p:txBody>
      </p:sp>
      <p:sp>
        <p:nvSpPr>
          <p:cNvPr id="6" name="Rectangle 7"/>
          <p:cNvSpPr>
            <a:spLocks noGrp="1" noChangeArrowheads="1"/>
          </p:cNvSpPr>
          <p:nvPr>
            <p:ph type="sldNum" sz="quarter" idx="11"/>
          </p:nvPr>
        </p:nvSpPr>
        <p:spPr/>
        <p:txBody>
          <a:bodyPr/>
          <a:lstStyle>
            <a:lvl1pPr>
              <a:defRPr/>
            </a:lvl1pPr>
          </a:lstStyle>
          <a:p>
            <a:pPr>
              <a:defRPr/>
            </a:pPr>
            <a:endParaRPr lang="en-US">
              <a:solidFill>
                <a:srgbClr val="777779"/>
              </a:solidFill>
            </a:endParaRPr>
          </a:p>
          <a:p>
            <a:pPr>
              <a:defRPr/>
            </a:pPr>
            <a:fld id="{ABC5D724-8C3A-486A-AA94-701FDB831230}" type="slidenum">
              <a:rPr lang="en-US">
                <a:solidFill>
                  <a:srgbClr val="777779"/>
                </a:solidFill>
              </a:rPr>
              <a:pPr>
                <a:defRPr/>
              </a:pPr>
              <a:t>‹#›</a:t>
            </a:fld>
            <a:endParaRPr lang="en-US">
              <a:solidFill>
                <a:srgbClr val="777779"/>
              </a:solidFill>
            </a:endParaRPr>
          </a:p>
        </p:txBody>
      </p:sp>
    </p:spTree>
    <p:extLst>
      <p:ext uri="{BB962C8B-B14F-4D97-AF65-F5344CB8AC3E}">
        <p14:creationId xmlns:p14="http://schemas.microsoft.com/office/powerpoint/2010/main" val="37365130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40564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A92AC0-7134-48D8-BE51-9AFD1FC26B7F}"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1AF85F-F983-42FD-9473-3B273C257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0535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92AC0-7134-48D8-BE51-9AFD1FC26B7F}"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1AF85F-F983-42FD-9473-3B273C257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0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ubtitle - white">
    <p:bg>
      <p:bgRef idx="1001">
        <a:schemeClr val="bg1"/>
      </p:bgRef>
    </p:bg>
    <p:spTree>
      <p:nvGrpSpPr>
        <p:cNvPr id="1" name=""/>
        <p:cNvGrpSpPr/>
        <p:nvPr/>
      </p:nvGrpSpPr>
      <p:grpSpPr>
        <a:xfrm>
          <a:off x="0" y="0"/>
          <a:ext cx="0" cy="0"/>
          <a:chOff x="0" y="0"/>
          <a:chExt cx="0" cy="0"/>
        </a:xfrm>
      </p:grpSpPr>
      <p:pic>
        <p:nvPicPr>
          <p:cNvPr id="5" name="Picture 4" descr="IHI_Symbo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06833" y="6224158"/>
            <a:ext cx="475569" cy="469393"/>
          </a:xfrm>
          <a:prstGeom prst="rect">
            <a:avLst/>
          </a:prstGeom>
          <a:noFill/>
          <a:ln>
            <a:noFill/>
          </a:ln>
        </p:spPr>
      </p:pic>
      <p:sp>
        <p:nvSpPr>
          <p:cNvPr id="6" name="Title 1"/>
          <p:cNvSpPr>
            <a:spLocks noGrp="1"/>
          </p:cNvSpPr>
          <p:nvPr>
            <p:ph type="ctrTitle"/>
          </p:nvPr>
        </p:nvSpPr>
        <p:spPr>
          <a:xfrm>
            <a:off x="1828800" y="2549679"/>
            <a:ext cx="8026400" cy="1421928"/>
          </a:xfrm>
          <a:noFill/>
          <a:ln>
            <a:noFill/>
          </a:ln>
        </p:spPr>
        <p:txBody>
          <a:bodyPr wrap="square" anchor="b" anchorCtr="0">
            <a:spAutoFit/>
          </a:bodyPr>
          <a:lstStyle>
            <a:lvl1pPr algn="l">
              <a:lnSpc>
                <a:spcPct val="80000"/>
              </a:lnSpc>
              <a:defRPr sz="5400">
                <a:solidFill>
                  <a:srgbClr val="455660"/>
                </a:solidFill>
              </a:defRPr>
            </a:lvl1pPr>
          </a:lstStyle>
          <a:p>
            <a:r>
              <a:rPr lang="en-US" smtClean="0"/>
              <a:t>Click to edit Master title style</a:t>
            </a:r>
            <a:endParaRPr lang="en-US" dirty="0"/>
          </a:p>
        </p:txBody>
      </p:sp>
      <p:sp>
        <p:nvSpPr>
          <p:cNvPr id="7" name="Subtitle 2"/>
          <p:cNvSpPr>
            <a:spLocks noGrp="1"/>
          </p:cNvSpPr>
          <p:nvPr>
            <p:ph type="subTitle" idx="1"/>
          </p:nvPr>
        </p:nvSpPr>
        <p:spPr>
          <a:xfrm>
            <a:off x="1828800" y="3952557"/>
            <a:ext cx="8026400" cy="369332"/>
          </a:xfrm>
          <a:noFill/>
          <a:ln>
            <a:noFill/>
          </a:ln>
        </p:spPr>
        <p:txBody>
          <a:bodyPr>
            <a:spAutoFit/>
          </a:bodyPr>
          <a:lstStyle>
            <a:lvl1pPr marL="0" indent="0" algn="l">
              <a:lnSpc>
                <a:spcPct val="100000"/>
              </a:lnSpc>
              <a:spcBef>
                <a:spcPts val="0"/>
              </a:spcBef>
              <a:buNone/>
              <a:defRPr sz="1800" i="1">
                <a:solidFill>
                  <a:srgbClr val="455660"/>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503834423"/>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A92AC0-7134-48D8-BE51-9AFD1FC26B7F}"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1AF85F-F983-42FD-9473-3B273C257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2211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A92AC0-7134-48D8-BE51-9AFD1FC26B7F}" type="datetimeFigureOut">
              <a:rPr lang="en-US" smtClean="0">
                <a:solidFill>
                  <a:prstClr val="black">
                    <a:tint val="75000"/>
                  </a:prstClr>
                </a:solidFill>
              </a:rPr>
              <a:pPr/>
              <a:t>5/26/2017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1AF85F-F983-42FD-9473-3B273C257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9182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A92AC0-7134-48D8-BE51-9AFD1FC26B7F}" type="datetimeFigureOut">
              <a:rPr lang="en-US" smtClean="0">
                <a:solidFill>
                  <a:prstClr val="black">
                    <a:tint val="75000"/>
                  </a:prstClr>
                </a:solidFill>
              </a:rPr>
              <a:pPr/>
              <a:t>5/26/2017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1AF85F-F983-42FD-9473-3B273C257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5462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A92AC0-7134-48D8-BE51-9AFD1FC26B7F}" type="datetimeFigureOut">
              <a:rPr lang="en-US" smtClean="0">
                <a:solidFill>
                  <a:prstClr val="black">
                    <a:tint val="75000"/>
                  </a:prstClr>
                </a:solidFill>
              </a:rPr>
              <a:pPr/>
              <a:t>5/26/2017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1AF85F-F983-42FD-9473-3B273C257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652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92AC0-7134-48D8-BE51-9AFD1FC26B7F}" type="datetimeFigureOut">
              <a:rPr lang="en-US" smtClean="0">
                <a:solidFill>
                  <a:prstClr val="black">
                    <a:tint val="75000"/>
                  </a:prstClr>
                </a:solidFill>
              </a:rPr>
              <a:pPr/>
              <a:t>5/26/2017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1AF85F-F983-42FD-9473-3B273C257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5198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A92AC0-7134-48D8-BE51-9AFD1FC26B7F}" type="datetimeFigureOut">
              <a:rPr lang="en-US" smtClean="0">
                <a:solidFill>
                  <a:prstClr val="black">
                    <a:tint val="75000"/>
                  </a:prstClr>
                </a:solidFill>
              </a:rPr>
              <a:pPr/>
              <a:t>5/26/2017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1AF85F-F983-42FD-9473-3B273C257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7687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A92AC0-7134-48D8-BE51-9AFD1FC26B7F}" type="datetimeFigureOut">
              <a:rPr lang="en-US" smtClean="0">
                <a:solidFill>
                  <a:prstClr val="black">
                    <a:tint val="75000"/>
                  </a:prstClr>
                </a:solidFill>
              </a:rPr>
              <a:pPr/>
              <a:t>5/26/2017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1AF85F-F983-42FD-9473-3B273C257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3761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92AC0-7134-48D8-BE51-9AFD1FC26B7F}"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1AF85F-F983-42FD-9473-3B273C257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998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92AC0-7134-48D8-BE51-9AFD1FC26B7F}"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1AF85F-F983-42FD-9473-3B273C257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0962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Picture Only">
    <p:spTree>
      <p:nvGrpSpPr>
        <p:cNvPr id="1" name=""/>
        <p:cNvGrpSpPr/>
        <p:nvPr/>
      </p:nvGrpSpPr>
      <p:grpSpPr>
        <a:xfrm>
          <a:off x="0" y="0"/>
          <a:ext cx="0" cy="0"/>
          <a:chOff x="0" y="0"/>
          <a:chExt cx="0" cy="0"/>
        </a:xfrm>
      </p:grpSpPr>
      <p:sp>
        <p:nvSpPr>
          <p:cNvPr id="7" name="Rectangle 6"/>
          <p:cNvSpPr/>
          <p:nvPr/>
        </p:nvSpPr>
        <p:spPr>
          <a:xfrm>
            <a:off x="0" y="6019800"/>
            <a:ext cx="12192000" cy="838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
        <p:nvSpPr>
          <p:cNvPr id="9" name="Picture Placeholder 8"/>
          <p:cNvSpPr>
            <a:spLocks noGrp="1"/>
          </p:cNvSpPr>
          <p:nvPr>
            <p:ph type="pic" sz="quarter" idx="10"/>
          </p:nvPr>
        </p:nvSpPr>
        <p:spPr>
          <a:xfrm>
            <a:off x="609600" y="1447800"/>
            <a:ext cx="10972800" cy="4521200"/>
          </a:xfrm>
        </p:spPr>
        <p:txBody>
          <a:bodyPr/>
          <a:lstStyle>
            <a:lvl1pPr marL="0" indent="0">
              <a:spcBef>
                <a:spcPts val="0"/>
              </a:spcBef>
              <a:buFont typeface="Arial" pitchFamily="34" charset="0"/>
              <a:buNone/>
              <a:defRPr>
                <a:solidFill>
                  <a:schemeClr val="tx1"/>
                </a:solidFill>
              </a:defRPr>
            </a:lvl1pPr>
          </a:lstStyle>
          <a:p>
            <a:r>
              <a:rPr lang="en-US" dirty="0" smtClean="0"/>
              <a:t>Click icon to add picture</a:t>
            </a:r>
            <a:endParaRPr lang="en-US" dirty="0"/>
          </a:p>
        </p:txBody>
      </p:sp>
      <p:pic>
        <p:nvPicPr>
          <p:cNvPr id="10" name="Picture 9" descr="IHI_Symbo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06833" y="6224158"/>
            <a:ext cx="475569" cy="469393"/>
          </a:xfrm>
          <a:prstGeom prst="rect">
            <a:avLst/>
          </a:prstGeom>
          <a:noFill/>
          <a:ln>
            <a:noFill/>
          </a:ln>
        </p:spPr>
      </p:pic>
    </p:spTree>
    <p:extLst>
      <p:ext uri="{BB962C8B-B14F-4D97-AF65-F5344CB8AC3E}">
        <p14:creationId xmlns:p14="http://schemas.microsoft.com/office/powerpoint/2010/main" val="42816251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Graphic - dark">
    <p:bg>
      <p:bgPr>
        <a:solidFill>
          <a:schemeClr val="tx1"/>
        </a:solidFill>
        <a:effectLst/>
      </p:bgPr>
    </p:bg>
    <p:spTree>
      <p:nvGrpSpPr>
        <p:cNvPr id="1" name=""/>
        <p:cNvGrpSpPr/>
        <p:nvPr/>
      </p:nvGrpSpPr>
      <p:grpSpPr>
        <a:xfrm>
          <a:off x="0" y="0"/>
          <a:ext cx="0" cy="0"/>
          <a:chOff x="0" y="0"/>
          <a:chExt cx="0" cy="0"/>
        </a:xfrm>
      </p:grpSpPr>
      <p:pic>
        <p:nvPicPr>
          <p:cNvPr id="3" name="Picture 2" descr="IHI_Symbo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06833" y="6224158"/>
            <a:ext cx="475569" cy="469393"/>
          </a:xfrm>
          <a:prstGeom prst="rect">
            <a:avLst/>
          </a:prstGeom>
          <a:noFill/>
          <a:ln>
            <a:noFill/>
          </a:ln>
        </p:spPr>
      </p:pic>
    </p:spTree>
    <p:extLst>
      <p:ext uri="{BB962C8B-B14F-4D97-AF65-F5344CB8AC3E}">
        <p14:creationId xmlns:p14="http://schemas.microsoft.com/office/powerpoint/2010/main" val="30697076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itle Slide - Shor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pic>
        <p:nvPicPr>
          <p:cNvPr id="9" name="Picture 8" descr="IHI_Reverse_logo.png"/>
          <p:cNvPicPr>
            <a:picLocks noChangeAspect="1"/>
          </p:cNvPicPr>
          <p:nvPr/>
        </p:nvPicPr>
        <p:blipFill>
          <a:blip r:embed="rId3" cstate="print"/>
          <a:stretch>
            <a:fillRect/>
          </a:stretch>
        </p:blipFill>
        <p:spPr>
          <a:xfrm>
            <a:off x="711201" y="381002"/>
            <a:ext cx="2859780" cy="782139"/>
          </a:xfrm>
          <a:prstGeom prst="rect">
            <a:avLst/>
          </a:prstGeom>
        </p:spPr>
      </p:pic>
      <p:sp>
        <p:nvSpPr>
          <p:cNvPr id="2" name="Title 1"/>
          <p:cNvSpPr>
            <a:spLocks noGrp="1"/>
          </p:cNvSpPr>
          <p:nvPr>
            <p:ph type="ctrTitle"/>
          </p:nvPr>
        </p:nvSpPr>
        <p:spPr>
          <a:xfrm>
            <a:off x="2743200" y="2635724"/>
            <a:ext cx="6299200" cy="1421928"/>
          </a:xfrm>
          <a:noFill/>
          <a:ln>
            <a:noFill/>
          </a:ln>
        </p:spPr>
        <p:txBody>
          <a:bodyPr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743200" y="4038600"/>
            <a:ext cx="6299200" cy="533400"/>
          </a:xfrm>
          <a:noFill/>
          <a:ln>
            <a:noFill/>
          </a:ln>
        </p:spPr>
        <p:txBody>
          <a:bodyPr>
            <a:normAutofit/>
          </a:bodyPr>
          <a:lstStyle>
            <a:lvl1pPr marL="0" indent="0" algn="l">
              <a:buNone/>
              <a:defRPr sz="16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636000" y="409902"/>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636000"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686800" y="4895850"/>
            <a:ext cx="2844800" cy="457200"/>
          </a:xfrm>
        </p:spPr>
        <p:txBody>
          <a:bodyPr>
            <a:noAutofit/>
          </a:bodyPr>
          <a:lstStyle>
            <a:lvl1pPr marL="0" indent="0">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pic>
        <p:nvPicPr>
          <p:cNvPr id="8" name="Picture 7" descr="IHI_Reverse_logo.png"/>
          <p:cNvPicPr>
            <a:picLocks noChangeAspect="1"/>
          </p:cNvPicPr>
          <p:nvPr userDrawn="1"/>
        </p:nvPicPr>
        <p:blipFill>
          <a:blip r:embed="rId3" cstate="print"/>
          <a:stretch>
            <a:fillRect/>
          </a:stretch>
        </p:blipFill>
        <p:spPr>
          <a:xfrm>
            <a:off x="711201" y="381002"/>
            <a:ext cx="2859780" cy="782139"/>
          </a:xfrm>
          <a:prstGeom prst="rect">
            <a:avLst/>
          </a:prstGeom>
        </p:spPr>
      </p:pic>
    </p:spTree>
    <p:extLst>
      <p:ext uri="{BB962C8B-B14F-4D97-AF65-F5344CB8AC3E}">
        <p14:creationId xmlns:p14="http://schemas.microsoft.com/office/powerpoint/2010/main" val="31454009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le Slide - Long">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635723"/>
            <a:ext cx="8026400" cy="1421928"/>
          </a:xfrm>
          <a:noFill/>
          <a:ln>
            <a:noFill/>
          </a:ln>
        </p:spPr>
        <p:txBody>
          <a:bodyPr wrap="square"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625600" y="4038600"/>
            <a:ext cx="8026400" cy="533400"/>
          </a:xfrm>
          <a:noFill/>
          <a:ln>
            <a:noFill/>
          </a:ln>
        </p:spPr>
        <p:txBody>
          <a:bodyPr>
            <a:normAutofit/>
          </a:bodyPr>
          <a:lstStyle>
            <a:lvl1pPr marL="0" indent="0" algn="l">
              <a:buNone/>
              <a:defRPr sz="16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636000" y="409902"/>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636000"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686800" y="4895850"/>
            <a:ext cx="2844800" cy="457200"/>
          </a:xfrm>
        </p:spPr>
        <p:txBody>
          <a:bodyPr>
            <a:noAutofit/>
          </a:bodyPr>
          <a:lstStyle>
            <a:lvl1pPr marL="0" indent="0">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pic>
        <p:nvPicPr>
          <p:cNvPr id="9" name="Picture 8" descr="IHI_Reverse_logo.png"/>
          <p:cNvPicPr>
            <a:picLocks noChangeAspect="1"/>
          </p:cNvPicPr>
          <p:nvPr/>
        </p:nvPicPr>
        <p:blipFill>
          <a:blip r:embed="rId3" cstate="print"/>
          <a:stretch>
            <a:fillRect/>
          </a:stretch>
        </p:blipFill>
        <p:spPr>
          <a:xfrm>
            <a:off x="711201" y="381002"/>
            <a:ext cx="2859780" cy="782139"/>
          </a:xfrm>
          <a:prstGeom prst="rect">
            <a:avLst/>
          </a:prstGeom>
        </p:spPr>
      </p:pic>
      <p:pic>
        <p:nvPicPr>
          <p:cNvPr id="8" name="Picture 7" descr="IHI_Reverse_logo.png"/>
          <p:cNvPicPr>
            <a:picLocks noChangeAspect="1"/>
          </p:cNvPicPr>
          <p:nvPr userDrawn="1"/>
        </p:nvPicPr>
        <p:blipFill>
          <a:blip r:embed="rId3" cstate="print"/>
          <a:stretch>
            <a:fillRect/>
          </a:stretch>
        </p:blipFill>
        <p:spPr>
          <a:xfrm>
            <a:off x="711201" y="381002"/>
            <a:ext cx="2859780" cy="782139"/>
          </a:xfrm>
          <a:prstGeom prst="rect">
            <a:avLst/>
          </a:prstGeom>
        </p:spPr>
      </p:pic>
    </p:spTree>
    <p:extLst>
      <p:ext uri="{BB962C8B-B14F-4D97-AF65-F5344CB8AC3E}">
        <p14:creationId xmlns:p14="http://schemas.microsoft.com/office/powerpoint/2010/main" val="21975721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le Slide V2 - Long">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433733"/>
            <a:ext cx="8026400" cy="1421928"/>
          </a:xfrm>
          <a:noFill/>
          <a:ln>
            <a:noFill/>
          </a:ln>
        </p:spPr>
        <p:txBody>
          <a:bodyPr wrap="square"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625600" y="3836610"/>
            <a:ext cx="8026400" cy="292388"/>
          </a:xfrm>
          <a:noFill/>
          <a:ln>
            <a:noFill/>
          </a:ln>
        </p:spPr>
        <p:txBody>
          <a:bodyPr>
            <a:spAutoFit/>
          </a:bodyPr>
          <a:lstStyle>
            <a:lvl1pPr marL="0" indent="0" algn="l">
              <a:lnSpc>
                <a:spcPct val="100000"/>
              </a:lnSpc>
              <a:spcBef>
                <a:spcPts val="0"/>
              </a:spcBef>
              <a:buNone/>
              <a:defRPr sz="13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636000" y="409902"/>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636000"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737600" y="4876800"/>
            <a:ext cx="2844800" cy="457200"/>
          </a:xfrm>
        </p:spPr>
        <p:txBody>
          <a:bodyPr anchor="ctr">
            <a:noAutofit/>
          </a:bodyPr>
          <a:lstStyle>
            <a:lvl1pPr marL="0" indent="0">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pic>
        <p:nvPicPr>
          <p:cNvPr id="9" name="Picture 8" descr="IHI_Reverse_logo.png"/>
          <p:cNvPicPr>
            <a:picLocks noChangeAspect="1"/>
          </p:cNvPicPr>
          <p:nvPr/>
        </p:nvPicPr>
        <p:blipFill>
          <a:blip r:embed="rId3" cstate="print"/>
          <a:stretch>
            <a:fillRect/>
          </a:stretch>
        </p:blipFill>
        <p:spPr>
          <a:xfrm>
            <a:off x="711201" y="381002"/>
            <a:ext cx="2859780" cy="782139"/>
          </a:xfrm>
          <a:prstGeom prst="rect">
            <a:avLst/>
          </a:prstGeom>
        </p:spPr>
      </p:pic>
      <p:pic>
        <p:nvPicPr>
          <p:cNvPr id="8" name="Picture 7" descr="IHI_Reverse_logo.png"/>
          <p:cNvPicPr>
            <a:picLocks noChangeAspect="1"/>
          </p:cNvPicPr>
          <p:nvPr userDrawn="1"/>
        </p:nvPicPr>
        <p:blipFill>
          <a:blip r:embed="rId3" cstate="print"/>
          <a:stretch>
            <a:fillRect/>
          </a:stretch>
        </p:blipFill>
        <p:spPr>
          <a:xfrm>
            <a:off x="711201" y="381002"/>
            <a:ext cx="2859780" cy="782139"/>
          </a:xfrm>
          <a:prstGeom prst="rect">
            <a:avLst/>
          </a:prstGeom>
        </p:spPr>
      </p:pic>
    </p:spTree>
    <p:extLst>
      <p:ext uri="{BB962C8B-B14F-4D97-AF65-F5344CB8AC3E}">
        <p14:creationId xmlns:p14="http://schemas.microsoft.com/office/powerpoint/2010/main" val="11657000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 V3 - Shor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2635724"/>
            <a:ext cx="6299200" cy="1421928"/>
          </a:xfrm>
          <a:noFill/>
        </p:spPr>
        <p:txBody>
          <a:bodyPr anchor="b" anchorCtr="0">
            <a:spAutoFit/>
          </a:bodyPr>
          <a:lstStyle>
            <a:lvl1pPr algn="l">
              <a:lnSpc>
                <a:spcPct val="80000"/>
              </a:lnSpc>
              <a:defRPr sz="5400">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743200" y="4038600"/>
            <a:ext cx="6299200" cy="533400"/>
          </a:xfrm>
          <a:noFill/>
        </p:spPr>
        <p:txBody>
          <a:bodyPr>
            <a:normAutofit/>
          </a:bodyPr>
          <a:lstStyle>
            <a:lvl1pPr marL="0" indent="0" algn="l">
              <a:buNone/>
              <a:defRPr sz="1600" i="1">
                <a:solidFill>
                  <a:schemeClr val="bg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8636000" y="409902"/>
            <a:ext cx="3048000" cy="304800"/>
          </a:xfrm>
        </p:spPr>
        <p:txBody>
          <a:bodyPr>
            <a:noAutofit/>
          </a:bodyPr>
          <a:lstStyle>
            <a:lvl1pPr marL="0" indent="0" algn="r">
              <a:spcBef>
                <a:spcPts val="0"/>
              </a:spcBef>
              <a:buNone/>
              <a:defRPr sz="1600" b="1">
                <a:solidFill>
                  <a:srgbClr val="009EC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6" name="Text Placeholder 14"/>
          <p:cNvSpPr>
            <a:spLocks noGrp="1"/>
          </p:cNvSpPr>
          <p:nvPr>
            <p:ph type="body" sz="quarter" idx="11"/>
          </p:nvPr>
        </p:nvSpPr>
        <p:spPr>
          <a:xfrm>
            <a:off x="8636000" y="774696"/>
            <a:ext cx="3048000" cy="457200"/>
          </a:xfrm>
        </p:spPr>
        <p:txBody>
          <a:bodyPr>
            <a:noAutofit/>
          </a:bodyPr>
          <a:lstStyle>
            <a:lvl1pPr marL="0" indent="0" algn="r">
              <a:spcBef>
                <a:spcPts val="0"/>
              </a:spcBef>
              <a:buNone/>
              <a:defRPr sz="1200" b="1">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p:txBody>
      </p:sp>
      <p:sp>
        <p:nvSpPr>
          <p:cNvPr id="19" name="Content Placeholder 18"/>
          <p:cNvSpPr>
            <a:spLocks noGrp="1"/>
          </p:cNvSpPr>
          <p:nvPr>
            <p:ph sz="quarter" idx="12"/>
          </p:nvPr>
        </p:nvSpPr>
        <p:spPr>
          <a:xfrm>
            <a:off x="8636000" y="4953000"/>
            <a:ext cx="2844800" cy="457200"/>
          </a:xfrm>
        </p:spPr>
        <p:txBody>
          <a:bodyPr>
            <a:noAutofit/>
          </a:bodyPr>
          <a:lstStyle>
            <a:lvl1pPr marL="0" indent="0">
              <a:spcBef>
                <a:spcPts val="0"/>
              </a:spcBef>
              <a:buNone/>
              <a:defRPr sz="1600" b="1">
                <a:solidFill>
                  <a:schemeClr val="bg1"/>
                </a:solidFill>
                <a:latin typeface="Cambria" pitchFamily="18" charset="0"/>
              </a:defRPr>
            </a:lvl1pPr>
            <a:lvl2pPr>
              <a:buNone/>
              <a:defRPr/>
            </a:lvl2pPr>
            <a:lvl3pPr>
              <a:buNone/>
              <a:defRPr/>
            </a:lvl3pPr>
            <a:lvl4pPr>
              <a:buNone/>
              <a:defRPr/>
            </a:lvl4pPr>
            <a:lvl5pPr>
              <a:buNone/>
              <a:defRPr/>
            </a:lvl5pPr>
          </a:lstStyle>
          <a:p>
            <a:pPr lvl="0"/>
            <a:r>
              <a:rPr lang="en-US" smtClean="0"/>
              <a:t>Click to edit Master text styles</a:t>
            </a:r>
          </a:p>
        </p:txBody>
      </p:sp>
      <p:pic>
        <p:nvPicPr>
          <p:cNvPr id="8" name="Picture 7" descr="IHI_Reverse_logo.png"/>
          <p:cNvPicPr>
            <a:picLocks noChangeAspect="1"/>
          </p:cNvPicPr>
          <p:nvPr/>
        </p:nvPicPr>
        <p:blipFill>
          <a:blip r:embed="rId3" cstate="print"/>
          <a:stretch>
            <a:fillRect/>
          </a:stretch>
        </p:blipFill>
        <p:spPr>
          <a:xfrm>
            <a:off x="711201" y="381002"/>
            <a:ext cx="2859780" cy="782139"/>
          </a:xfrm>
          <a:prstGeom prst="rect">
            <a:avLst/>
          </a:prstGeom>
        </p:spPr>
      </p:pic>
      <p:pic>
        <p:nvPicPr>
          <p:cNvPr id="9" name="Picture 8" descr="IHI_Reverse_logo.png"/>
          <p:cNvPicPr>
            <a:picLocks noChangeAspect="1"/>
          </p:cNvPicPr>
          <p:nvPr userDrawn="1"/>
        </p:nvPicPr>
        <p:blipFill>
          <a:blip r:embed="rId3" cstate="print"/>
          <a:stretch>
            <a:fillRect/>
          </a:stretch>
        </p:blipFill>
        <p:spPr>
          <a:xfrm>
            <a:off x="711201" y="381002"/>
            <a:ext cx="2859780" cy="782139"/>
          </a:xfrm>
          <a:prstGeom prst="rect">
            <a:avLst/>
          </a:prstGeom>
        </p:spPr>
      </p:pic>
    </p:spTree>
    <p:extLst>
      <p:ext uri="{BB962C8B-B14F-4D97-AF65-F5344CB8AC3E}">
        <p14:creationId xmlns:p14="http://schemas.microsoft.com/office/powerpoint/2010/main" val="15980491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1447802"/>
            <a:ext cx="10972800" cy="4419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36012258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Content">
    <p:spTree>
      <p:nvGrpSpPr>
        <p:cNvPr id="1" name=""/>
        <p:cNvGrpSpPr/>
        <p:nvPr/>
      </p:nvGrpSpPr>
      <p:grpSpPr>
        <a:xfrm>
          <a:off x="0" y="0"/>
          <a:ext cx="0" cy="0"/>
          <a:chOff x="0" y="0"/>
          <a:chExt cx="0" cy="0"/>
        </a:xfrm>
      </p:grpSpPr>
      <p:sp>
        <p:nvSpPr>
          <p:cNvPr id="5" name="Rectangle 4"/>
          <p:cNvSpPr/>
          <p:nvPr/>
        </p:nvSpPr>
        <p:spPr>
          <a:xfrm>
            <a:off x="406400" y="1143000"/>
            <a:ext cx="11277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p:nvPr>
        </p:nvSpPr>
        <p:spPr>
          <a:xfrm>
            <a:off x="609600" y="415635"/>
            <a:ext cx="10972800" cy="1413166"/>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2057402"/>
            <a:ext cx="10972800" cy="3810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cxnSp>
        <p:nvCxnSpPr>
          <p:cNvPr id="7" name="Straight Connector 6"/>
          <p:cNvCxnSpPr/>
          <p:nvPr/>
        </p:nvCxnSpPr>
        <p:spPr>
          <a:xfrm>
            <a:off x="609600" y="1879833"/>
            <a:ext cx="10972800" cy="0"/>
          </a:xfrm>
          <a:prstGeom prst="line">
            <a:avLst/>
          </a:prstGeom>
          <a:ln w="57150">
            <a:solidFill>
              <a:srgbClr val="455660">
                <a:alpha val="63922"/>
              </a:srgb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406400" y="1143000"/>
            <a:ext cx="11277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9" name="Straight Connector 8"/>
          <p:cNvCxnSpPr/>
          <p:nvPr userDrawn="1"/>
        </p:nvCxnSpPr>
        <p:spPr>
          <a:xfrm>
            <a:off x="609600" y="1879833"/>
            <a:ext cx="10972800" cy="0"/>
          </a:xfrm>
          <a:prstGeom prst="line">
            <a:avLst/>
          </a:prstGeom>
          <a:ln w="57150">
            <a:solidFill>
              <a:srgbClr val="455660">
                <a:alpha val="63922"/>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2473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Content - Sour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10972800" cy="4419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0"/>
          </p:nvPr>
        </p:nvSpPr>
        <p:spPr>
          <a:xfrm>
            <a:off x="609600" y="6133011"/>
            <a:ext cx="10160000" cy="609600"/>
          </a:xfrm>
        </p:spPr>
        <p:txBody>
          <a:bodyPr anchor="ctr">
            <a:noAutofit/>
          </a:bodyPr>
          <a:lstStyle>
            <a:lvl1pPr marL="0" indent="0">
              <a:spcBef>
                <a:spcPts val="0"/>
              </a:spcBef>
              <a:buFont typeface="Arial" pitchFamily="34" charset="0"/>
              <a:buNone/>
              <a:defRPr sz="1000">
                <a:solidFill>
                  <a:schemeClr val="bg1"/>
                </a:solidFill>
              </a:defRPr>
            </a:lvl1pPr>
            <a:lvl2pPr>
              <a:buFont typeface="Arial" pitchFamily="34" charset="0"/>
              <a:buNone/>
              <a:defRPr sz="1600">
                <a:solidFill>
                  <a:schemeClr val="bg1"/>
                </a:solidFill>
              </a:defRPr>
            </a:lvl2pPr>
            <a:lvl3pPr>
              <a:buFont typeface="Arial" pitchFamily="34" charset="0"/>
              <a:buNone/>
              <a:defRPr sz="1400">
                <a:solidFill>
                  <a:schemeClr val="bg1"/>
                </a:solidFill>
              </a:defRPr>
            </a:lvl3pPr>
            <a:lvl4pPr>
              <a:buFont typeface="Arial" pitchFamily="34" charset="0"/>
              <a:buNone/>
              <a:defRPr sz="1200">
                <a:solidFill>
                  <a:schemeClr val="bg1"/>
                </a:solidFill>
              </a:defRPr>
            </a:lvl4pPr>
            <a:lvl5pPr>
              <a:buFont typeface="Arial" pitchFamily="34" charset="0"/>
              <a:buNone/>
              <a:defRPr sz="1200">
                <a:solidFill>
                  <a:schemeClr val="bg1"/>
                </a:solidFill>
              </a:defRPr>
            </a:lvl5pPr>
          </a:lstStyle>
          <a:p>
            <a:pPr lvl="0"/>
            <a:r>
              <a:rPr lang="en-US" smtClean="0"/>
              <a:t>Click to edit Master text styles</a:t>
            </a:r>
          </a:p>
        </p:txBody>
      </p:sp>
      <p:sp>
        <p:nvSpPr>
          <p:cNvPr id="7"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9048755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9EC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91200" y="1447802"/>
            <a:ext cx="5791200" cy="4419601"/>
          </a:xfrm>
        </p:spPr>
        <p:txBody>
          <a:bodyPr>
            <a:normAutofit/>
          </a:bodyPr>
          <a:lstStyle>
            <a:lvl1pPr marL="0" indent="0">
              <a:spcBef>
                <a:spcPts val="0"/>
              </a:spcBef>
              <a:buFont typeface="Arial" pitchFamily="34" charset="0"/>
              <a:buNone/>
              <a:defRPr sz="2800">
                <a:solidFill>
                  <a:srgbClr val="009EC2"/>
                </a:solidFill>
              </a:defRPr>
            </a:lvl1pPr>
            <a:lvl2pPr marL="0" indent="0">
              <a:spcBef>
                <a:spcPts val="0"/>
              </a:spcBef>
              <a:buFont typeface="Arial" pitchFamily="34" charset="0"/>
              <a:buNone/>
              <a:defRPr/>
            </a:lvl2pPr>
            <a:lvl3pPr marL="0" indent="0">
              <a:spcBef>
                <a:spcPts val="0"/>
              </a:spcBef>
              <a:buFont typeface="Arial" pitchFamily="34" charset="0"/>
              <a:buNone/>
              <a:defRPr/>
            </a:lvl3pPr>
            <a:lvl4pPr marL="0" indent="0">
              <a:spcBef>
                <a:spcPts val="0"/>
              </a:spcBef>
              <a:buFont typeface="Arial" pitchFamily="34" charset="0"/>
              <a:buNone/>
              <a:defRPr/>
            </a:lvl4pPr>
            <a:lvl5pPr marL="0" indent="0">
              <a:spcBef>
                <a:spcPts val="0"/>
              </a:spcBef>
              <a:buFont typeface="Arial" pitchFamily="34" charset="0"/>
              <a:buNone/>
              <a:defRPr/>
            </a:lvl5pPr>
          </a:lstStyle>
          <a:p>
            <a:pPr lvl="0"/>
            <a:r>
              <a:rPr lang="en-US" smtClean="0"/>
              <a:t>Click to edit Master text styles</a:t>
            </a:r>
          </a:p>
        </p:txBody>
      </p:sp>
      <p:sp>
        <p:nvSpPr>
          <p:cNvPr id="8" name="Picture Placeholder 7"/>
          <p:cNvSpPr>
            <a:spLocks noGrp="1"/>
          </p:cNvSpPr>
          <p:nvPr>
            <p:ph type="pic" sz="quarter" idx="10"/>
          </p:nvPr>
        </p:nvSpPr>
        <p:spPr>
          <a:xfrm>
            <a:off x="609600" y="1447800"/>
            <a:ext cx="4775200" cy="4419600"/>
          </a:xfrm>
        </p:spPr>
        <p:txBody>
          <a:bodyPr/>
          <a:lstStyle>
            <a:lvl1pPr marL="0" indent="0">
              <a:spcBef>
                <a:spcPts val="0"/>
              </a:spcBef>
              <a:buFont typeface="Arial" pitchFamily="34" charset="0"/>
              <a:buNone/>
              <a:defRPr/>
            </a:lvl1pPr>
          </a:lstStyle>
          <a:p>
            <a:r>
              <a:rPr lang="en-US" smtClean="0"/>
              <a:t>Click icon to add picture</a:t>
            </a:r>
            <a:endParaRPr lang="en-US" dirty="0"/>
          </a:p>
        </p:txBody>
      </p:sp>
      <p:sp>
        <p:nvSpPr>
          <p:cNvPr id="7"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22128047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Dark Backgroun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10972800" cy="4419601"/>
          </a:xfrm>
        </p:spPr>
        <p:txBody>
          <a:bodyPr/>
          <a:lstStyle>
            <a:lvl1pPr>
              <a:buFont typeface="Arial" pitchFamily="34" charset="0"/>
              <a:buNone/>
              <a:defRPr>
                <a:solidFill>
                  <a:schemeClr val="bg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pic>
        <p:nvPicPr>
          <p:cNvPr id="7" name="Picture 6" descr="IHI_Symbo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
        <p:nvSpPr>
          <p:cNvPr id="10"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6" name="Picture 5" descr="IHI_Symbol.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spTree>
    <p:extLst>
      <p:ext uri="{BB962C8B-B14F-4D97-AF65-F5344CB8AC3E}">
        <p14:creationId xmlns:p14="http://schemas.microsoft.com/office/powerpoint/2010/main" val="25719284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Dark Background - Imag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447802"/>
            <a:ext cx="5689600" cy="4419601"/>
          </a:xfrm>
        </p:spPr>
        <p:txBody>
          <a:bodyPr/>
          <a:lstStyle>
            <a:lvl1pPr marL="0" indent="0">
              <a:spcBef>
                <a:spcPts val="0"/>
              </a:spcBef>
              <a:buFont typeface="Arial" pitchFamily="34" charset="0"/>
              <a:buNone/>
              <a:defRPr>
                <a:solidFill>
                  <a:schemeClr val="bg1"/>
                </a:solidFill>
              </a:defRPr>
            </a:lvl1pPr>
            <a:lvl2pPr>
              <a:buFont typeface="Arial" pitchFamily="34" charset="0"/>
              <a:buNone/>
              <a:defRPr>
                <a:solidFill>
                  <a:srgbClr val="B4BFC7"/>
                </a:solidFill>
              </a:defRPr>
            </a:lvl2pPr>
            <a:lvl3pPr>
              <a:buFont typeface="Arial" pitchFamily="34" charset="0"/>
              <a:buNone/>
              <a:defRPr>
                <a:solidFill>
                  <a:srgbClr val="B4BFC7"/>
                </a:solidFill>
              </a:defRPr>
            </a:lvl3pPr>
            <a:lvl4pPr>
              <a:buFont typeface="Arial" pitchFamily="34" charset="0"/>
              <a:buNone/>
              <a:defRPr>
                <a:solidFill>
                  <a:srgbClr val="B4BFC7"/>
                </a:solidFill>
              </a:defRPr>
            </a:lvl4pPr>
            <a:lvl5pPr>
              <a:buFont typeface="Arial" pitchFamily="34" charset="0"/>
              <a:buNone/>
              <a:defRPr>
                <a:solidFill>
                  <a:srgbClr val="B4BFC7"/>
                </a:solidFill>
              </a:defRPr>
            </a:lvl5pPr>
          </a:lstStyle>
          <a:p>
            <a:pPr lvl="0"/>
            <a:r>
              <a:rPr lang="en-US" smtClean="0"/>
              <a:t>Click to edit Master text styles</a:t>
            </a:r>
          </a:p>
        </p:txBody>
      </p:sp>
      <p:sp>
        <p:nvSpPr>
          <p:cNvPr id="9" name="Picture Placeholder 8"/>
          <p:cNvSpPr>
            <a:spLocks noGrp="1"/>
          </p:cNvSpPr>
          <p:nvPr>
            <p:ph type="pic" sz="quarter" idx="10"/>
          </p:nvPr>
        </p:nvSpPr>
        <p:spPr>
          <a:xfrm>
            <a:off x="6807200" y="1447800"/>
            <a:ext cx="4775200" cy="4419600"/>
          </a:xfrm>
        </p:spPr>
        <p:txBody>
          <a:bodyPr/>
          <a:lstStyle>
            <a:lvl1pPr marL="0" indent="0">
              <a:spcBef>
                <a:spcPts val="0"/>
              </a:spcBef>
              <a:buFont typeface="Arial" pitchFamily="34" charset="0"/>
              <a:buNone/>
              <a:defRPr>
                <a:solidFill>
                  <a:schemeClr val="bg1"/>
                </a:solidFill>
              </a:defRPr>
            </a:lvl1pPr>
          </a:lstStyle>
          <a:p>
            <a:r>
              <a:rPr lang="en-US" smtClean="0"/>
              <a:t>Click icon to add picture</a:t>
            </a:r>
            <a:endParaRPr lang="en-US"/>
          </a:p>
        </p:txBody>
      </p:sp>
      <p:sp>
        <p:nvSpPr>
          <p:cNvPr id="11"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35082858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image" Target="../media/image1.png"/><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image" Target="../media/image3.png"/><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2.jpe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theme" Target="../theme/theme2.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3.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theme" Target="../theme/theme4.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image" Target="../media/image1.png"/><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image" Target="../media/image3.png"/><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image" Target="../media/image1.png"/><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image" Target="../media/image3.png"/><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image" Target="../media/image2.jpeg"/><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15635"/>
            <a:ext cx="10972800" cy="762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447800"/>
            <a:ext cx="109728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IHI_Symbol.png"/>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11106833" y="6224158"/>
            <a:ext cx="475569" cy="469393"/>
          </a:xfrm>
          <a:prstGeom prst="rect">
            <a:avLst/>
          </a:prstGeom>
          <a:noFill/>
          <a:ln>
            <a:noFill/>
          </a:ln>
        </p:spPr>
      </p:pic>
      <p:cxnSp>
        <p:nvCxnSpPr>
          <p:cNvPr id="10" name="Straight Connector 9"/>
          <p:cNvCxnSpPr/>
          <p:nvPr/>
        </p:nvCxnSpPr>
        <p:spPr>
          <a:xfrm>
            <a:off x="609600" y="1219200"/>
            <a:ext cx="10972800" cy="0"/>
          </a:xfrm>
          <a:prstGeom prst="line">
            <a:avLst/>
          </a:prstGeom>
          <a:ln w="57150">
            <a:solidFill>
              <a:srgbClr val="455660">
                <a:alpha val="63922"/>
              </a:srgbClr>
            </a:solidFill>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2936433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73" r:id="rId43"/>
    <p:sldLayoutId id="2147483774" r:id="rId44"/>
    <p:sldLayoutId id="2147483775" r:id="rId45"/>
    <p:sldLayoutId id="2147483776" r:id="rId46"/>
    <p:sldLayoutId id="2147483777" r:id="rId47"/>
    <p:sldLayoutId id="2147483778" r:id="rId48"/>
    <p:sldLayoutId id="2147483779" r:id="rId49"/>
    <p:sldLayoutId id="2147483780" r:id="rId50"/>
    <p:sldLayoutId id="2147483781" r:id="rId51"/>
    <p:sldLayoutId id="2147483782" r:id="rId52"/>
    <p:sldLayoutId id="2147483783" r:id="rId53"/>
    <p:sldLayoutId id="2147483784" r:id="rId54"/>
    <p:sldLayoutId id="2147483785" r:id="rId55"/>
  </p:sldLayoutIdLst>
  <p:hf sldNum="0" hdr="0" ftr="0" dt="0"/>
  <p:txStyles>
    <p:titleStyle>
      <a:lvl1pPr algn="l" defTabSz="914400" rtl="0" eaLnBrk="1" latinLnBrk="0" hangingPunct="1">
        <a:spcBef>
          <a:spcPct val="0"/>
        </a:spcBef>
        <a:buNone/>
        <a:defRPr sz="4000" b="0" kern="1200">
          <a:solidFill>
            <a:srgbClr val="009EC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9CD4E4"/>
        </a:buClr>
        <a:buSzPct val="85000"/>
        <a:buFontTx/>
        <a:buBlip>
          <a:blip r:embed="rId59"/>
        </a:buBlip>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9CD4E4"/>
        </a:buClr>
        <a:buSzPct val="85000"/>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CD4E4"/>
        </a:buClr>
        <a:buSzPct val="85000"/>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9CD4E4"/>
        </a:buClr>
        <a:buSzPct val="85000"/>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9CD4E4"/>
        </a:buClr>
        <a:buSzPct val="85000"/>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15635"/>
            <a:ext cx="10972800" cy="762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447800"/>
            <a:ext cx="109728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IHI_Symbol.png"/>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cxnSp>
        <p:nvCxnSpPr>
          <p:cNvPr id="10" name="Straight Connector 9"/>
          <p:cNvCxnSpPr/>
          <p:nvPr/>
        </p:nvCxnSpPr>
        <p:spPr>
          <a:xfrm>
            <a:off x="609600" y="1219200"/>
            <a:ext cx="10972800" cy="0"/>
          </a:xfrm>
          <a:prstGeom prst="line">
            <a:avLst/>
          </a:prstGeom>
          <a:ln w="57150">
            <a:solidFill>
              <a:srgbClr val="455660">
                <a:alpha val="63922"/>
              </a:srgbClr>
            </a:solidFill>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7" name="Picture 6" descr="IHI_Symbol.png"/>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cxnSp>
        <p:nvCxnSpPr>
          <p:cNvPr id="11" name="Straight Connector 10"/>
          <p:cNvCxnSpPr/>
          <p:nvPr/>
        </p:nvCxnSpPr>
        <p:spPr>
          <a:xfrm>
            <a:off x="609600" y="1219200"/>
            <a:ext cx="10972800" cy="0"/>
          </a:xfrm>
          <a:prstGeom prst="line">
            <a:avLst/>
          </a:prstGeom>
          <a:ln w="57150">
            <a:solidFill>
              <a:srgbClr val="455660">
                <a:alpha val="63922"/>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58591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Lst>
  <p:hf hdr="0" ftr="0" dt="0"/>
  <p:txStyles>
    <p:titleStyle>
      <a:lvl1pPr algn="l" defTabSz="914400" rtl="0" eaLnBrk="1" latinLnBrk="0" hangingPunct="1">
        <a:spcBef>
          <a:spcPct val="0"/>
        </a:spcBef>
        <a:buNone/>
        <a:defRPr sz="4000" b="0" kern="1200">
          <a:solidFill>
            <a:srgbClr val="009EC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9CD4E4"/>
        </a:buClr>
        <a:buSzPct val="85000"/>
        <a:buFontTx/>
        <a:buBlip>
          <a:blip r:embed="rId26"/>
        </a:buBlip>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9CD4E4"/>
        </a:buClr>
        <a:buSzPct val="85000"/>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CD4E4"/>
        </a:buClr>
        <a:buSzPct val="85000"/>
        <a:buFont typeface="Arial"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9CD4E4"/>
        </a:buClr>
        <a:buSzPct val="85000"/>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9CD4E4"/>
        </a:buClr>
        <a:buSzPct val="85000"/>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92AC0-7134-48D8-BE51-9AFD1FC26B7F}"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AF85F-F983-42FD-9473-3B273C257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26263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15635"/>
            <a:ext cx="10972800" cy="762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447800"/>
            <a:ext cx="109728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IHI_Symbol.pn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cxnSp>
        <p:nvCxnSpPr>
          <p:cNvPr id="10" name="Straight Connector 9"/>
          <p:cNvCxnSpPr/>
          <p:nvPr/>
        </p:nvCxnSpPr>
        <p:spPr>
          <a:xfrm>
            <a:off x="609600" y="1219200"/>
            <a:ext cx="10972800" cy="0"/>
          </a:xfrm>
          <a:prstGeom prst="line">
            <a:avLst/>
          </a:prstGeom>
          <a:ln w="57150">
            <a:solidFill>
              <a:srgbClr val="455660">
                <a:alpha val="63922"/>
              </a:srgbClr>
            </a:solidFill>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7" name="Picture 6" descr="IHI_Symbol.pn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cxnSp>
        <p:nvCxnSpPr>
          <p:cNvPr id="11" name="Straight Connector 10"/>
          <p:cNvCxnSpPr/>
          <p:nvPr/>
        </p:nvCxnSpPr>
        <p:spPr>
          <a:xfrm>
            <a:off x="609600" y="1219200"/>
            <a:ext cx="10972800" cy="0"/>
          </a:xfrm>
          <a:prstGeom prst="line">
            <a:avLst/>
          </a:prstGeom>
          <a:ln w="57150">
            <a:solidFill>
              <a:srgbClr val="455660">
                <a:alpha val="63922"/>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29142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Lst>
  <p:hf hdr="0" ftr="0" dt="0"/>
  <p:txStyles>
    <p:titleStyle>
      <a:lvl1pPr algn="l" defTabSz="914400" rtl="0" eaLnBrk="1" latinLnBrk="0" hangingPunct="1">
        <a:spcBef>
          <a:spcPct val="0"/>
        </a:spcBef>
        <a:buNone/>
        <a:defRPr sz="4000" b="0" kern="1200">
          <a:solidFill>
            <a:srgbClr val="009EC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9CD4E4"/>
        </a:buClr>
        <a:buSzPct val="85000"/>
        <a:buFontTx/>
        <a:buBlip>
          <a:blip r:embed="rId24"/>
        </a:buBlip>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9CD4E4"/>
        </a:buClr>
        <a:buSzPct val="85000"/>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CD4E4"/>
        </a:buClr>
        <a:buSzPct val="85000"/>
        <a:buFont typeface="Arial"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9CD4E4"/>
        </a:buClr>
        <a:buSzPct val="85000"/>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9CD4E4"/>
        </a:buClr>
        <a:buSzPct val="85000"/>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15635"/>
            <a:ext cx="10972800" cy="762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447800"/>
            <a:ext cx="109728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IHI_Symbol.png"/>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cxnSp>
        <p:nvCxnSpPr>
          <p:cNvPr id="10" name="Straight Connector 9"/>
          <p:cNvCxnSpPr/>
          <p:nvPr/>
        </p:nvCxnSpPr>
        <p:spPr>
          <a:xfrm>
            <a:off x="609600" y="1219200"/>
            <a:ext cx="10972800" cy="0"/>
          </a:xfrm>
          <a:prstGeom prst="line">
            <a:avLst/>
          </a:prstGeom>
          <a:ln w="57150">
            <a:solidFill>
              <a:srgbClr val="455660">
                <a:alpha val="63922"/>
              </a:srgbClr>
            </a:solidFill>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972801" y="320676"/>
            <a:ext cx="736601"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pic>
        <p:nvPicPr>
          <p:cNvPr id="7" name="Picture 6" descr="IHI_Symbol.png"/>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0988298" y="6224157"/>
            <a:ext cx="584869" cy="432955"/>
          </a:xfrm>
          <a:prstGeom prst="rect">
            <a:avLst/>
          </a:prstGeom>
        </p:spPr>
      </p:pic>
      <p:cxnSp>
        <p:nvCxnSpPr>
          <p:cNvPr id="11" name="Straight Connector 10"/>
          <p:cNvCxnSpPr/>
          <p:nvPr/>
        </p:nvCxnSpPr>
        <p:spPr>
          <a:xfrm>
            <a:off x="609600" y="1219200"/>
            <a:ext cx="10972800" cy="0"/>
          </a:xfrm>
          <a:prstGeom prst="line">
            <a:avLst/>
          </a:prstGeom>
          <a:ln w="57150">
            <a:solidFill>
              <a:srgbClr val="455660">
                <a:alpha val="63922"/>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16695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Lst>
  <p:hf hdr="0" ftr="0" dt="0"/>
  <p:txStyles>
    <p:titleStyle>
      <a:lvl1pPr algn="l" defTabSz="914400" rtl="0" eaLnBrk="1" latinLnBrk="0" hangingPunct="1">
        <a:spcBef>
          <a:spcPct val="0"/>
        </a:spcBef>
        <a:buNone/>
        <a:defRPr sz="4000" b="0" kern="1200">
          <a:solidFill>
            <a:srgbClr val="009EC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9CD4E4"/>
        </a:buClr>
        <a:buSzPct val="85000"/>
        <a:buFontTx/>
        <a:buBlip>
          <a:blip r:embed="rId25"/>
        </a:buBlip>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9CD4E4"/>
        </a:buClr>
        <a:buSzPct val="85000"/>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CD4E4"/>
        </a:buClr>
        <a:buSzPct val="85000"/>
        <a:buFont typeface="Arial"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9CD4E4"/>
        </a:buClr>
        <a:buSzPct val="85000"/>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9CD4E4"/>
        </a:buClr>
        <a:buSzPct val="85000"/>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hemeOverride" Target="../theme/themeOverride3.xml"/><Relationship Id="rId5" Type="http://schemas.openxmlformats.org/officeDocument/2006/relationships/image" Target="../media/image31.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8.xml"/><Relationship Id="rId1" Type="http://schemas.openxmlformats.org/officeDocument/2006/relationships/themeOverride" Target="../theme/themeOverride4.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hemeOverride" Target="../theme/themeOverride5.xml"/><Relationship Id="rId5" Type="http://schemas.openxmlformats.org/officeDocument/2006/relationships/image" Target="../media/image35.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themeOverride" Target="../theme/themeOverride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hemeOverride" Target="../theme/themeOverride8.xml"/><Relationship Id="rId5" Type="http://schemas.openxmlformats.org/officeDocument/2006/relationships/image" Target="../media/image37.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9.xml"/><Relationship Id="rId1" Type="http://schemas.openxmlformats.org/officeDocument/2006/relationships/themeOverride" Target="../theme/themeOverride9.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hemeOverride" Target="../theme/themeOverride1.xml"/><Relationship Id="rId5" Type="http://schemas.openxmlformats.org/officeDocument/2006/relationships/image" Target="../media/image20.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hemeOverride" Target="../theme/themeOverride10.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hemeOverride" Target="../theme/themeOverride11.xml"/><Relationship Id="rId5" Type="http://schemas.microsoft.com/office/2007/relationships/hdphoto" Target="../media/hdphoto6.wdp"/><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2.xml"/><Relationship Id="rId1" Type="http://schemas.openxmlformats.org/officeDocument/2006/relationships/themeOverride" Target="../theme/themeOverride12.xml"/><Relationship Id="rId5" Type="http://schemas.openxmlformats.org/officeDocument/2006/relationships/image" Target="../media/image44.pn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1.xml"/><Relationship Id="rId1" Type="http://schemas.openxmlformats.org/officeDocument/2006/relationships/themeOverride" Target="../theme/themeOverride13.xml"/><Relationship Id="rId5" Type="http://schemas.openxmlformats.org/officeDocument/2006/relationships/image" Target="../media/image45.jpe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2.xml"/><Relationship Id="rId1" Type="http://schemas.openxmlformats.org/officeDocument/2006/relationships/themeOverride" Target="../theme/themeOverride14.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hemeOverride" Target="../theme/themeOverride15.xml"/><Relationship Id="rId5" Type="http://schemas.openxmlformats.org/officeDocument/2006/relationships/image" Target="../media/image47.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6.xml"/><Relationship Id="rId1" Type="http://schemas.openxmlformats.org/officeDocument/2006/relationships/themeOverride" Target="../theme/themeOverride16.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2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1.jpeg"/><Relationship Id="rId2" Type="http://schemas.openxmlformats.org/officeDocument/2006/relationships/slideLayout" Target="../slideLayouts/slideLayout26.xml"/><Relationship Id="rId1" Type="http://schemas.openxmlformats.org/officeDocument/2006/relationships/themeOverride" Target="../theme/themeOverride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28800" y="2047126"/>
            <a:ext cx="7620000" cy="2086725"/>
          </a:xfrm>
        </p:spPr>
        <p:txBody>
          <a:bodyPr/>
          <a:lstStyle/>
          <a:p>
            <a:r>
              <a:rPr lang="en-US" dirty="0"/>
              <a:t>2017 Harvard Medical School Healthcare Symposium</a:t>
            </a:r>
          </a:p>
        </p:txBody>
      </p:sp>
      <p:sp>
        <p:nvSpPr>
          <p:cNvPr id="4" name="Subtitle 3"/>
          <p:cNvSpPr>
            <a:spLocks noGrp="1"/>
          </p:cNvSpPr>
          <p:nvPr>
            <p:ph type="subTitle" idx="1"/>
          </p:nvPr>
        </p:nvSpPr>
        <p:spPr/>
        <p:txBody>
          <a:bodyPr/>
          <a:lstStyle/>
          <a:p>
            <a:endParaRPr lang="en-US"/>
          </a:p>
        </p:txBody>
      </p:sp>
      <p:sp>
        <p:nvSpPr>
          <p:cNvPr id="5" name="Text Placeholder 4"/>
          <p:cNvSpPr>
            <a:spLocks noGrp="1"/>
          </p:cNvSpPr>
          <p:nvPr>
            <p:ph type="body" sz="quarter" idx="10"/>
          </p:nvPr>
        </p:nvSpPr>
        <p:spPr/>
        <p:txBody>
          <a:bodyPr/>
          <a:lstStyle/>
          <a:p>
            <a:r>
              <a:rPr lang="en-US" dirty="0" smtClean="0"/>
              <a:t>May, 2017</a:t>
            </a:r>
            <a:endParaRPr lang="en-US" dirty="0"/>
          </a:p>
        </p:txBody>
      </p:sp>
      <p:sp>
        <p:nvSpPr>
          <p:cNvPr id="6" name="Text Placeholder 5"/>
          <p:cNvSpPr>
            <a:spLocks noGrp="1"/>
          </p:cNvSpPr>
          <p:nvPr>
            <p:ph type="body" sz="quarter" idx="11"/>
          </p:nvPr>
        </p:nvSpPr>
        <p:spPr/>
        <p:txBody>
          <a:bodyPr/>
          <a:lstStyle/>
          <a:p>
            <a:endParaRPr lang="en-US"/>
          </a:p>
        </p:txBody>
      </p:sp>
      <p:sp>
        <p:nvSpPr>
          <p:cNvPr id="7" name="Content Placeholder 6"/>
          <p:cNvSpPr>
            <a:spLocks noGrp="1"/>
          </p:cNvSpPr>
          <p:nvPr>
            <p:ph sz="quarter" idx="12"/>
          </p:nvPr>
        </p:nvSpPr>
        <p:spPr>
          <a:xfrm>
            <a:off x="8830733" y="4722948"/>
            <a:ext cx="2387600" cy="457200"/>
          </a:xfrm>
        </p:spPr>
        <p:txBody>
          <a:bodyPr/>
          <a:lstStyle/>
          <a:p>
            <a:r>
              <a:rPr lang="en-US" dirty="0" smtClean="0"/>
              <a:t>Derek Feeley</a:t>
            </a:r>
          </a:p>
          <a:p>
            <a:r>
              <a:rPr lang="en-US" dirty="0" smtClean="0"/>
              <a:t>President and CEO</a:t>
            </a:r>
          </a:p>
          <a:p>
            <a:endParaRPr lang="en-US" dirty="0"/>
          </a:p>
        </p:txBody>
      </p:sp>
      <p:grpSp>
        <p:nvGrpSpPr>
          <p:cNvPr id="10" name="Group 9"/>
          <p:cNvGrpSpPr/>
          <p:nvPr/>
        </p:nvGrpSpPr>
        <p:grpSpPr>
          <a:xfrm>
            <a:off x="9177867" y="5210822"/>
            <a:ext cx="2455333" cy="516467"/>
            <a:chOff x="9220200" y="5588000"/>
            <a:chExt cx="2455333" cy="516467"/>
          </a:xfrm>
        </p:grpSpPr>
        <p:pic>
          <p:nvPicPr>
            <p:cNvPr id="8" name="Picture 2" descr="http://www.wklawbusiness.com/media/wk/lnb/images/social%20buttons/twitter-logo-follow.png?h=300&amp;la=en&amp;w=30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20200" y="558800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6"/>
            <p:cNvSpPr txBox="1">
              <a:spLocks/>
            </p:cNvSpPr>
            <p:nvPr/>
          </p:nvSpPr>
          <p:spPr>
            <a:xfrm>
              <a:off x="9287933" y="5647267"/>
              <a:ext cx="2387600" cy="457200"/>
            </a:xfrm>
            <a:prstGeom prst="rect">
              <a:avLst/>
            </a:prstGeom>
          </p:spPr>
          <p:txBody>
            <a:bodyPr vert="horz" lIns="91440" tIns="45720" rIns="91440" bIns="45720" rtlCol="0">
              <a:noAutofit/>
            </a:bodyPr>
            <a:lstStyle>
              <a:lvl1pPr marL="0" indent="0" algn="ctr" defTabSz="914400" rtl="0" eaLnBrk="1" latinLnBrk="0" hangingPunct="1">
                <a:spcBef>
                  <a:spcPts val="0"/>
                </a:spcBef>
                <a:buClr>
                  <a:srgbClr val="9CD4E4"/>
                </a:buClr>
                <a:buSzPct val="85000"/>
                <a:buFontTx/>
                <a:buNone/>
                <a:defRPr sz="1600" b="1" kern="1200">
                  <a:solidFill>
                    <a:schemeClr val="bg1"/>
                  </a:solidFill>
                  <a:latin typeface="Cambria" pitchFamily="18" charset="0"/>
                  <a:ea typeface="+mn-ea"/>
                  <a:cs typeface="Arial" pitchFamily="34" charset="0"/>
                </a:defRPr>
              </a:lvl1pPr>
              <a:lvl2pPr marL="742950" indent="-285750" algn="l" defTabSz="914400" rtl="0" eaLnBrk="1" latinLnBrk="0" hangingPunct="1">
                <a:spcBef>
                  <a:spcPct val="20000"/>
                </a:spcBef>
                <a:buClr>
                  <a:srgbClr val="9CD4E4"/>
                </a:buClr>
                <a:buSzPct val="85000"/>
                <a:buFont typeface="Arial" pitchFamily="34" charset="0"/>
                <a:buNone/>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CD4E4"/>
                </a:buClr>
                <a:buSzPct val="85000"/>
                <a:buFont typeface="Arial" pitchFamily="34" charset="0"/>
                <a:buNone/>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9CD4E4"/>
                </a:buClr>
                <a:buSzPct val="85000"/>
                <a:buFont typeface="Arial" pitchFamily="34" charset="0"/>
                <a:buNone/>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9CD4E4"/>
                </a:buClr>
                <a:buSzPct val="85000"/>
                <a:buFont typeface="Arial" pitchFamily="34" charset="0"/>
                <a:buNone/>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t>
              </a:r>
              <a:r>
                <a:rPr lang="en-US" dirty="0" err="1" smtClean="0"/>
                <a:t>DerekFeeleyIHI</a:t>
              </a:r>
              <a:endParaRPr lang="en-US" dirty="0" smtClean="0"/>
            </a:p>
          </p:txBody>
        </p:sp>
      </p:grpSp>
    </p:spTree>
    <p:extLst>
      <p:ext uri="{BB962C8B-B14F-4D97-AF65-F5344CB8AC3E}">
        <p14:creationId xmlns:p14="http://schemas.microsoft.com/office/powerpoint/2010/main" val="1967305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742046" y="6199481"/>
            <a:ext cx="4827967"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15695" y="1138691"/>
            <a:ext cx="5802449" cy="1886020"/>
          </a:xfrm>
          <a:prstGeom prst="rect">
            <a:avLst/>
          </a:prstGeom>
          <a:ln>
            <a:noFill/>
          </a:ln>
          <a:effectLst>
            <a:softEdge rad="112500"/>
          </a:effectLst>
        </p:spPr>
      </p:pic>
      <p:sp>
        <p:nvSpPr>
          <p:cNvPr id="7" name="Rectangle 6"/>
          <p:cNvSpPr/>
          <p:nvPr/>
        </p:nvSpPr>
        <p:spPr>
          <a:xfrm>
            <a:off x="1911056" y="3024720"/>
            <a:ext cx="1569412" cy="920305"/>
          </a:xfrm>
          <a:prstGeom prst="rect">
            <a:avLst/>
          </a:prstGeom>
          <a:gradFill flip="none" rotWithShape="1">
            <a:gsLst>
              <a:gs pos="0">
                <a:srgbClr val="095BFF"/>
              </a:gs>
              <a:gs pos="50000">
                <a:srgbClr val="4BB2FF"/>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77779">
                    <a:lumMod val="25000"/>
                  </a:srgbClr>
                </a:solidFill>
                <a:latin typeface="Corbel" pitchFamily="34" charset="0"/>
                <a:cs typeface="Calibri" pitchFamily="34" charset="0"/>
              </a:rPr>
              <a:t>DESIGN</a:t>
            </a:r>
          </a:p>
        </p:txBody>
      </p:sp>
      <p:sp>
        <p:nvSpPr>
          <p:cNvPr id="15" name="Rectangle 14"/>
          <p:cNvSpPr/>
          <p:nvPr/>
        </p:nvSpPr>
        <p:spPr>
          <a:xfrm>
            <a:off x="3932306" y="4881144"/>
            <a:ext cx="1314676" cy="792088"/>
          </a:xfrm>
          <a:prstGeom prst="rect">
            <a:avLst/>
          </a:prstGeom>
          <a:gradFill flip="none" rotWithShape="1">
            <a:gsLst>
              <a:gs pos="0">
                <a:srgbClr val="095BFF"/>
              </a:gs>
              <a:gs pos="50000">
                <a:srgbClr val="4BB2FF"/>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77779">
                    <a:lumMod val="25000"/>
                  </a:srgbClr>
                </a:solidFill>
                <a:latin typeface="Corbel" pitchFamily="34" charset="0"/>
                <a:cs typeface="Calibri" pitchFamily="34" charset="0"/>
              </a:rPr>
              <a:t>TEST &amp; MODIFY</a:t>
            </a:r>
          </a:p>
        </p:txBody>
      </p:sp>
      <p:sp>
        <p:nvSpPr>
          <p:cNvPr id="16" name="Rectangle 15"/>
          <p:cNvSpPr/>
          <p:nvPr/>
        </p:nvSpPr>
        <p:spPr>
          <a:xfrm>
            <a:off x="5413131" y="4871288"/>
            <a:ext cx="1314676" cy="792088"/>
          </a:xfrm>
          <a:prstGeom prst="rect">
            <a:avLst/>
          </a:prstGeom>
          <a:gradFill flip="none" rotWithShape="1">
            <a:gsLst>
              <a:gs pos="0">
                <a:srgbClr val="095BFF"/>
              </a:gs>
              <a:gs pos="50000">
                <a:srgbClr val="4BB2FF"/>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77779">
                    <a:lumMod val="25000"/>
                  </a:srgbClr>
                </a:solidFill>
                <a:latin typeface="Corbel" pitchFamily="34" charset="0"/>
                <a:cs typeface="Calibri" pitchFamily="34" charset="0"/>
              </a:rPr>
              <a:t>TEST &amp; MODIFY</a:t>
            </a:r>
          </a:p>
        </p:txBody>
      </p:sp>
      <p:sp>
        <p:nvSpPr>
          <p:cNvPr id="18" name="Rectangle 17"/>
          <p:cNvSpPr/>
          <p:nvPr/>
        </p:nvSpPr>
        <p:spPr>
          <a:xfrm>
            <a:off x="8625546" y="3007467"/>
            <a:ext cx="1474666" cy="920305"/>
          </a:xfrm>
          <a:prstGeom prst="rect">
            <a:avLst/>
          </a:prstGeom>
          <a:gradFill flip="none" rotWithShape="1">
            <a:gsLst>
              <a:gs pos="0">
                <a:srgbClr val="1BA181"/>
              </a:gs>
              <a:gs pos="23000">
                <a:srgbClr val="00B050"/>
              </a:gs>
              <a:gs pos="100000">
                <a:srgbClr val="DDFBF1"/>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77779">
                    <a:lumMod val="25000"/>
                  </a:srgbClr>
                </a:solidFill>
                <a:latin typeface="Corbel" pitchFamily="34" charset="0"/>
                <a:cs typeface="Calibri" pitchFamily="34" charset="0"/>
              </a:rPr>
              <a:t>APPROVE</a:t>
            </a:r>
          </a:p>
          <a:p>
            <a:pPr algn="ctr"/>
            <a:r>
              <a:rPr lang="en-GB" sz="1400" b="1" dirty="0">
                <a:solidFill>
                  <a:srgbClr val="777779">
                    <a:lumMod val="25000"/>
                  </a:srgbClr>
                </a:solidFill>
                <a:latin typeface="Corbel" pitchFamily="34" charset="0"/>
                <a:cs typeface="Calibri" pitchFamily="34" charset="0"/>
              </a:rPr>
              <a:t>IF NECESSARY</a:t>
            </a:r>
          </a:p>
        </p:txBody>
      </p:sp>
      <p:cxnSp>
        <p:nvCxnSpPr>
          <p:cNvPr id="4" name="Straight Connector 3"/>
          <p:cNvCxnSpPr/>
          <p:nvPr/>
        </p:nvCxnSpPr>
        <p:spPr>
          <a:xfrm>
            <a:off x="1895170" y="4077072"/>
            <a:ext cx="8443468" cy="0"/>
          </a:xfrm>
          <a:prstGeom prst="line">
            <a:avLst/>
          </a:prstGeom>
          <a:ln w="66675"/>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1657833" y="948144"/>
            <a:ext cx="3209084" cy="584775"/>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lang="en-GB" sz="3200" b="1" dirty="0">
                <a:solidFill>
                  <a:srgbClr val="455660"/>
                </a:solidFill>
                <a:latin typeface="Calibri" pitchFamily="34" charset="0"/>
                <a:cs typeface="Calibri" pitchFamily="34" charset="0"/>
              </a:rPr>
              <a:t>Conference Room</a:t>
            </a:r>
          </a:p>
        </p:txBody>
      </p:sp>
      <p:sp>
        <p:nvSpPr>
          <p:cNvPr id="14" name="TextBox 13"/>
          <p:cNvSpPr txBox="1"/>
          <p:nvPr/>
        </p:nvSpPr>
        <p:spPr>
          <a:xfrm>
            <a:off x="1807538" y="4293107"/>
            <a:ext cx="2055756" cy="584775"/>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lang="en-GB" sz="3200" b="1" dirty="0">
                <a:solidFill>
                  <a:srgbClr val="455660"/>
                </a:solidFill>
                <a:latin typeface="Calibri" pitchFamily="34" charset="0"/>
                <a:cs typeface="Calibri" pitchFamily="34" charset="0"/>
              </a:rPr>
              <a:t>Real World</a:t>
            </a:r>
          </a:p>
        </p:txBody>
      </p:sp>
      <p:cxnSp>
        <p:nvCxnSpPr>
          <p:cNvPr id="10" name="Straight Arrow Connector 9"/>
          <p:cNvCxnSpPr>
            <a:stCxn id="18" idx="2"/>
            <a:endCxn id="40" idx="0"/>
          </p:cNvCxnSpPr>
          <p:nvPr/>
        </p:nvCxnSpPr>
        <p:spPr>
          <a:xfrm>
            <a:off x="9362894" y="3927763"/>
            <a:ext cx="23533" cy="778492"/>
          </a:xfrm>
          <a:prstGeom prst="straightConnector1">
            <a:avLst/>
          </a:prstGeom>
          <a:ln w="66675">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875833" y="4871288"/>
            <a:ext cx="1314676" cy="792088"/>
          </a:xfrm>
          <a:prstGeom prst="rect">
            <a:avLst/>
          </a:prstGeom>
          <a:gradFill flip="none" rotWithShape="1">
            <a:gsLst>
              <a:gs pos="0">
                <a:srgbClr val="095BFF"/>
              </a:gs>
              <a:gs pos="50000">
                <a:srgbClr val="4BB2FF"/>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77779">
                    <a:lumMod val="25000"/>
                  </a:srgbClr>
                </a:solidFill>
                <a:latin typeface="Corbel" pitchFamily="34" charset="0"/>
                <a:cs typeface="Calibri" pitchFamily="34" charset="0"/>
              </a:rPr>
              <a:t>TEST &amp; MODIFY</a:t>
            </a:r>
          </a:p>
        </p:txBody>
      </p:sp>
      <p:sp>
        <p:nvSpPr>
          <p:cNvPr id="38" name="Title 1"/>
          <p:cNvSpPr txBox="1">
            <a:spLocks/>
          </p:cNvSpPr>
          <p:nvPr/>
        </p:nvSpPr>
        <p:spPr bwMode="auto">
          <a:xfrm>
            <a:off x="17183" y="-14975"/>
            <a:ext cx="6490383" cy="792163"/>
          </a:xfrm>
          <a:prstGeom prst="rect">
            <a:avLst/>
          </a:prstGeom>
          <a:noFill/>
          <a:ln w="9525">
            <a:noFill/>
            <a:miter lim="800000"/>
            <a:headEnd/>
            <a:tailEnd/>
          </a:ln>
        </p:spPr>
        <p:txBody>
          <a:bodyPr lIns="91421" tIns="45711" rIns="91421" bIns="45711" anchor="ctr"/>
          <a:lstStyle/>
          <a:p>
            <a:pPr algn="ctr">
              <a:spcBef>
                <a:spcPct val="0"/>
              </a:spcBef>
            </a:pPr>
            <a:r>
              <a:rPr lang="en-GB" sz="3600" dirty="0">
                <a:solidFill>
                  <a:srgbClr val="009EC2"/>
                </a:solidFill>
                <a:cs typeface="Arial"/>
              </a:rPr>
              <a:t>The Quality Improvement Way</a:t>
            </a:r>
          </a:p>
        </p:txBody>
      </p:sp>
      <p:sp>
        <p:nvSpPr>
          <p:cNvPr id="40" name="Rectangle 39"/>
          <p:cNvSpPr/>
          <p:nvPr/>
        </p:nvSpPr>
        <p:spPr>
          <a:xfrm>
            <a:off x="8451439" y="4706265"/>
            <a:ext cx="1869946" cy="1191969"/>
          </a:xfrm>
          <a:prstGeom prst="rect">
            <a:avLst/>
          </a:prstGeom>
          <a:gradFill flip="none" rotWithShape="1">
            <a:gsLst>
              <a:gs pos="0">
                <a:srgbClr val="F20000"/>
              </a:gs>
              <a:gs pos="57000">
                <a:srgbClr val="EEA4BB"/>
              </a:gs>
              <a:gs pos="100000">
                <a:srgbClr val="FBDDE0"/>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77779">
                    <a:lumMod val="25000"/>
                  </a:srgbClr>
                </a:solidFill>
                <a:latin typeface="Corbel" pitchFamily="34" charset="0"/>
                <a:cs typeface="Calibri" pitchFamily="34" charset="0"/>
              </a:rPr>
              <a:t>START TO IMPLEMENT</a:t>
            </a:r>
          </a:p>
        </p:txBody>
      </p:sp>
      <p:cxnSp>
        <p:nvCxnSpPr>
          <p:cNvPr id="44" name="Straight Arrow Connector 43"/>
          <p:cNvCxnSpPr>
            <a:stCxn id="7" idx="3"/>
            <a:endCxn id="15" idx="0"/>
          </p:cNvCxnSpPr>
          <p:nvPr/>
        </p:nvCxnSpPr>
        <p:spPr>
          <a:xfrm>
            <a:off x="3480468" y="3484874"/>
            <a:ext cx="1109176" cy="1396281"/>
          </a:xfrm>
          <a:prstGeom prst="straightConnector1">
            <a:avLst/>
          </a:prstGeom>
          <a:ln w="66675">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46" name="Curved Down Arrow 45"/>
          <p:cNvSpPr/>
          <p:nvPr/>
        </p:nvSpPr>
        <p:spPr>
          <a:xfrm rot="10800000">
            <a:off x="4672718" y="5520189"/>
            <a:ext cx="1380498" cy="514545"/>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55660"/>
              </a:solidFill>
            </a:endParaRPr>
          </a:p>
        </p:txBody>
      </p:sp>
      <p:sp>
        <p:nvSpPr>
          <p:cNvPr id="49" name="Curved Down Arrow 48"/>
          <p:cNvSpPr/>
          <p:nvPr/>
        </p:nvSpPr>
        <p:spPr>
          <a:xfrm>
            <a:off x="4742045" y="4509154"/>
            <a:ext cx="1374860" cy="514545"/>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55660"/>
              </a:solidFill>
            </a:endParaRPr>
          </a:p>
        </p:txBody>
      </p:sp>
      <p:sp>
        <p:nvSpPr>
          <p:cNvPr id="51" name="Curved Down Arrow 50"/>
          <p:cNvSpPr/>
          <p:nvPr/>
        </p:nvSpPr>
        <p:spPr>
          <a:xfrm>
            <a:off x="6295532" y="4491899"/>
            <a:ext cx="1374860" cy="514545"/>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55660"/>
              </a:solidFill>
            </a:endParaRPr>
          </a:p>
        </p:txBody>
      </p:sp>
      <p:sp>
        <p:nvSpPr>
          <p:cNvPr id="52" name="Curved Down Arrow 51"/>
          <p:cNvSpPr/>
          <p:nvPr/>
        </p:nvSpPr>
        <p:spPr>
          <a:xfrm rot="10800000">
            <a:off x="6234045" y="5530801"/>
            <a:ext cx="1380498" cy="514545"/>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55660"/>
              </a:solidFill>
            </a:endParaRPr>
          </a:p>
        </p:txBody>
      </p:sp>
      <p:cxnSp>
        <p:nvCxnSpPr>
          <p:cNvPr id="53" name="Straight Arrow Connector 52"/>
          <p:cNvCxnSpPr>
            <a:endCxn id="18" idx="1"/>
          </p:cNvCxnSpPr>
          <p:nvPr/>
        </p:nvCxnSpPr>
        <p:spPr>
          <a:xfrm flipV="1">
            <a:off x="7722166" y="3467613"/>
            <a:ext cx="903395" cy="1413535"/>
          </a:xfrm>
          <a:prstGeom prst="straightConnector1">
            <a:avLst/>
          </a:prstGeom>
          <a:ln w="66675">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0047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Collaboration </a:t>
            </a:r>
            <a:r>
              <a:rPr lang="en-US" dirty="0" smtClean="0"/>
              <a:t>Across </a:t>
            </a:r>
            <a:r>
              <a:rPr lang="en-US" dirty="0"/>
              <a:t>D</a:t>
            </a:r>
            <a:r>
              <a:rPr lang="en-US" dirty="0" smtClean="0"/>
              <a:t>isciplines</a:t>
            </a:r>
            <a:endParaRPr lang="en-US" dirty="0"/>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09601" y="1447800"/>
            <a:ext cx="4269690" cy="4419600"/>
          </a:xfrm>
          <a:prstGeom prst="rect">
            <a:avLst/>
          </a:prstGeom>
        </p:spPr>
      </p:pic>
      <p:pic>
        <p:nvPicPr>
          <p:cNvPr id="9" name="Content Placeholder 8"/>
          <p:cNvPicPr>
            <a:picLocks noGrp="1" noChangeAspect="1"/>
          </p:cNvPicPr>
          <p:nvPr>
            <p:ph idx="10"/>
          </p:nvPr>
        </p:nvPicPr>
        <p:blipFill>
          <a:blip r:embed="rId3"/>
          <a:stretch>
            <a:fillRect/>
          </a:stretch>
        </p:blipFill>
        <p:spPr>
          <a:xfrm>
            <a:off x="5113264" y="1729213"/>
            <a:ext cx="6427862" cy="3467476"/>
          </a:xfrm>
          <a:prstGeom prst="rect">
            <a:avLst/>
          </a:prstGeom>
        </p:spPr>
      </p:pic>
    </p:spTree>
    <p:extLst>
      <p:ext uri="{BB962C8B-B14F-4D97-AF65-F5344CB8AC3E}">
        <p14:creationId xmlns:p14="http://schemas.microsoft.com/office/powerpoint/2010/main" val="35469134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New Normal</a:t>
            </a:r>
            <a:endParaRPr lang="en-US" dirty="0"/>
          </a:p>
        </p:txBody>
      </p:sp>
      <p:pic>
        <p:nvPicPr>
          <p:cNvPr id="5" name="Content Placeholder 4"/>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1037726" y="1473200"/>
            <a:ext cx="3580281" cy="3962400"/>
          </a:xfrm>
        </p:spPr>
      </p:pic>
      <p:sp>
        <p:nvSpPr>
          <p:cNvPr id="4" name="Content Placeholder 3"/>
          <p:cNvSpPr>
            <a:spLocks noGrp="1"/>
          </p:cNvSpPr>
          <p:nvPr>
            <p:ph sz="half" idx="2"/>
          </p:nvPr>
        </p:nvSpPr>
        <p:spPr>
          <a:xfrm>
            <a:off x="4893733" y="1473200"/>
            <a:ext cx="5588000" cy="3962400"/>
          </a:xfrm>
        </p:spPr>
        <p:txBody>
          <a:bodyPr>
            <a:normAutofit/>
          </a:bodyPr>
          <a:lstStyle/>
          <a:p>
            <a:pPr marL="0" indent="0">
              <a:buNone/>
            </a:pPr>
            <a:r>
              <a:rPr lang="en-US" dirty="0"/>
              <a:t>Thought you all may like to know that we have eradicated CLABSI within our ICU &amp; deem it to be like polio or smallpox, namely a disease of the past (see the photo). VAP still a challenge where we hit the 300 day target but we always get one as a rare event. Whole team a</a:t>
            </a:r>
            <a:r>
              <a:rPr lang="en-US" dirty="0" smtClean="0"/>
              <a:t>t </a:t>
            </a:r>
            <a:r>
              <a:rPr lang="en-US" dirty="0"/>
              <a:t>the RAH quite proud &amp; rightfully so in my eyes.</a:t>
            </a:r>
          </a:p>
          <a:p>
            <a:pPr marL="0" indent="0">
              <a:buNone/>
            </a:pPr>
            <a:r>
              <a:rPr lang="en-US" dirty="0"/>
              <a:t> </a:t>
            </a:r>
          </a:p>
          <a:p>
            <a:pPr marL="0" indent="0">
              <a:buNone/>
            </a:pPr>
            <a:r>
              <a:rPr lang="en-US" dirty="0" smtClean="0"/>
              <a:t>Kevin Rooney</a:t>
            </a:r>
            <a:endParaRPr lang="en-US" dirty="0"/>
          </a:p>
          <a:p>
            <a:pPr marL="0" indent="0">
              <a:buNone/>
            </a:pPr>
            <a:endParaRPr lang="en-US" dirty="0"/>
          </a:p>
        </p:txBody>
      </p:sp>
    </p:spTree>
    <p:extLst>
      <p:ext uri="{BB962C8B-B14F-4D97-AF65-F5344CB8AC3E}">
        <p14:creationId xmlns:p14="http://schemas.microsoft.com/office/powerpoint/2010/main" val="34161261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Kevin’s ICU: ALOS</a:t>
            </a:r>
            <a:endParaRPr lang="en-US" dirty="0"/>
          </a:p>
        </p:txBody>
      </p:sp>
      <p:pic>
        <p:nvPicPr>
          <p:cNvPr id="6" name="Content Placeholder 2"/>
          <p:cNvPicPr>
            <a:picLocks noGrp="1" noChangeAspect="1"/>
          </p:cNvPicPr>
          <p:nvPr>
            <p:ph idx="1"/>
          </p:nvPr>
        </p:nvPicPr>
        <p:blipFill>
          <a:blip r:embed="rId5">
            <a:extLst>
              <a:ext uri="{28A0092B-C50C-407E-A947-70E740481C1C}">
                <a14:useLocalDpi xmlns:a14="http://schemas.microsoft.com/office/drawing/2010/main"/>
              </a:ext>
            </a:extLst>
          </a:blip>
          <a:srcRect l="-7625" r="-7625"/>
          <a:stretch>
            <a:fillRect/>
          </a:stretch>
        </p:blipFill>
        <p:spPr>
          <a:xfrm>
            <a:off x="2057400" y="1295401"/>
            <a:ext cx="8229600" cy="4525963"/>
          </a:xfrm>
        </p:spPr>
      </p:pic>
      <p:pic>
        <p:nvPicPr>
          <p:cNvPr id="8" name="Content Placeholder 2"/>
          <p:cNvPicPr>
            <a:picLocks noGrp="1" noChangeAspect="1"/>
          </p:cNvPicPr>
          <p:nvPr>
            <p:ph idx="4294967295"/>
          </p:nvPr>
        </p:nvPicPr>
        <p:blipFill>
          <a:blip r:embed="rId5">
            <a:extLst>
              <a:ext uri="{28A0092B-C50C-407E-A947-70E740481C1C}">
                <a14:useLocalDpi xmlns:a14="http://schemas.microsoft.com/office/drawing/2010/main"/>
              </a:ext>
            </a:extLst>
          </a:blip>
          <a:srcRect l="-7625" r="-7625"/>
          <a:stretch>
            <a:fillRect/>
          </a:stretch>
        </p:blipFill>
        <p:spPr>
          <a:xfrm>
            <a:off x="0" y="1295400"/>
            <a:ext cx="8737600" cy="4525963"/>
          </a:xfrm>
        </p:spPr>
      </p:pic>
      <p:sp>
        <p:nvSpPr>
          <p:cNvPr id="9" name="TextBox 3"/>
          <p:cNvSpPr txBox="1">
            <a:spLocks noChangeArrowheads="1"/>
          </p:cNvSpPr>
          <p:nvPr/>
        </p:nvSpPr>
        <p:spPr bwMode="auto">
          <a:xfrm>
            <a:off x="2895601" y="2590801"/>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dirty="0">
                <a:solidFill>
                  <a:srgbClr val="45545F">
                    <a:lumMod val="50000"/>
                  </a:srgbClr>
                </a:solidFill>
              </a:rPr>
              <a:t>6.2 days</a:t>
            </a:r>
          </a:p>
        </p:txBody>
      </p:sp>
      <p:sp>
        <p:nvSpPr>
          <p:cNvPr id="10" name="TextBox 3"/>
          <p:cNvSpPr txBox="1">
            <a:spLocks noChangeArrowheads="1"/>
          </p:cNvSpPr>
          <p:nvPr/>
        </p:nvSpPr>
        <p:spPr bwMode="auto">
          <a:xfrm>
            <a:off x="7924801" y="3113088"/>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dirty="0">
                <a:solidFill>
                  <a:srgbClr val="45545F">
                    <a:lumMod val="50000"/>
                  </a:srgbClr>
                </a:solidFill>
              </a:rPr>
              <a:t>5.1 days</a:t>
            </a:r>
          </a:p>
        </p:txBody>
      </p:sp>
      <p:sp>
        <p:nvSpPr>
          <p:cNvPr id="11" name="Text Box 10"/>
          <p:cNvSpPr txBox="1">
            <a:spLocks noChangeArrowheads="1"/>
          </p:cNvSpPr>
          <p:nvPr/>
        </p:nvSpPr>
        <p:spPr bwMode="auto">
          <a:xfrm>
            <a:off x="7481888" y="4648200"/>
            <a:ext cx="2109787" cy="707886"/>
          </a:xfrm>
          <a:prstGeom prst="rect">
            <a:avLst/>
          </a:prstGeom>
          <a:solidFill>
            <a:schemeClr val="bg1">
              <a:alpha val="0"/>
            </a:schemeClr>
          </a:solidFill>
          <a:ln w="9525">
            <a:solidFill>
              <a:schemeClr val="bg1"/>
            </a:solidFill>
            <a:miter lim="800000"/>
            <a:headEnd/>
            <a:tailEnd/>
          </a:ln>
        </p:spPr>
        <p:txBody>
          <a:bodyPr wrap="square">
            <a:spAutoFit/>
          </a:bodyPr>
          <a:lstStyle/>
          <a:p>
            <a:pPr algn="ctr" fontAlgn="base">
              <a:spcBef>
                <a:spcPct val="0"/>
              </a:spcBef>
              <a:spcAft>
                <a:spcPct val="0"/>
              </a:spcAft>
              <a:defRPr/>
            </a:pPr>
            <a:r>
              <a:rPr lang="en-GB" sz="2000" b="1" dirty="0">
                <a:solidFill>
                  <a:srgbClr val="000000"/>
                </a:solidFill>
                <a:latin typeface="Arial" pitchFamily="-110" charset="0"/>
                <a:ea typeface="ＭＳ Ｐゴシック" charset="0"/>
                <a:cs typeface="ＭＳ Ｐゴシック" charset="0"/>
              </a:rPr>
              <a:t>18% reduction</a:t>
            </a:r>
          </a:p>
          <a:p>
            <a:pPr algn="ctr" fontAlgn="base">
              <a:spcBef>
                <a:spcPct val="0"/>
              </a:spcBef>
              <a:spcAft>
                <a:spcPct val="0"/>
              </a:spcAft>
              <a:defRPr/>
            </a:pPr>
            <a:r>
              <a:rPr lang="en-GB" sz="2000" b="1" dirty="0">
                <a:solidFill>
                  <a:srgbClr val="000000"/>
                </a:solidFill>
                <a:latin typeface="Arial" pitchFamily="-110" charset="0"/>
                <a:ea typeface="ＭＳ Ｐゴシック" charset="0"/>
                <a:cs typeface="ＭＳ Ｐゴシック" charset="0"/>
              </a:rPr>
              <a:t>(1.1 days) </a:t>
            </a:r>
          </a:p>
        </p:txBody>
      </p:sp>
      <p:sp>
        <p:nvSpPr>
          <p:cNvPr id="12" name="Text Box 10"/>
          <p:cNvSpPr txBox="1">
            <a:spLocks noChangeArrowheads="1"/>
          </p:cNvSpPr>
          <p:nvPr/>
        </p:nvSpPr>
        <p:spPr bwMode="auto">
          <a:xfrm>
            <a:off x="3962400" y="1371601"/>
            <a:ext cx="4337050" cy="460375"/>
          </a:xfrm>
          <a:prstGeom prst="rect">
            <a:avLst/>
          </a:prstGeom>
          <a:solidFill>
            <a:schemeClr val="accent1">
              <a:lumMod val="20000"/>
              <a:lumOff val="80000"/>
            </a:schemeClr>
          </a:solidFill>
          <a:ln w="9525">
            <a:solidFill>
              <a:schemeClr val="bg1"/>
            </a:solidFill>
            <a:miter lim="800000"/>
            <a:headEnd/>
            <a:tailEnd/>
          </a:ln>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GB" b="1" dirty="0">
                <a:solidFill>
                  <a:srgbClr val="000000"/>
                </a:solidFill>
              </a:rPr>
              <a:t>Cost saving of £990,000</a:t>
            </a:r>
          </a:p>
        </p:txBody>
      </p:sp>
    </p:spTree>
    <p:extLst>
      <p:ext uri="{BB962C8B-B14F-4D97-AF65-F5344CB8AC3E}">
        <p14:creationId xmlns:p14="http://schemas.microsoft.com/office/powerpoint/2010/main" val="25824203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Reducing Waste, </a:t>
            </a:r>
            <a:r>
              <a:rPr lang="en-US" dirty="0" smtClean="0"/>
              <a:t>Overuse, </a:t>
            </a:r>
            <a:r>
              <a:rPr lang="en-US" dirty="0" smtClean="0"/>
              <a:t>and </a:t>
            </a:r>
            <a:r>
              <a:rPr lang="en-US" dirty="0"/>
              <a:t>C</a:t>
            </a:r>
            <a:r>
              <a:rPr lang="en-US" dirty="0" smtClean="0"/>
              <a:t>osts</a:t>
            </a:r>
            <a:endParaRPr lang="en-US" dirty="0"/>
          </a:p>
        </p:txBody>
      </p:sp>
      <p:pic>
        <p:nvPicPr>
          <p:cNvPr id="32771" name="Content Placeholder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313389" y="1447800"/>
            <a:ext cx="7565222" cy="4419600"/>
          </a:xfrm>
        </p:spPr>
      </p:pic>
    </p:spTree>
    <p:extLst>
      <p:ext uri="{BB962C8B-B14F-4D97-AF65-F5344CB8AC3E}">
        <p14:creationId xmlns:p14="http://schemas.microsoft.com/office/powerpoint/2010/main" val="40676368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Reduce Waste</a:t>
            </a:r>
          </a:p>
        </p:txBody>
      </p:sp>
      <p:sp>
        <p:nvSpPr>
          <p:cNvPr id="46083" name="Content Placeholder 2"/>
          <p:cNvSpPr>
            <a:spLocks noGrp="1"/>
          </p:cNvSpPr>
          <p:nvPr>
            <p:ph idx="1"/>
          </p:nvPr>
        </p:nvSpPr>
        <p:spPr>
          <a:xfrm>
            <a:off x="1981200" y="1447800"/>
            <a:ext cx="8229600" cy="4419600"/>
          </a:xfrm>
        </p:spPr>
        <p:txBody>
          <a:bodyPr/>
          <a:lstStyle/>
          <a:p>
            <a:pPr marL="0" indent="0">
              <a:buNone/>
            </a:pPr>
            <a:r>
              <a:rPr lang="en-US" altLang="en-US" sz="3200" i="1" dirty="0"/>
              <a:t> “50</a:t>
            </a:r>
            <a:r>
              <a:rPr lang="en-US" altLang="en-US" sz="3200" i="1" dirty="0" smtClean="0"/>
              <a:t>% of </a:t>
            </a:r>
            <a:r>
              <a:rPr lang="en-US" altLang="en-US" sz="3200" i="1" dirty="0"/>
              <a:t>all resource expenditure in hospitals is quality-associated waste”</a:t>
            </a:r>
          </a:p>
          <a:p>
            <a:pPr marL="0" indent="0">
              <a:buNone/>
            </a:pPr>
            <a:endParaRPr lang="en-US" altLang="en-US" sz="3200" i="1" dirty="0"/>
          </a:p>
          <a:p>
            <a:pPr marL="0" indent="0">
              <a:buNone/>
            </a:pPr>
            <a:r>
              <a:rPr lang="en-US" altLang="en-US" sz="2800" dirty="0"/>
              <a:t> - recovering from preventable foul-ups</a:t>
            </a:r>
          </a:p>
          <a:p>
            <a:pPr marL="0" indent="0">
              <a:buNone/>
            </a:pPr>
            <a:r>
              <a:rPr lang="en-US" altLang="en-US" sz="2800" dirty="0"/>
              <a:t> - building unused or unusable products</a:t>
            </a:r>
          </a:p>
          <a:p>
            <a:pPr marL="0" indent="0">
              <a:buNone/>
            </a:pPr>
            <a:r>
              <a:rPr lang="en-US" altLang="en-US" sz="2800" dirty="0"/>
              <a:t> - providing unnecessary treatment</a:t>
            </a:r>
          </a:p>
          <a:p>
            <a:pPr marL="0" indent="0">
              <a:buNone/>
            </a:pPr>
            <a:r>
              <a:rPr lang="en-US" altLang="en-US" sz="2800" dirty="0"/>
              <a:t> - simple inefficiency</a:t>
            </a:r>
          </a:p>
          <a:p>
            <a:pPr marL="0" indent="0">
              <a:buNone/>
            </a:pPr>
            <a:r>
              <a:rPr lang="en-US" altLang="en-US" sz="2800" dirty="0"/>
              <a:t>	</a:t>
            </a:r>
            <a:r>
              <a:rPr lang="en-US" altLang="en-US" sz="2000" i="1" dirty="0"/>
              <a:t>Brent James and Lucy </a:t>
            </a:r>
            <a:r>
              <a:rPr lang="en-US" altLang="en-US" sz="2000" i="1" dirty="0" err="1"/>
              <a:t>Savitz</a:t>
            </a:r>
            <a:r>
              <a:rPr lang="en-US" altLang="en-US" sz="2000" i="1" dirty="0"/>
              <a:t> – Intermountain Healthcare</a:t>
            </a:r>
            <a:endParaRPr lang="en-US" altLang="en-US" sz="2800" dirty="0"/>
          </a:p>
        </p:txBody>
      </p:sp>
    </p:spTree>
    <p:extLst>
      <p:ext uri="{BB962C8B-B14F-4D97-AF65-F5344CB8AC3E}">
        <p14:creationId xmlns:p14="http://schemas.microsoft.com/office/powerpoint/2010/main" val="25400161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dirty="0" smtClean="0"/>
              <a:t>Impact on </a:t>
            </a:r>
            <a:r>
              <a:rPr lang="en-US" altLang="en-US" dirty="0" smtClean="0"/>
              <a:t>Costs</a:t>
            </a:r>
            <a:endParaRPr lang="en-US" altLang="en-US" dirty="0" smtClean="0"/>
          </a:p>
        </p:txBody>
      </p:sp>
      <p:pic>
        <p:nvPicPr>
          <p:cNvPr id="4915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b="2689"/>
          <a:stretch>
            <a:fillRect/>
          </a:stretch>
        </p:blipFill>
        <p:spPr bwMode="auto">
          <a:xfrm>
            <a:off x="609600" y="1272594"/>
            <a:ext cx="10972800" cy="4696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71850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a:lstStyle/>
          <a:p>
            <a:r>
              <a:rPr lang="en-US" smtClean="0"/>
              <a:t>Incidence; Global Trigger Tool Reviews</a:t>
            </a:r>
            <a:endParaRPr lang="en-US" dirty="0"/>
          </a:p>
        </p:txBody>
      </p:sp>
      <p:graphicFrame>
        <p:nvGraphicFramePr>
          <p:cNvPr id="2" name="object 2"/>
          <p:cNvGraphicFramePr>
            <a:graphicFrameLocks noGrp="1"/>
          </p:cNvGraphicFramePr>
          <p:nvPr>
            <p:extLst>
              <p:ext uri="{D42A27DB-BD31-4B8C-83A1-F6EECF244321}">
                <p14:modId xmlns:p14="http://schemas.microsoft.com/office/powerpoint/2010/main" val="3974248645"/>
              </p:ext>
            </p:extLst>
          </p:nvPr>
        </p:nvGraphicFramePr>
        <p:xfrm>
          <a:off x="1094706" y="1456266"/>
          <a:ext cx="9942488" cy="4341058"/>
        </p:xfrm>
        <a:graphic>
          <a:graphicData uri="http://schemas.openxmlformats.org/drawingml/2006/table">
            <a:tbl>
              <a:tblPr firstRow="1" bandRow="1">
                <a:tableStyleId>{2D5ABB26-0587-4C30-8999-92F81FD0307C}</a:tableStyleId>
              </a:tblPr>
              <a:tblGrid>
                <a:gridCol w="1688347"/>
                <a:gridCol w="1500753"/>
                <a:gridCol w="1688347"/>
                <a:gridCol w="1688347"/>
                <a:gridCol w="1688347"/>
                <a:gridCol w="1688347"/>
              </a:tblGrid>
              <a:tr h="1065023">
                <a:tc>
                  <a:txBody>
                    <a:bodyPr/>
                    <a:lstStyle/>
                    <a:p>
                      <a:endParaRPr sz="1400" dirty="0">
                        <a:latin typeface="Arial"/>
                        <a:cs typeface="Arial"/>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38100">
                      <a:solidFill>
                        <a:srgbClr val="FFFFFF"/>
                      </a:solidFill>
                      <a:prstDash val="solid"/>
                    </a:lnB>
                    <a:solidFill>
                      <a:srgbClr val="7199C5"/>
                    </a:solidFill>
                  </a:tcPr>
                </a:tc>
                <a:tc>
                  <a:txBody>
                    <a:bodyPr/>
                    <a:lstStyle/>
                    <a:p>
                      <a:pPr marL="85090" marR="85725">
                        <a:lnSpc>
                          <a:spcPct val="100000"/>
                        </a:lnSpc>
                      </a:pPr>
                      <a:r>
                        <a:rPr sz="1600" dirty="0">
                          <a:solidFill>
                            <a:srgbClr val="FFFFFF"/>
                          </a:solidFill>
                          <a:latin typeface="Arial"/>
                          <a:cs typeface="Arial"/>
                        </a:rPr>
                        <a:t>3</a:t>
                      </a:r>
                      <a:r>
                        <a:rPr sz="1600" spc="-5" dirty="0">
                          <a:solidFill>
                            <a:srgbClr val="FFFFFF"/>
                          </a:solidFill>
                          <a:latin typeface="Arial"/>
                          <a:cs typeface="Arial"/>
                        </a:rPr>
                        <a:t> </a:t>
                      </a:r>
                      <a:r>
                        <a:rPr sz="1600" dirty="0">
                          <a:solidFill>
                            <a:srgbClr val="FFFFFF"/>
                          </a:solidFill>
                          <a:latin typeface="Arial"/>
                          <a:cs typeface="Arial"/>
                        </a:rPr>
                        <a:t>E</a:t>
                      </a:r>
                      <a:r>
                        <a:rPr sz="1600" spc="-10" dirty="0">
                          <a:solidFill>
                            <a:srgbClr val="FFFFFF"/>
                          </a:solidFill>
                          <a:latin typeface="Arial"/>
                          <a:cs typeface="Arial"/>
                        </a:rPr>
                        <a:t>x</a:t>
                      </a:r>
                      <a:r>
                        <a:rPr sz="1600" dirty="0">
                          <a:solidFill>
                            <a:srgbClr val="FFFFFF"/>
                          </a:solidFill>
                          <a:latin typeface="Arial"/>
                          <a:cs typeface="Arial"/>
                        </a:rPr>
                        <a:t>emplar Hospitals (900</a:t>
                      </a:r>
                      <a:r>
                        <a:rPr sz="1600" spc="5" dirty="0">
                          <a:solidFill>
                            <a:srgbClr val="FFFFFF"/>
                          </a:solidFill>
                          <a:latin typeface="Arial"/>
                          <a:cs typeface="Arial"/>
                        </a:rPr>
                        <a:t> </a:t>
                      </a:r>
                      <a:r>
                        <a:rPr sz="1600" dirty="0">
                          <a:solidFill>
                            <a:srgbClr val="FFFFFF"/>
                          </a:solidFill>
                          <a:latin typeface="Arial"/>
                          <a:cs typeface="Arial"/>
                        </a:rPr>
                        <a:t>note</a:t>
                      </a:r>
                      <a:r>
                        <a:rPr sz="1600" spc="5" dirty="0">
                          <a:solidFill>
                            <a:srgbClr val="FFFFFF"/>
                          </a:solidFill>
                          <a:latin typeface="Arial"/>
                          <a:cs typeface="Arial"/>
                        </a:rPr>
                        <a:t>s</a:t>
                      </a:r>
                      <a:r>
                        <a:rPr sz="1600" dirty="0">
                          <a:solidFill>
                            <a:srgbClr val="FFFFFF"/>
                          </a:solidFill>
                          <a:latin typeface="Arial"/>
                          <a:cs typeface="Arial"/>
                        </a:rPr>
                        <a:t>)</a:t>
                      </a:r>
                      <a:endParaRPr sz="1600">
                        <a:latin typeface="Arial"/>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38100">
                      <a:solidFill>
                        <a:srgbClr val="FFFFFF"/>
                      </a:solidFill>
                      <a:prstDash val="solid"/>
                    </a:lnB>
                    <a:solidFill>
                      <a:srgbClr val="7199C5"/>
                    </a:solidFill>
                  </a:tcPr>
                </a:tc>
                <a:tc>
                  <a:txBody>
                    <a:bodyPr/>
                    <a:lstStyle/>
                    <a:p>
                      <a:pPr marL="85725" marR="160655">
                        <a:lnSpc>
                          <a:spcPct val="100000"/>
                        </a:lnSpc>
                      </a:pPr>
                      <a:r>
                        <a:rPr sz="1600" dirty="0">
                          <a:solidFill>
                            <a:srgbClr val="FFFFFF"/>
                          </a:solidFill>
                          <a:latin typeface="Arial"/>
                          <a:cs typeface="Arial"/>
                        </a:rPr>
                        <a:t>40</a:t>
                      </a:r>
                      <a:r>
                        <a:rPr sz="1600" spc="-5" dirty="0">
                          <a:solidFill>
                            <a:srgbClr val="FFFFFF"/>
                          </a:solidFill>
                          <a:latin typeface="Arial"/>
                          <a:cs typeface="Arial"/>
                        </a:rPr>
                        <a:t> </a:t>
                      </a:r>
                      <a:r>
                        <a:rPr sz="1600" dirty="0">
                          <a:solidFill>
                            <a:srgbClr val="FFFFFF"/>
                          </a:solidFill>
                          <a:latin typeface="Arial"/>
                          <a:cs typeface="Arial"/>
                        </a:rPr>
                        <a:t>Bed</a:t>
                      </a:r>
                      <a:r>
                        <a:rPr sz="1600" spc="-5" dirty="0">
                          <a:solidFill>
                            <a:srgbClr val="FFFFFF"/>
                          </a:solidFill>
                          <a:latin typeface="Arial"/>
                          <a:cs typeface="Arial"/>
                        </a:rPr>
                        <a:t> </a:t>
                      </a:r>
                      <a:r>
                        <a:rPr sz="1600" spc="-10" dirty="0">
                          <a:solidFill>
                            <a:srgbClr val="FFFFFF"/>
                          </a:solidFill>
                          <a:latin typeface="Arial"/>
                          <a:cs typeface="Arial"/>
                        </a:rPr>
                        <a:t>r</a:t>
                      </a:r>
                      <a:r>
                        <a:rPr sz="1600" dirty="0">
                          <a:solidFill>
                            <a:srgbClr val="FFFFFF"/>
                          </a:solidFill>
                          <a:latin typeface="Arial"/>
                          <a:cs typeface="Arial"/>
                        </a:rPr>
                        <a:t>u</a:t>
                      </a:r>
                      <a:r>
                        <a:rPr sz="1600" spc="-5" dirty="0">
                          <a:solidFill>
                            <a:srgbClr val="FFFFFF"/>
                          </a:solidFill>
                          <a:latin typeface="Arial"/>
                          <a:cs typeface="Arial"/>
                        </a:rPr>
                        <a:t>r</a:t>
                      </a:r>
                      <a:r>
                        <a:rPr sz="1600" dirty="0">
                          <a:solidFill>
                            <a:srgbClr val="FFFFFF"/>
                          </a:solidFill>
                          <a:latin typeface="Arial"/>
                          <a:cs typeface="Arial"/>
                        </a:rPr>
                        <a:t>al Hospital (300</a:t>
                      </a:r>
                      <a:r>
                        <a:rPr sz="1600" spc="5" dirty="0">
                          <a:solidFill>
                            <a:srgbClr val="FFFFFF"/>
                          </a:solidFill>
                          <a:latin typeface="Arial"/>
                          <a:cs typeface="Arial"/>
                        </a:rPr>
                        <a:t> </a:t>
                      </a:r>
                      <a:r>
                        <a:rPr sz="1600" dirty="0">
                          <a:solidFill>
                            <a:srgbClr val="FFFFFF"/>
                          </a:solidFill>
                          <a:latin typeface="Arial"/>
                          <a:cs typeface="Arial"/>
                        </a:rPr>
                        <a:t>note</a:t>
                      </a:r>
                      <a:r>
                        <a:rPr sz="1600" spc="5" dirty="0">
                          <a:solidFill>
                            <a:srgbClr val="FFFFFF"/>
                          </a:solidFill>
                          <a:latin typeface="Arial"/>
                          <a:cs typeface="Arial"/>
                        </a:rPr>
                        <a:t>s</a:t>
                      </a:r>
                      <a:r>
                        <a:rPr sz="1600" dirty="0">
                          <a:solidFill>
                            <a:srgbClr val="FFFFFF"/>
                          </a:solidFill>
                          <a:latin typeface="Arial"/>
                          <a:cs typeface="Arial"/>
                        </a:rPr>
                        <a:t>)</a:t>
                      </a:r>
                      <a:endParaRPr sz="1600">
                        <a:latin typeface="Arial"/>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38100">
                      <a:solidFill>
                        <a:srgbClr val="FFFFFF"/>
                      </a:solidFill>
                      <a:prstDash val="solid"/>
                    </a:lnB>
                    <a:solidFill>
                      <a:srgbClr val="7199C5"/>
                    </a:solidFill>
                  </a:tcPr>
                </a:tc>
                <a:tc>
                  <a:txBody>
                    <a:bodyPr/>
                    <a:lstStyle/>
                    <a:p>
                      <a:pPr marL="85725" marR="171450">
                        <a:lnSpc>
                          <a:spcPct val="100000"/>
                        </a:lnSpc>
                      </a:pPr>
                      <a:r>
                        <a:rPr sz="1600" dirty="0">
                          <a:solidFill>
                            <a:srgbClr val="FFFFFF"/>
                          </a:solidFill>
                          <a:latin typeface="Arial"/>
                          <a:cs typeface="Arial"/>
                        </a:rPr>
                        <a:t>10</a:t>
                      </a:r>
                      <a:r>
                        <a:rPr sz="1600" spc="-5" dirty="0">
                          <a:solidFill>
                            <a:srgbClr val="FFFFFF"/>
                          </a:solidFill>
                          <a:latin typeface="Arial"/>
                          <a:cs typeface="Arial"/>
                        </a:rPr>
                        <a:t> </a:t>
                      </a:r>
                      <a:r>
                        <a:rPr sz="1600" dirty="0">
                          <a:solidFill>
                            <a:srgbClr val="FFFFFF"/>
                          </a:solidFill>
                          <a:latin typeface="Arial"/>
                          <a:cs typeface="Arial"/>
                        </a:rPr>
                        <a:t>Hospital Research Project</a:t>
                      </a:r>
                      <a:r>
                        <a:rPr sz="1600" spc="-5" dirty="0">
                          <a:solidFill>
                            <a:srgbClr val="FFFFFF"/>
                          </a:solidFill>
                          <a:latin typeface="Arial"/>
                          <a:cs typeface="Arial"/>
                        </a:rPr>
                        <a:t> </a:t>
                      </a:r>
                      <a:r>
                        <a:rPr sz="1600" dirty="0">
                          <a:solidFill>
                            <a:srgbClr val="FFFFFF"/>
                          </a:solidFill>
                          <a:latin typeface="Arial"/>
                          <a:cs typeface="Arial"/>
                        </a:rPr>
                        <a:t>(240 note</a:t>
                      </a:r>
                      <a:r>
                        <a:rPr sz="1600" spc="5" dirty="0">
                          <a:solidFill>
                            <a:srgbClr val="FFFFFF"/>
                          </a:solidFill>
                          <a:latin typeface="Arial"/>
                          <a:cs typeface="Arial"/>
                        </a:rPr>
                        <a:t>s</a:t>
                      </a:r>
                      <a:r>
                        <a:rPr sz="1600" dirty="0">
                          <a:solidFill>
                            <a:srgbClr val="FFFFFF"/>
                          </a:solidFill>
                          <a:latin typeface="Arial"/>
                          <a:cs typeface="Arial"/>
                        </a:rPr>
                        <a:t>)</a:t>
                      </a:r>
                      <a:endParaRPr sz="1600">
                        <a:latin typeface="Arial"/>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38100">
                      <a:solidFill>
                        <a:srgbClr val="FFFFFF"/>
                      </a:solidFill>
                      <a:prstDash val="solid"/>
                    </a:lnB>
                    <a:solidFill>
                      <a:srgbClr val="7199C5"/>
                    </a:solidFill>
                  </a:tcPr>
                </a:tc>
                <a:tc>
                  <a:txBody>
                    <a:bodyPr/>
                    <a:lstStyle/>
                    <a:p>
                      <a:pPr marL="85725" marR="125095">
                        <a:lnSpc>
                          <a:spcPct val="100000"/>
                        </a:lnSpc>
                      </a:pPr>
                      <a:r>
                        <a:rPr sz="1600" dirty="0">
                          <a:solidFill>
                            <a:srgbClr val="FFFFFF"/>
                          </a:solidFill>
                          <a:latin typeface="Arial"/>
                          <a:cs typeface="Arial"/>
                        </a:rPr>
                        <a:t>7</a:t>
                      </a:r>
                      <a:r>
                        <a:rPr sz="1600" spc="-5" dirty="0">
                          <a:solidFill>
                            <a:srgbClr val="FFFFFF"/>
                          </a:solidFill>
                          <a:latin typeface="Arial"/>
                          <a:cs typeface="Arial"/>
                        </a:rPr>
                        <a:t> </a:t>
                      </a:r>
                      <a:r>
                        <a:rPr sz="1600" dirty="0">
                          <a:solidFill>
                            <a:srgbClr val="FFFFFF"/>
                          </a:solidFill>
                          <a:latin typeface="Arial"/>
                          <a:cs typeface="Arial"/>
                        </a:rPr>
                        <a:t>Hospital S</a:t>
                      </a:r>
                      <a:r>
                        <a:rPr sz="1600" spc="-15" dirty="0">
                          <a:solidFill>
                            <a:srgbClr val="FFFFFF"/>
                          </a:solidFill>
                          <a:latin typeface="Arial"/>
                          <a:cs typeface="Arial"/>
                        </a:rPr>
                        <a:t>y</a:t>
                      </a:r>
                      <a:r>
                        <a:rPr sz="1600" dirty="0">
                          <a:solidFill>
                            <a:srgbClr val="FFFFFF"/>
                          </a:solidFill>
                          <a:latin typeface="Arial"/>
                          <a:cs typeface="Arial"/>
                        </a:rPr>
                        <a:t>stem (3000</a:t>
                      </a:r>
                      <a:r>
                        <a:rPr sz="1600" spc="5" dirty="0">
                          <a:solidFill>
                            <a:srgbClr val="FFFFFF"/>
                          </a:solidFill>
                          <a:latin typeface="Arial"/>
                          <a:cs typeface="Arial"/>
                        </a:rPr>
                        <a:t> </a:t>
                      </a:r>
                      <a:r>
                        <a:rPr sz="1600" dirty="0">
                          <a:solidFill>
                            <a:srgbClr val="FFFFFF"/>
                          </a:solidFill>
                          <a:latin typeface="Arial"/>
                          <a:cs typeface="Arial"/>
                        </a:rPr>
                        <a:t>note</a:t>
                      </a:r>
                      <a:r>
                        <a:rPr sz="1600" spc="5" dirty="0">
                          <a:solidFill>
                            <a:srgbClr val="FFFFFF"/>
                          </a:solidFill>
                          <a:latin typeface="Arial"/>
                          <a:cs typeface="Arial"/>
                        </a:rPr>
                        <a:t>s</a:t>
                      </a:r>
                      <a:r>
                        <a:rPr sz="1600" dirty="0">
                          <a:solidFill>
                            <a:srgbClr val="FFFFFF"/>
                          </a:solidFill>
                          <a:latin typeface="Arial"/>
                          <a:cs typeface="Arial"/>
                        </a:rPr>
                        <a:t>)</a:t>
                      </a:r>
                      <a:endParaRPr sz="1600">
                        <a:latin typeface="Arial"/>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38100">
                      <a:solidFill>
                        <a:srgbClr val="FFFFFF"/>
                      </a:solidFill>
                      <a:prstDash val="solid"/>
                    </a:lnB>
                    <a:solidFill>
                      <a:srgbClr val="7199C5"/>
                    </a:solidFill>
                  </a:tcPr>
                </a:tc>
                <a:tc>
                  <a:txBody>
                    <a:bodyPr/>
                    <a:lstStyle/>
                    <a:p>
                      <a:pPr marL="85725" marR="124460">
                        <a:lnSpc>
                          <a:spcPct val="100000"/>
                        </a:lnSpc>
                      </a:pPr>
                      <a:r>
                        <a:rPr sz="1600" dirty="0">
                          <a:solidFill>
                            <a:srgbClr val="FFFFFF"/>
                          </a:solidFill>
                          <a:latin typeface="Arial"/>
                          <a:cs typeface="Arial"/>
                        </a:rPr>
                        <a:t>Mult</a:t>
                      </a:r>
                      <a:r>
                        <a:rPr sz="1600" spc="5" dirty="0">
                          <a:solidFill>
                            <a:srgbClr val="FFFFFF"/>
                          </a:solidFill>
                          <a:latin typeface="Arial"/>
                          <a:cs typeface="Arial"/>
                        </a:rPr>
                        <a:t>i</a:t>
                      </a:r>
                      <a:r>
                        <a:rPr sz="1600" spc="-5" dirty="0">
                          <a:solidFill>
                            <a:srgbClr val="FFFFFF"/>
                          </a:solidFill>
                          <a:latin typeface="Arial"/>
                          <a:cs typeface="Arial"/>
                        </a:rPr>
                        <a:t>-</a:t>
                      </a:r>
                      <a:r>
                        <a:rPr sz="1600" dirty="0">
                          <a:solidFill>
                            <a:srgbClr val="FFFFFF"/>
                          </a:solidFill>
                          <a:latin typeface="Arial"/>
                          <a:cs typeface="Arial"/>
                        </a:rPr>
                        <a:t>state </a:t>
                      </a:r>
                      <a:r>
                        <a:rPr sz="1600" spc="-185" dirty="0">
                          <a:solidFill>
                            <a:srgbClr val="FFFFFF"/>
                          </a:solidFill>
                          <a:latin typeface="Arial"/>
                          <a:cs typeface="Arial"/>
                        </a:rPr>
                        <a:t>T</a:t>
                      </a:r>
                      <a:r>
                        <a:rPr sz="1600" dirty="0">
                          <a:solidFill>
                            <a:srgbClr val="FFFFFF"/>
                          </a:solidFill>
                          <a:latin typeface="Arial"/>
                          <a:cs typeface="Arial"/>
                        </a:rPr>
                        <a:t>ertiary S</a:t>
                      </a:r>
                      <a:r>
                        <a:rPr sz="1600" spc="-15" dirty="0">
                          <a:solidFill>
                            <a:srgbClr val="FFFFFF"/>
                          </a:solidFill>
                          <a:latin typeface="Arial"/>
                          <a:cs typeface="Arial"/>
                        </a:rPr>
                        <a:t>y</a:t>
                      </a:r>
                      <a:r>
                        <a:rPr sz="1600" dirty="0">
                          <a:solidFill>
                            <a:srgbClr val="FFFFFF"/>
                          </a:solidFill>
                          <a:latin typeface="Arial"/>
                          <a:cs typeface="Arial"/>
                        </a:rPr>
                        <a:t>stem (2000</a:t>
                      </a:r>
                      <a:r>
                        <a:rPr sz="1600" spc="5" dirty="0">
                          <a:solidFill>
                            <a:srgbClr val="FFFFFF"/>
                          </a:solidFill>
                          <a:latin typeface="Arial"/>
                          <a:cs typeface="Arial"/>
                        </a:rPr>
                        <a:t> </a:t>
                      </a:r>
                      <a:r>
                        <a:rPr sz="1600" dirty="0">
                          <a:solidFill>
                            <a:srgbClr val="FFFFFF"/>
                          </a:solidFill>
                          <a:latin typeface="Arial"/>
                          <a:cs typeface="Arial"/>
                        </a:rPr>
                        <a:t>note</a:t>
                      </a:r>
                      <a:r>
                        <a:rPr sz="1600" spc="5" dirty="0">
                          <a:solidFill>
                            <a:srgbClr val="FFFFFF"/>
                          </a:solidFill>
                          <a:latin typeface="Arial"/>
                          <a:cs typeface="Arial"/>
                        </a:rPr>
                        <a:t>s</a:t>
                      </a:r>
                      <a:r>
                        <a:rPr sz="1600" dirty="0">
                          <a:solidFill>
                            <a:srgbClr val="FFFFFF"/>
                          </a:solidFill>
                          <a:latin typeface="Arial"/>
                          <a:cs typeface="Arial"/>
                        </a:rPr>
                        <a:t>)</a:t>
                      </a:r>
                      <a:endParaRPr sz="1600" dirty="0">
                        <a:latin typeface="Arial"/>
                        <a:cs typeface="Arial"/>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38100">
                      <a:solidFill>
                        <a:srgbClr val="FFFFFF"/>
                      </a:solidFill>
                      <a:prstDash val="solid"/>
                    </a:lnB>
                    <a:solidFill>
                      <a:srgbClr val="7199C5"/>
                    </a:solidFill>
                  </a:tcPr>
                </a:tc>
              </a:tr>
              <a:tr h="959143">
                <a:tc>
                  <a:txBody>
                    <a:bodyPr/>
                    <a:lstStyle/>
                    <a:p>
                      <a:pPr marL="85090">
                        <a:lnSpc>
                          <a:spcPct val="100000"/>
                        </a:lnSpc>
                      </a:pPr>
                      <a:r>
                        <a:rPr sz="1600" dirty="0">
                          <a:solidFill>
                            <a:srgbClr val="45555F"/>
                          </a:solidFill>
                          <a:latin typeface="Arial"/>
                          <a:cs typeface="Arial"/>
                        </a:rPr>
                        <a:t>E</a:t>
                      </a:r>
                      <a:r>
                        <a:rPr sz="1600" spc="5" dirty="0">
                          <a:solidFill>
                            <a:srgbClr val="45555F"/>
                          </a:solidFill>
                          <a:latin typeface="Arial"/>
                          <a:cs typeface="Arial"/>
                        </a:rPr>
                        <a:t>v</a:t>
                      </a:r>
                      <a:r>
                        <a:rPr sz="1600" dirty="0">
                          <a:solidFill>
                            <a:srgbClr val="45555F"/>
                          </a:solidFill>
                          <a:latin typeface="Arial"/>
                          <a:cs typeface="Arial"/>
                        </a:rPr>
                        <a:t>ent</a:t>
                      </a:r>
                      <a:r>
                        <a:rPr sz="1600" spc="5" dirty="0">
                          <a:solidFill>
                            <a:srgbClr val="45555F"/>
                          </a:solidFill>
                          <a:latin typeface="Arial"/>
                          <a:cs typeface="Arial"/>
                        </a:rPr>
                        <a:t>s</a:t>
                      </a:r>
                      <a:r>
                        <a:rPr sz="1600" dirty="0">
                          <a:solidFill>
                            <a:srgbClr val="45555F"/>
                          </a:solidFill>
                          <a:latin typeface="Arial"/>
                          <a:cs typeface="Arial"/>
                        </a:rPr>
                        <a:t>/1000</a:t>
                      </a:r>
                      <a:endParaRPr sz="1600" dirty="0">
                        <a:latin typeface="Arial"/>
                        <a:cs typeface="Arial"/>
                      </a:endParaRPr>
                    </a:p>
                    <a:p>
                      <a:pPr marL="85090">
                        <a:lnSpc>
                          <a:spcPct val="100000"/>
                        </a:lnSpc>
                      </a:pPr>
                      <a:r>
                        <a:rPr sz="1600" dirty="0">
                          <a:solidFill>
                            <a:srgbClr val="45555F"/>
                          </a:solidFill>
                          <a:latin typeface="Arial"/>
                          <a:cs typeface="Arial"/>
                        </a:rPr>
                        <a:t>Da</a:t>
                      </a:r>
                      <a:r>
                        <a:rPr sz="1600" spc="-25" dirty="0">
                          <a:solidFill>
                            <a:srgbClr val="45555F"/>
                          </a:solidFill>
                          <a:latin typeface="Arial"/>
                          <a:cs typeface="Arial"/>
                        </a:rPr>
                        <a:t>y</a:t>
                      </a:r>
                      <a:r>
                        <a:rPr sz="1600" dirty="0">
                          <a:solidFill>
                            <a:srgbClr val="45555F"/>
                          </a:solidFill>
                          <a:latin typeface="Arial"/>
                          <a:cs typeface="Arial"/>
                        </a:rPr>
                        <a:t>s</a:t>
                      </a:r>
                      <a:endParaRPr sz="1600" dirty="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DEEA"/>
                    </a:solidFill>
                  </a:tcPr>
                </a:tc>
                <a:tc>
                  <a:txBody>
                    <a:bodyPr/>
                    <a:lstStyle/>
                    <a:p>
                      <a:pPr marL="85090">
                        <a:lnSpc>
                          <a:spcPct val="100000"/>
                        </a:lnSpc>
                      </a:pPr>
                      <a:r>
                        <a:rPr sz="1600" dirty="0">
                          <a:solidFill>
                            <a:srgbClr val="45555F"/>
                          </a:solidFill>
                          <a:latin typeface="Arial"/>
                          <a:cs typeface="Arial"/>
                        </a:rPr>
                        <a:t>83</a:t>
                      </a:r>
                      <a:endParaRPr sz="16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DEEA"/>
                    </a:solidFill>
                  </a:tcPr>
                </a:tc>
                <a:tc>
                  <a:txBody>
                    <a:bodyPr/>
                    <a:lstStyle/>
                    <a:p>
                      <a:pPr marL="85725">
                        <a:lnSpc>
                          <a:spcPct val="100000"/>
                        </a:lnSpc>
                      </a:pPr>
                      <a:r>
                        <a:rPr sz="1600" dirty="0">
                          <a:solidFill>
                            <a:srgbClr val="45555F"/>
                          </a:solidFill>
                          <a:latin typeface="Arial"/>
                          <a:cs typeface="Arial"/>
                        </a:rPr>
                        <a:t>90</a:t>
                      </a:r>
                      <a:endParaRPr sz="16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DEEA"/>
                    </a:solidFill>
                  </a:tcPr>
                </a:tc>
                <a:tc>
                  <a:txBody>
                    <a:bodyPr/>
                    <a:lstStyle/>
                    <a:p>
                      <a:pPr marL="85725">
                        <a:lnSpc>
                          <a:spcPct val="100000"/>
                        </a:lnSpc>
                      </a:pPr>
                      <a:r>
                        <a:rPr sz="1600" spc="-5" dirty="0">
                          <a:solidFill>
                            <a:srgbClr val="45555F"/>
                          </a:solidFill>
                          <a:latin typeface="Arial"/>
                          <a:cs typeface="Arial"/>
                        </a:rPr>
                        <a:t>NA</a:t>
                      </a:r>
                      <a:endParaRPr sz="16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DEEA"/>
                    </a:solidFill>
                  </a:tcPr>
                </a:tc>
                <a:tc>
                  <a:txBody>
                    <a:bodyPr/>
                    <a:lstStyle/>
                    <a:p>
                      <a:pPr marL="85725">
                        <a:lnSpc>
                          <a:spcPct val="100000"/>
                        </a:lnSpc>
                      </a:pPr>
                      <a:r>
                        <a:rPr sz="1600" spc="-120" dirty="0">
                          <a:solidFill>
                            <a:srgbClr val="45555F"/>
                          </a:solidFill>
                          <a:latin typeface="Arial"/>
                          <a:cs typeface="Arial"/>
                        </a:rPr>
                        <a:t>1</a:t>
                      </a:r>
                      <a:r>
                        <a:rPr sz="1600" dirty="0">
                          <a:solidFill>
                            <a:srgbClr val="45555F"/>
                          </a:solidFill>
                          <a:latin typeface="Arial"/>
                          <a:cs typeface="Arial"/>
                        </a:rPr>
                        <a:t>19</a:t>
                      </a:r>
                      <a:endParaRPr sz="16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DEEA"/>
                    </a:solidFill>
                  </a:tcPr>
                </a:tc>
                <a:tc>
                  <a:txBody>
                    <a:bodyPr/>
                    <a:lstStyle/>
                    <a:p>
                      <a:pPr marL="85725">
                        <a:lnSpc>
                          <a:spcPct val="100000"/>
                        </a:lnSpc>
                      </a:pPr>
                      <a:r>
                        <a:rPr sz="1600" dirty="0">
                          <a:solidFill>
                            <a:srgbClr val="45555F"/>
                          </a:solidFill>
                          <a:latin typeface="Arial"/>
                          <a:cs typeface="Arial"/>
                        </a:rPr>
                        <a:t>86</a:t>
                      </a:r>
                      <a:endParaRPr sz="16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DEEA"/>
                    </a:solidFill>
                  </a:tcPr>
                </a:tc>
              </a:tr>
              <a:tr h="1118960">
                <a:tc>
                  <a:txBody>
                    <a:bodyPr/>
                    <a:lstStyle/>
                    <a:p>
                      <a:pPr marL="85090" marR="249554">
                        <a:lnSpc>
                          <a:spcPct val="100000"/>
                        </a:lnSpc>
                      </a:pPr>
                      <a:r>
                        <a:rPr sz="1600" dirty="0">
                          <a:solidFill>
                            <a:srgbClr val="45555F"/>
                          </a:solidFill>
                          <a:latin typeface="Arial"/>
                          <a:cs typeface="Arial"/>
                        </a:rPr>
                        <a:t>E</a:t>
                      </a:r>
                      <a:r>
                        <a:rPr sz="1600" spc="5" dirty="0">
                          <a:solidFill>
                            <a:srgbClr val="45555F"/>
                          </a:solidFill>
                          <a:latin typeface="Arial"/>
                          <a:cs typeface="Arial"/>
                        </a:rPr>
                        <a:t>v</a:t>
                      </a:r>
                      <a:r>
                        <a:rPr sz="1600" dirty="0">
                          <a:solidFill>
                            <a:srgbClr val="45555F"/>
                          </a:solidFill>
                          <a:latin typeface="Arial"/>
                          <a:cs typeface="Arial"/>
                        </a:rPr>
                        <a:t>ent</a:t>
                      </a:r>
                      <a:r>
                        <a:rPr sz="1600" spc="5" dirty="0">
                          <a:solidFill>
                            <a:srgbClr val="45555F"/>
                          </a:solidFill>
                          <a:latin typeface="Arial"/>
                          <a:cs typeface="Arial"/>
                        </a:rPr>
                        <a:t>s</a:t>
                      </a:r>
                      <a:r>
                        <a:rPr sz="1600" dirty="0">
                          <a:solidFill>
                            <a:srgbClr val="45555F"/>
                          </a:solidFill>
                          <a:latin typeface="Arial"/>
                          <a:cs typeface="Arial"/>
                        </a:rPr>
                        <a:t>/100 adm</a:t>
                      </a:r>
                      <a:r>
                        <a:rPr sz="1600" spc="5" dirty="0">
                          <a:solidFill>
                            <a:srgbClr val="45555F"/>
                          </a:solidFill>
                          <a:latin typeface="Arial"/>
                          <a:cs typeface="Arial"/>
                        </a:rPr>
                        <a:t>i</a:t>
                      </a:r>
                      <a:r>
                        <a:rPr sz="1600" dirty="0">
                          <a:solidFill>
                            <a:srgbClr val="45555F"/>
                          </a:solidFill>
                          <a:latin typeface="Arial"/>
                          <a:cs typeface="Arial"/>
                        </a:rPr>
                        <a:t>ssions</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EF5"/>
                    </a:solidFill>
                  </a:tcPr>
                </a:tc>
                <a:tc>
                  <a:txBody>
                    <a:bodyPr/>
                    <a:lstStyle/>
                    <a:p>
                      <a:pPr marL="85090">
                        <a:lnSpc>
                          <a:spcPct val="100000"/>
                        </a:lnSpc>
                      </a:pPr>
                      <a:r>
                        <a:rPr sz="1600" dirty="0">
                          <a:solidFill>
                            <a:srgbClr val="45555F"/>
                          </a:solidFill>
                          <a:latin typeface="Arial"/>
                          <a:cs typeface="Arial"/>
                        </a:rPr>
                        <a:t>45</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EF5"/>
                    </a:solidFill>
                  </a:tcPr>
                </a:tc>
                <a:tc>
                  <a:txBody>
                    <a:bodyPr/>
                    <a:lstStyle/>
                    <a:p>
                      <a:pPr marL="85725">
                        <a:lnSpc>
                          <a:spcPct val="100000"/>
                        </a:lnSpc>
                      </a:pPr>
                      <a:r>
                        <a:rPr sz="1600" dirty="0">
                          <a:solidFill>
                            <a:srgbClr val="45555F"/>
                          </a:solidFill>
                          <a:latin typeface="Arial"/>
                          <a:cs typeface="Arial"/>
                        </a:rPr>
                        <a:t>40</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EF5"/>
                    </a:solidFill>
                  </a:tcPr>
                </a:tc>
                <a:tc>
                  <a:txBody>
                    <a:bodyPr/>
                    <a:lstStyle/>
                    <a:p>
                      <a:pPr marL="85725">
                        <a:lnSpc>
                          <a:spcPct val="100000"/>
                        </a:lnSpc>
                      </a:pPr>
                      <a:r>
                        <a:rPr sz="1600" dirty="0">
                          <a:solidFill>
                            <a:srgbClr val="45555F"/>
                          </a:solidFill>
                          <a:latin typeface="Arial"/>
                          <a:cs typeface="Arial"/>
                        </a:rPr>
                        <a:t>37</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EF5"/>
                    </a:solidFill>
                  </a:tcPr>
                </a:tc>
                <a:tc>
                  <a:txBody>
                    <a:bodyPr/>
                    <a:lstStyle/>
                    <a:p>
                      <a:pPr marL="85725">
                        <a:lnSpc>
                          <a:spcPct val="100000"/>
                        </a:lnSpc>
                      </a:pPr>
                      <a:r>
                        <a:rPr sz="1600" dirty="0">
                          <a:solidFill>
                            <a:srgbClr val="45555F"/>
                          </a:solidFill>
                          <a:latin typeface="Arial"/>
                          <a:cs typeface="Arial"/>
                        </a:rPr>
                        <a:t>41</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EF5"/>
                    </a:solidFill>
                  </a:tcPr>
                </a:tc>
                <a:tc>
                  <a:txBody>
                    <a:bodyPr/>
                    <a:lstStyle/>
                    <a:p>
                      <a:pPr marL="85725">
                        <a:lnSpc>
                          <a:spcPct val="100000"/>
                        </a:lnSpc>
                      </a:pPr>
                      <a:r>
                        <a:rPr sz="1600" dirty="0">
                          <a:solidFill>
                            <a:srgbClr val="45555F"/>
                          </a:solidFill>
                          <a:latin typeface="Arial"/>
                          <a:cs typeface="Arial"/>
                        </a:rPr>
                        <a:t>38</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EF5"/>
                    </a:solidFill>
                  </a:tcPr>
                </a:tc>
              </a:tr>
              <a:tr h="1197932">
                <a:tc>
                  <a:txBody>
                    <a:bodyPr/>
                    <a:lstStyle/>
                    <a:p>
                      <a:pPr marL="85090" marR="123189">
                        <a:lnSpc>
                          <a:spcPct val="100000"/>
                        </a:lnSpc>
                      </a:pPr>
                      <a:r>
                        <a:rPr sz="1600" b="1" spc="-50" dirty="0">
                          <a:solidFill>
                            <a:srgbClr val="45555F"/>
                          </a:solidFill>
                          <a:latin typeface="Arial"/>
                          <a:cs typeface="Arial"/>
                        </a:rPr>
                        <a:t>A</a:t>
                      </a:r>
                      <a:r>
                        <a:rPr sz="1600" b="1" dirty="0">
                          <a:solidFill>
                            <a:srgbClr val="45555F"/>
                          </a:solidFill>
                          <a:latin typeface="Arial"/>
                          <a:cs typeface="Arial"/>
                        </a:rPr>
                        <a:t>d</a:t>
                      </a:r>
                      <a:r>
                        <a:rPr sz="1600" b="1" spc="-10" dirty="0">
                          <a:solidFill>
                            <a:srgbClr val="45555F"/>
                          </a:solidFill>
                          <a:latin typeface="Arial"/>
                          <a:cs typeface="Arial"/>
                        </a:rPr>
                        <a:t>m</a:t>
                      </a:r>
                      <a:r>
                        <a:rPr sz="1600" b="1" dirty="0">
                          <a:solidFill>
                            <a:srgbClr val="45555F"/>
                          </a:solidFill>
                          <a:latin typeface="Arial"/>
                          <a:cs typeface="Arial"/>
                        </a:rPr>
                        <a:t>is</a:t>
                      </a:r>
                      <a:r>
                        <a:rPr sz="1600" b="1" spc="10" dirty="0">
                          <a:solidFill>
                            <a:srgbClr val="45555F"/>
                          </a:solidFill>
                          <a:latin typeface="Arial"/>
                          <a:cs typeface="Arial"/>
                        </a:rPr>
                        <a:t>s</a:t>
                      </a:r>
                      <a:r>
                        <a:rPr sz="1600" b="1" dirty="0">
                          <a:solidFill>
                            <a:srgbClr val="45555F"/>
                          </a:solidFill>
                          <a:latin typeface="Arial"/>
                          <a:cs typeface="Arial"/>
                        </a:rPr>
                        <a:t>io</a:t>
                      </a:r>
                      <a:r>
                        <a:rPr sz="1600" b="1" spc="-10" dirty="0">
                          <a:solidFill>
                            <a:srgbClr val="45555F"/>
                          </a:solidFill>
                          <a:latin typeface="Arial"/>
                          <a:cs typeface="Arial"/>
                        </a:rPr>
                        <a:t>n</a:t>
                      </a:r>
                      <a:r>
                        <a:rPr sz="1600" b="1" dirty="0">
                          <a:solidFill>
                            <a:srgbClr val="45555F"/>
                          </a:solidFill>
                          <a:latin typeface="Arial"/>
                          <a:cs typeface="Arial"/>
                        </a:rPr>
                        <a:t>s </a:t>
                      </a:r>
                      <a:r>
                        <a:rPr sz="1600" b="1" spc="40" dirty="0">
                          <a:solidFill>
                            <a:srgbClr val="45555F"/>
                          </a:solidFill>
                          <a:latin typeface="Arial"/>
                          <a:cs typeface="Arial"/>
                        </a:rPr>
                        <a:t>w</a:t>
                      </a:r>
                      <a:r>
                        <a:rPr sz="1600" b="1" dirty="0">
                          <a:solidFill>
                            <a:srgbClr val="45555F"/>
                          </a:solidFill>
                          <a:latin typeface="Arial"/>
                          <a:cs typeface="Arial"/>
                        </a:rPr>
                        <a:t>ith a</a:t>
                      </a:r>
                      <a:r>
                        <a:rPr sz="1600" b="1" spc="-5" dirty="0">
                          <a:solidFill>
                            <a:srgbClr val="45555F"/>
                          </a:solidFill>
                          <a:latin typeface="Arial"/>
                          <a:cs typeface="Arial"/>
                        </a:rPr>
                        <a:t>d</a:t>
                      </a:r>
                      <a:r>
                        <a:rPr sz="1600" b="1" spc="-40" dirty="0">
                          <a:solidFill>
                            <a:srgbClr val="45555F"/>
                          </a:solidFill>
                          <a:latin typeface="Arial"/>
                          <a:cs typeface="Arial"/>
                        </a:rPr>
                        <a:t>v</a:t>
                      </a:r>
                      <a:r>
                        <a:rPr sz="1600" b="1" dirty="0">
                          <a:solidFill>
                            <a:srgbClr val="45555F"/>
                          </a:solidFill>
                          <a:latin typeface="Arial"/>
                          <a:cs typeface="Arial"/>
                        </a:rPr>
                        <a:t>erse e</a:t>
                      </a:r>
                      <a:r>
                        <a:rPr sz="1600" b="1" spc="-40" dirty="0">
                          <a:solidFill>
                            <a:srgbClr val="45555F"/>
                          </a:solidFill>
                          <a:latin typeface="Arial"/>
                          <a:cs typeface="Arial"/>
                        </a:rPr>
                        <a:t>v</a:t>
                      </a:r>
                      <a:r>
                        <a:rPr sz="1600" b="1" dirty="0">
                          <a:solidFill>
                            <a:srgbClr val="45555F"/>
                          </a:solidFill>
                          <a:latin typeface="Arial"/>
                          <a:cs typeface="Arial"/>
                        </a:rPr>
                        <a:t>en</a:t>
                      </a:r>
                      <a:r>
                        <a:rPr sz="1600" b="1" spc="-10" dirty="0">
                          <a:solidFill>
                            <a:srgbClr val="45555F"/>
                          </a:solidFill>
                          <a:latin typeface="Arial"/>
                          <a:cs typeface="Arial"/>
                        </a:rPr>
                        <a:t>t</a:t>
                      </a:r>
                      <a:r>
                        <a:rPr sz="1600" b="1" dirty="0">
                          <a:solidFill>
                            <a:srgbClr val="45555F"/>
                          </a:solidFill>
                          <a:latin typeface="Arial"/>
                          <a:cs typeface="Arial"/>
                        </a:rPr>
                        <a:t>s</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DEEA"/>
                    </a:solidFill>
                  </a:tcPr>
                </a:tc>
                <a:tc>
                  <a:txBody>
                    <a:bodyPr/>
                    <a:lstStyle/>
                    <a:p>
                      <a:pPr marL="85090">
                        <a:lnSpc>
                          <a:spcPct val="100000"/>
                        </a:lnSpc>
                      </a:pPr>
                      <a:r>
                        <a:rPr sz="1600" b="1" dirty="0">
                          <a:solidFill>
                            <a:srgbClr val="45555F"/>
                          </a:solidFill>
                          <a:latin typeface="Arial"/>
                          <a:cs typeface="Arial"/>
                        </a:rPr>
                        <a:t>32%</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DEEA"/>
                    </a:solidFill>
                  </a:tcPr>
                </a:tc>
                <a:tc>
                  <a:txBody>
                    <a:bodyPr/>
                    <a:lstStyle/>
                    <a:p>
                      <a:pPr marL="85725">
                        <a:lnSpc>
                          <a:spcPct val="100000"/>
                        </a:lnSpc>
                      </a:pPr>
                      <a:r>
                        <a:rPr sz="1600" b="1" dirty="0">
                          <a:solidFill>
                            <a:srgbClr val="45555F"/>
                          </a:solidFill>
                          <a:latin typeface="Arial"/>
                          <a:cs typeface="Arial"/>
                        </a:rPr>
                        <a:t>30%</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DEEA"/>
                    </a:solidFill>
                  </a:tcPr>
                </a:tc>
                <a:tc>
                  <a:txBody>
                    <a:bodyPr/>
                    <a:lstStyle/>
                    <a:p>
                      <a:pPr marL="85725">
                        <a:lnSpc>
                          <a:spcPct val="100000"/>
                        </a:lnSpc>
                      </a:pPr>
                      <a:r>
                        <a:rPr sz="1600" b="1" dirty="0">
                          <a:solidFill>
                            <a:srgbClr val="45555F"/>
                          </a:solidFill>
                          <a:latin typeface="Arial"/>
                          <a:cs typeface="Arial"/>
                        </a:rPr>
                        <a:t>30%</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DEEA"/>
                    </a:solidFill>
                  </a:tcPr>
                </a:tc>
                <a:tc>
                  <a:txBody>
                    <a:bodyPr/>
                    <a:lstStyle/>
                    <a:p>
                      <a:pPr marL="85725">
                        <a:lnSpc>
                          <a:spcPct val="100000"/>
                        </a:lnSpc>
                      </a:pPr>
                      <a:r>
                        <a:rPr sz="1600" b="1" dirty="0">
                          <a:solidFill>
                            <a:srgbClr val="45555F"/>
                          </a:solidFill>
                          <a:latin typeface="Arial"/>
                          <a:cs typeface="Arial"/>
                        </a:rPr>
                        <a:t>29%</a:t>
                      </a:r>
                      <a:endParaRPr sz="160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DEEA"/>
                    </a:solidFill>
                  </a:tcPr>
                </a:tc>
                <a:tc>
                  <a:txBody>
                    <a:bodyPr/>
                    <a:lstStyle/>
                    <a:p>
                      <a:pPr marL="85725">
                        <a:lnSpc>
                          <a:spcPct val="100000"/>
                        </a:lnSpc>
                      </a:pPr>
                      <a:r>
                        <a:rPr sz="1600" b="1" dirty="0">
                          <a:solidFill>
                            <a:srgbClr val="45555F"/>
                          </a:solidFill>
                          <a:latin typeface="Arial"/>
                          <a:cs typeface="Arial"/>
                        </a:rPr>
                        <a:t>30%</a:t>
                      </a:r>
                      <a:endParaRPr sz="160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DEEA"/>
                    </a:solidFill>
                  </a:tcPr>
                </a:tc>
              </a:tr>
            </a:tbl>
          </a:graphicData>
        </a:graphic>
      </p:graphicFrame>
    </p:spTree>
    <p:extLst>
      <p:ext uri="{BB962C8B-B14F-4D97-AF65-F5344CB8AC3E}">
        <p14:creationId xmlns:p14="http://schemas.microsoft.com/office/powerpoint/2010/main" val="5368975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smtClean="0"/>
              <a:t>So </a:t>
            </a:r>
            <a:r>
              <a:rPr lang="en-US" dirty="0"/>
              <a:t>D</a:t>
            </a:r>
            <a:r>
              <a:rPr lang="en-US" dirty="0" smtClean="0"/>
              <a:t>ifficult</a:t>
            </a:r>
            <a:endParaRPr lang="en-US" dirty="0"/>
          </a:p>
        </p:txBody>
      </p:sp>
      <p:sp>
        <p:nvSpPr>
          <p:cNvPr id="3" name="Content Placeholder 2"/>
          <p:cNvSpPr>
            <a:spLocks noGrp="1"/>
          </p:cNvSpPr>
          <p:nvPr>
            <p:ph idx="1"/>
          </p:nvPr>
        </p:nvSpPr>
        <p:spPr/>
        <p:txBody>
          <a:bodyPr/>
          <a:lstStyle/>
          <a:p>
            <a:pPr marL="514350" indent="-514350">
              <a:buAutoNum type="arabicPeriod"/>
            </a:pPr>
            <a:r>
              <a:rPr lang="en-US" dirty="0" smtClean="0"/>
              <a:t>Needs culture change</a:t>
            </a:r>
          </a:p>
          <a:p>
            <a:pPr marL="514350" indent="-514350">
              <a:buAutoNum type="arabicPeriod"/>
            </a:pPr>
            <a:r>
              <a:rPr lang="en-US" dirty="0" smtClean="0"/>
              <a:t>Needs learning system</a:t>
            </a:r>
          </a:p>
          <a:p>
            <a:pPr marL="514350" indent="-514350">
              <a:buAutoNum type="arabicPeriod"/>
            </a:pPr>
            <a:r>
              <a:rPr lang="en-US" dirty="0" smtClean="0"/>
              <a:t>Change is hard</a:t>
            </a:r>
          </a:p>
          <a:p>
            <a:pPr marL="514350" indent="-514350">
              <a:buAutoNum type="arabicPeriod"/>
            </a:pPr>
            <a:r>
              <a:rPr lang="en-US" dirty="0" smtClean="0"/>
              <a:t>Needs barrier removal</a:t>
            </a:r>
            <a:endParaRPr lang="en-US" dirty="0"/>
          </a:p>
        </p:txBody>
      </p:sp>
    </p:spTree>
    <p:extLst>
      <p:ext uri="{BB962C8B-B14F-4D97-AF65-F5344CB8AC3E}">
        <p14:creationId xmlns:p14="http://schemas.microsoft.com/office/powerpoint/2010/main" val="11283703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1981200" y="1520228"/>
            <a:ext cx="8229600" cy="4648200"/>
            <a:chOff x="457200" y="1520228"/>
            <a:chExt cx="8229600" cy="4648200"/>
          </a:xfrm>
        </p:grpSpPr>
        <p:pic>
          <p:nvPicPr>
            <p:cNvPr id="43" name="Picture Placeholder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520228"/>
              <a:ext cx="8229600" cy="4648200"/>
            </a:xfrm>
            <a:prstGeom prst="rect">
              <a:avLst/>
            </a:prstGeom>
          </p:spPr>
        </p:pic>
        <p:sp>
          <p:nvSpPr>
            <p:cNvPr id="44" name="TextBox 43"/>
            <p:cNvSpPr txBox="1"/>
            <p:nvPr/>
          </p:nvSpPr>
          <p:spPr>
            <a:xfrm>
              <a:off x="2411557" y="3967776"/>
              <a:ext cx="1244286" cy="261610"/>
            </a:xfrm>
            <a:prstGeom prst="rect">
              <a:avLst/>
            </a:prstGeom>
            <a:noFill/>
          </p:spPr>
          <p:txBody>
            <a:bodyPr wrap="square" rtlCol="0">
              <a:spAutoFit/>
            </a:bodyPr>
            <a:lstStyle/>
            <a:p>
              <a:r>
                <a:rPr lang="en-US" sz="1100" b="1" dirty="0">
                  <a:solidFill>
                    <a:prstClr val="white"/>
                  </a:solidFill>
                </a:rPr>
                <a:t>Transparency</a:t>
              </a:r>
            </a:p>
          </p:txBody>
        </p:sp>
        <p:sp>
          <p:nvSpPr>
            <p:cNvPr id="45" name="TextBox 44"/>
            <p:cNvSpPr txBox="1"/>
            <p:nvPr/>
          </p:nvSpPr>
          <p:spPr>
            <a:xfrm>
              <a:off x="2707575" y="2901733"/>
              <a:ext cx="929192" cy="261610"/>
            </a:xfrm>
            <a:prstGeom prst="rect">
              <a:avLst/>
            </a:prstGeom>
            <a:noFill/>
          </p:spPr>
          <p:txBody>
            <a:bodyPr wrap="square" rtlCol="0">
              <a:spAutoFit/>
            </a:bodyPr>
            <a:lstStyle/>
            <a:p>
              <a:pPr algn="ctr"/>
              <a:r>
                <a:rPr lang="en-US" sz="1100" b="1" dirty="0">
                  <a:solidFill>
                    <a:prstClr val="white"/>
                  </a:solidFill>
                </a:rPr>
                <a:t>Leadership</a:t>
              </a:r>
              <a:endParaRPr lang="en-US" sz="1050" b="1" dirty="0">
                <a:solidFill>
                  <a:prstClr val="white"/>
                </a:solidFill>
              </a:endParaRPr>
            </a:p>
          </p:txBody>
        </p:sp>
        <p:sp>
          <p:nvSpPr>
            <p:cNvPr id="46" name="TextBox 45"/>
            <p:cNvSpPr txBox="1"/>
            <p:nvPr/>
          </p:nvSpPr>
          <p:spPr>
            <a:xfrm>
              <a:off x="3440629" y="2165152"/>
              <a:ext cx="1173983" cy="430887"/>
            </a:xfrm>
            <a:prstGeom prst="rect">
              <a:avLst/>
            </a:prstGeom>
            <a:noFill/>
          </p:spPr>
          <p:txBody>
            <a:bodyPr wrap="square" rtlCol="0">
              <a:spAutoFit/>
            </a:bodyPr>
            <a:lstStyle/>
            <a:p>
              <a:pPr algn="ctr"/>
              <a:r>
                <a:rPr lang="en-US" sz="1100" b="1" dirty="0">
                  <a:solidFill>
                    <a:prstClr val="white"/>
                  </a:solidFill>
                </a:rPr>
                <a:t>Psychological Safety</a:t>
              </a:r>
            </a:p>
          </p:txBody>
        </p:sp>
        <p:sp>
          <p:nvSpPr>
            <p:cNvPr id="47" name="TextBox 46"/>
            <p:cNvSpPr txBox="1"/>
            <p:nvPr/>
          </p:nvSpPr>
          <p:spPr>
            <a:xfrm>
              <a:off x="5572233" y="4061443"/>
              <a:ext cx="960318" cy="261610"/>
            </a:xfrm>
            <a:prstGeom prst="rect">
              <a:avLst/>
            </a:prstGeom>
            <a:noFill/>
          </p:spPr>
          <p:txBody>
            <a:bodyPr wrap="square" rtlCol="0">
              <a:spAutoFit/>
            </a:bodyPr>
            <a:lstStyle/>
            <a:p>
              <a:pPr algn="ctr"/>
              <a:r>
                <a:rPr lang="en-US" sz="1100" b="1" dirty="0">
                  <a:solidFill>
                    <a:prstClr val="white"/>
                  </a:solidFill>
                </a:rPr>
                <a:t>Negotiation</a:t>
              </a:r>
            </a:p>
          </p:txBody>
        </p:sp>
        <p:sp>
          <p:nvSpPr>
            <p:cNvPr id="48" name="TextBox 47"/>
            <p:cNvSpPr txBox="1"/>
            <p:nvPr/>
          </p:nvSpPr>
          <p:spPr>
            <a:xfrm>
              <a:off x="5227758" y="3017056"/>
              <a:ext cx="1525001" cy="430887"/>
            </a:xfrm>
            <a:prstGeom prst="rect">
              <a:avLst/>
            </a:prstGeom>
            <a:noFill/>
          </p:spPr>
          <p:txBody>
            <a:bodyPr wrap="square" rtlCol="0">
              <a:spAutoFit/>
            </a:bodyPr>
            <a:lstStyle/>
            <a:p>
              <a:r>
                <a:rPr lang="en-US" sz="1100" b="1" dirty="0">
                  <a:solidFill>
                    <a:prstClr val="white"/>
                  </a:solidFill>
                </a:rPr>
                <a:t>Teamwork &amp; </a:t>
              </a:r>
            </a:p>
            <a:p>
              <a:pPr marL="119063"/>
              <a:r>
                <a:rPr lang="en-US" sz="1100" b="1" dirty="0">
                  <a:solidFill>
                    <a:prstClr val="white"/>
                  </a:solidFill>
                </a:rPr>
                <a:t>Communication</a:t>
              </a:r>
            </a:p>
          </p:txBody>
        </p:sp>
        <p:sp>
          <p:nvSpPr>
            <p:cNvPr id="49" name="TextBox 48"/>
            <p:cNvSpPr txBox="1"/>
            <p:nvPr/>
          </p:nvSpPr>
          <p:spPr>
            <a:xfrm>
              <a:off x="4736762" y="2206717"/>
              <a:ext cx="1193328" cy="261610"/>
            </a:xfrm>
            <a:prstGeom prst="rect">
              <a:avLst/>
            </a:prstGeom>
            <a:noFill/>
          </p:spPr>
          <p:txBody>
            <a:bodyPr wrap="square" rtlCol="0">
              <a:spAutoFit/>
            </a:bodyPr>
            <a:lstStyle/>
            <a:p>
              <a:pPr algn="ctr"/>
              <a:r>
                <a:rPr lang="en-US" sz="1100" b="1" dirty="0">
                  <a:solidFill>
                    <a:prstClr val="white"/>
                  </a:solidFill>
                </a:rPr>
                <a:t>Accountability</a:t>
              </a:r>
            </a:p>
          </p:txBody>
        </p:sp>
        <p:sp>
          <p:nvSpPr>
            <p:cNvPr id="50" name="TextBox 49"/>
            <p:cNvSpPr txBox="1"/>
            <p:nvPr/>
          </p:nvSpPr>
          <p:spPr>
            <a:xfrm>
              <a:off x="3019845" y="4956164"/>
              <a:ext cx="929192" cy="261610"/>
            </a:xfrm>
            <a:prstGeom prst="rect">
              <a:avLst/>
            </a:prstGeom>
            <a:noFill/>
          </p:spPr>
          <p:txBody>
            <a:bodyPr wrap="square" rtlCol="0">
              <a:spAutoFit/>
            </a:bodyPr>
            <a:lstStyle/>
            <a:p>
              <a:pPr algn="ctr"/>
              <a:r>
                <a:rPr lang="en-US" sz="1100" b="1" dirty="0">
                  <a:solidFill>
                    <a:prstClr val="white"/>
                  </a:solidFill>
                </a:rPr>
                <a:t>Reliability</a:t>
              </a:r>
            </a:p>
          </p:txBody>
        </p:sp>
        <p:sp>
          <p:nvSpPr>
            <p:cNvPr id="51" name="TextBox 50"/>
            <p:cNvSpPr txBox="1"/>
            <p:nvPr/>
          </p:nvSpPr>
          <p:spPr>
            <a:xfrm>
              <a:off x="3849926" y="5083615"/>
              <a:ext cx="1265811" cy="805349"/>
            </a:xfrm>
            <a:prstGeom prst="rect">
              <a:avLst/>
            </a:prstGeom>
            <a:noFill/>
          </p:spPr>
          <p:txBody>
            <a:bodyPr wrap="square" rtlCol="0">
              <a:spAutoFit/>
            </a:bodyPr>
            <a:lstStyle/>
            <a:p>
              <a:pPr algn="ctr">
                <a:spcBef>
                  <a:spcPts val="800"/>
                </a:spcBef>
              </a:pPr>
              <a:r>
                <a:rPr lang="en-US" sz="1100" b="1" dirty="0">
                  <a:solidFill>
                    <a:prstClr val="white"/>
                  </a:solidFill>
                </a:rPr>
                <a:t>Improvement </a:t>
              </a:r>
            </a:p>
            <a:p>
              <a:pPr algn="ctr">
                <a:spcBef>
                  <a:spcPts val="800"/>
                </a:spcBef>
              </a:pPr>
              <a:r>
                <a:rPr lang="en-US" sz="1100" b="1" dirty="0">
                  <a:solidFill>
                    <a:prstClr val="white"/>
                  </a:solidFill>
                </a:rPr>
                <a:t>&amp; </a:t>
              </a:r>
            </a:p>
            <a:p>
              <a:pPr marL="119063" algn="ctr">
                <a:spcBef>
                  <a:spcPts val="800"/>
                </a:spcBef>
              </a:pPr>
              <a:r>
                <a:rPr lang="en-US" sz="1100" b="1" dirty="0">
                  <a:solidFill>
                    <a:prstClr val="white"/>
                  </a:solidFill>
                </a:rPr>
                <a:t>Measurement</a:t>
              </a:r>
            </a:p>
          </p:txBody>
        </p:sp>
        <p:sp>
          <p:nvSpPr>
            <p:cNvPr id="52" name="TextBox 51"/>
            <p:cNvSpPr txBox="1"/>
            <p:nvPr/>
          </p:nvSpPr>
          <p:spPr>
            <a:xfrm>
              <a:off x="5039715" y="4943788"/>
              <a:ext cx="1012677" cy="430887"/>
            </a:xfrm>
            <a:prstGeom prst="rect">
              <a:avLst/>
            </a:prstGeom>
            <a:noFill/>
          </p:spPr>
          <p:txBody>
            <a:bodyPr wrap="square" rtlCol="0">
              <a:spAutoFit/>
            </a:bodyPr>
            <a:lstStyle/>
            <a:p>
              <a:pPr algn="ctr"/>
              <a:r>
                <a:rPr lang="en-US" sz="1100" b="1" dirty="0">
                  <a:solidFill>
                    <a:prstClr val="white"/>
                  </a:solidFill>
                </a:rPr>
                <a:t>Continuous Learning</a:t>
              </a:r>
            </a:p>
          </p:txBody>
        </p:sp>
        <p:sp>
          <p:nvSpPr>
            <p:cNvPr id="53" name="TextBox 52"/>
            <p:cNvSpPr txBox="1"/>
            <p:nvPr/>
          </p:nvSpPr>
          <p:spPr>
            <a:xfrm>
              <a:off x="3693503" y="3606998"/>
              <a:ext cx="1588263" cy="430887"/>
            </a:xfrm>
            <a:prstGeom prst="rect">
              <a:avLst/>
            </a:prstGeom>
            <a:noFill/>
          </p:spPr>
          <p:txBody>
            <a:bodyPr wrap="square" rtlCol="0">
              <a:spAutoFit/>
            </a:bodyPr>
            <a:lstStyle/>
            <a:p>
              <a:pPr algn="ctr"/>
              <a:r>
                <a:rPr lang="en-US" sz="1100" b="1" dirty="0">
                  <a:solidFill>
                    <a:prstClr val="black"/>
                  </a:solidFill>
                </a:rPr>
                <a:t>Engagement of Patients &amp; Family</a:t>
              </a:r>
            </a:p>
          </p:txBody>
        </p:sp>
      </p:grpSp>
      <p:sp>
        <p:nvSpPr>
          <p:cNvPr id="21" name="TextBox 20"/>
          <p:cNvSpPr txBox="1"/>
          <p:nvPr/>
        </p:nvSpPr>
        <p:spPr>
          <a:xfrm>
            <a:off x="1903563" y="2513674"/>
            <a:ext cx="2063875" cy="707886"/>
          </a:xfrm>
          <a:prstGeom prst="rect">
            <a:avLst/>
          </a:prstGeom>
          <a:noFill/>
        </p:spPr>
        <p:txBody>
          <a:bodyPr wrap="square" rtlCol="0">
            <a:spAutoFit/>
          </a:bodyPr>
          <a:lstStyle/>
          <a:p>
            <a:pPr marL="173038" indent="-173038" algn="ctr">
              <a:spcBef>
                <a:spcPts val="576"/>
              </a:spcBef>
              <a:buFontTx/>
              <a:buBlip>
                <a:blip r:embed="rId3"/>
              </a:buBlip>
            </a:pPr>
            <a:r>
              <a:rPr lang="en-US" sz="1000" dirty="0">
                <a:solidFill>
                  <a:prstClr val="black"/>
                </a:solidFill>
              </a:rPr>
              <a:t>Facilitating and mentoring teamwork, improvement, respect and psychological safety.</a:t>
            </a:r>
          </a:p>
        </p:txBody>
      </p:sp>
      <p:sp>
        <p:nvSpPr>
          <p:cNvPr id="22" name="Rectangle 21"/>
          <p:cNvSpPr/>
          <p:nvPr/>
        </p:nvSpPr>
        <p:spPr>
          <a:xfrm>
            <a:off x="2660565" y="1304370"/>
            <a:ext cx="2304065" cy="707886"/>
          </a:xfrm>
          <a:prstGeom prst="rect">
            <a:avLst/>
          </a:prstGeom>
        </p:spPr>
        <p:txBody>
          <a:bodyPr wrap="square">
            <a:spAutoFit/>
          </a:bodyPr>
          <a:lstStyle/>
          <a:p>
            <a:pPr marL="173038" indent="-173038" algn="ctr">
              <a:spcBef>
                <a:spcPts val="576"/>
              </a:spcBef>
              <a:buFontTx/>
              <a:buBlip>
                <a:blip r:embed="rId3"/>
              </a:buBlip>
            </a:pPr>
            <a:r>
              <a:rPr lang="en-US" sz="1000" dirty="0">
                <a:solidFill>
                  <a:srgbClr val="455660"/>
                </a:solidFill>
              </a:rPr>
              <a:t>Creating an environment where people feel comfortable and have opportunities to raise concerns or ask questions. </a:t>
            </a:r>
          </a:p>
        </p:txBody>
      </p:sp>
      <p:sp>
        <p:nvSpPr>
          <p:cNvPr id="23" name="TextBox 22"/>
          <p:cNvSpPr txBox="1"/>
          <p:nvPr/>
        </p:nvSpPr>
        <p:spPr>
          <a:xfrm>
            <a:off x="6978663" y="1343896"/>
            <a:ext cx="2155777" cy="553998"/>
          </a:xfrm>
          <a:prstGeom prst="rect">
            <a:avLst/>
          </a:prstGeom>
          <a:noFill/>
        </p:spPr>
        <p:txBody>
          <a:bodyPr wrap="square" rtlCol="0">
            <a:spAutoFit/>
          </a:bodyPr>
          <a:lstStyle/>
          <a:p>
            <a:pPr marL="173038" indent="-173038" algn="ctr">
              <a:spcBef>
                <a:spcPts val="576"/>
              </a:spcBef>
              <a:buFontTx/>
              <a:buBlip>
                <a:blip r:embed="rId3"/>
              </a:buBlip>
            </a:pPr>
            <a:r>
              <a:rPr lang="en-US" sz="1000" dirty="0">
                <a:solidFill>
                  <a:prstClr val="black"/>
                </a:solidFill>
              </a:rPr>
              <a:t>Being held to act in a safe and respectful manner given the training and support to do so.</a:t>
            </a:r>
          </a:p>
        </p:txBody>
      </p:sp>
      <p:sp>
        <p:nvSpPr>
          <p:cNvPr id="24" name="TextBox 23"/>
          <p:cNvSpPr txBox="1"/>
          <p:nvPr/>
        </p:nvSpPr>
        <p:spPr>
          <a:xfrm>
            <a:off x="8132996" y="2541470"/>
            <a:ext cx="2457375" cy="707886"/>
          </a:xfrm>
          <a:prstGeom prst="rect">
            <a:avLst/>
          </a:prstGeom>
          <a:noFill/>
        </p:spPr>
        <p:txBody>
          <a:bodyPr wrap="square" rtlCol="0">
            <a:spAutoFit/>
          </a:bodyPr>
          <a:lstStyle/>
          <a:p>
            <a:pPr marL="173038" indent="-173038" algn="ctr">
              <a:spcBef>
                <a:spcPts val="576"/>
              </a:spcBef>
              <a:buFontTx/>
              <a:buBlip>
                <a:blip r:embed="rId3"/>
              </a:buBlip>
            </a:pPr>
            <a:r>
              <a:rPr lang="en-US" sz="1000" dirty="0">
                <a:solidFill>
                  <a:prstClr val="black"/>
                </a:solidFill>
              </a:rPr>
              <a:t>Developing a shared understanding, anticipation of needs and problems, agreed methods to manage these as well as conflict situations </a:t>
            </a:r>
          </a:p>
        </p:txBody>
      </p:sp>
      <p:sp>
        <p:nvSpPr>
          <p:cNvPr id="25" name="Rectangle 24"/>
          <p:cNvSpPr/>
          <p:nvPr/>
        </p:nvSpPr>
        <p:spPr>
          <a:xfrm>
            <a:off x="8300496" y="3993597"/>
            <a:ext cx="2289874" cy="553998"/>
          </a:xfrm>
          <a:prstGeom prst="rect">
            <a:avLst/>
          </a:prstGeom>
        </p:spPr>
        <p:txBody>
          <a:bodyPr wrap="square">
            <a:spAutoFit/>
          </a:bodyPr>
          <a:lstStyle/>
          <a:p>
            <a:pPr marL="173038" indent="-173038" algn="ctr">
              <a:spcBef>
                <a:spcPts val="576"/>
              </a:spcBef>
              <a:buFontTx/>
              <a:buBlip>
                <a:blip r:embed="rId3"/>
              </a:buBlip>
            </a:pPr>
            <a:r>
              <a:rPr lang="en-US" sz="1000" dirty="0">
                <a:solidFill>
                  <a:srgbClr val="455660"/>
                </a:solidFill>
              </a:rPr>
              <a:t>Gaining genuine agreement on matters of importance to team members, patients and families.</a:t>
            </a:r>
          </a:p>
        </p:txBody>
      </p:sp>
      <p:sp>
        <p:nvSpPr>
          <p:cNvPr id="26" name="Rectangle 25"/>
          <p:cNvSpPr/>
          <p:nvPr/>
        </p:nvSpPr>
        <p:spPr>
          <a:xfrm>
            <a:off x="7465567" y="5564111"/>
            <a:ext cx="2230770" cy="400110"/>
          </a:xfrm>
          <a:prstGeom prst="rect">
            <a:avLst/>
          </a:prstGeom>
        </p:spPr>
        <p:txBody>
          <a:bodyPr wrap="square">
            <a:spAutoFit/>
          </a:bodyPr>
          <a:lstStyle/>
          <a:p>
            <a:pPr marL="173038" indent="-173038" algn="ctr">
              <a:spcBef>
                <a:spcPts val="576"/>
              </a:spcBef>
              <a:buFontTx/>
              <a:buBlip>
                <a:blip r:embed="rId3"/>
              </a:buBlip>
            </a:pPr>
            <a:r>
              <a:rPr lang="en-US" sz="1000" dirty="0">
                <a:solidFill>
                  <a:srgbClr val="455660"/>
                </a:solidFill>
              </a:rPr>
              <a:t>Regularly collecting and learning from defects and successes.</a:t>
            </a:r>
          </a:p>
        </p:txBody>
      </p:sp>
      <p:sp>
        <p:nvSpPr>
          <p:cNvPr id="27" name="TextBox 26"/>
          <p:cNvSpPr txBox="1"/>
          <p:nvPr/>
        </p:nvSpPr>
        <p:spPr>
          <a:xfrm>
            <a:off x="4459772" y="6192276"/>
            <a:ext cx="2840763" cy="553998"/>
          </a:xfrm>
          <a:prstGeom prst="rect">
            <a:avLst/>
          </a:prstGeom>
          <a:noFill/>
        </p:spPr>
        <p:txBody>
          <a:bodyPr wrap="square" rtlCol="0">
            <a:spAutoFit/>
          </a:bodyPr>
          <a:lstStyle/>
          <a:p>
            <a:pPr marL="173038" indent="-173038" algn="ctr">
              <a:spcBef>
                <a:spcPts val="576"/>
              </a:spcBef>
              <a:buFontTx/>
              <a:buBlip>
                <a:blip r:embed="rId3"/>
              </a:buBlip>
            </a:pPr>
            <a:r>
              <a:rPr lang="en-US" sz="1000" dirty="0">
                <a:solidFill>
                  <a:prstClr val="black"/>
                </a:solidFill>
              </a:rPr>
              <a:t>Improving work processes and patient outcomes using standard improvement tools including measurements over time. </a:t>
            </a:r>
          </a:p>
        </p:txBody>
      </p:sp>
      <p:sp>
        <p:nvSpPr>
          <p:cNvPr id="30" name="Rectangle 29"/>
          <p:cNvSpPr/>
          <p:nvPr/>
        </p:nvSpPr>
        <p:spPr>
          <a:xfrm>
            <a:off x="2277519" y="5462075"/>
            <a:ext cx="2134407" cy="707886"/>
          </a:xfrm>
          <a:prstGeom prst="rect">
            <a:avLst/>
          </a:prstGeom>
        </p:spPr>
        <p:txBody>
          <a:bodyPr wrap="square">
            <a:spAutoFit/>
          </a:bodyPr>
          <a:lstStyle/>
          <a:p>
            <a:pPr marL="173038" indent="-173038" algn="ctr">
              <a:spcBef>
                <a:spcPts val="576"/>
              </a:spcBef>
              <a:buFontTx/>
              <a:buBlip>
                <a:blip r:embed="rId3"/>
              </a:buBlip>
            </a:pPr>
            <a:r>
              <a:rPr lang="en-US" sz="1000" dirty="0">
                <a:solidFill>
                  <a:srgbClr val="455660"/>
                </a:solidFill>
              </a:rPr>
              <a:t>Applying best evidence and minimizing non-patient specific variation with the goal of failure free operation over time.</a:t>
            </a:r>
          </a:p>
        </p:txBody>
      </p:sp>
      <p:sp>
        <p:nvSpPr>
          <p:cNvPr id="32" name="TextBox 31"/>
          <p:cNvSpPr txBox="1"/>
          <p:nvPr/>
        </p:nvSpPr>
        <p:spPr>
          <a:xfrm>
            <a:off x="1438810" y="3861411"/>
            <a:ext cx="2502425" cy="707886"/>
          </a:xfrm>
          <a:prstGeom prst="rect">
            <a:avLst/>
          </a:prstGeom>
          <a:noFill/>
        </p:spPr>
        <p:txBody>
          <a:bodyPr wrap="square" rtlCol="0">
            <a:spAutoFit/>
          </a:bodyPr>
          <a:lstStyle/>
          <a:p>
            <a:pPr marL="173038" indent="-173038" algn="ctr">
              <a:spcBef>
                <a:spcPts val="576"/>
              </a:spcBef>
              <a:buFontTx/>
              <a:buBlip>
                <a:blip r:embed="rId3"/>
              </a:buBlip>
            </a:pPr>
            <a:r>
              <a:rPr lang="en-US" sz="1000" dirty="0">
                <a:solidFill>
                  <a:prstClr val="black"/>
                </a:solidFill>
              </a:rPr>
              <a:t>Openly sharing data and other information concerning safe, respectful and reliable care with staff and partners and families.</a:t>
            </a:r>
          </a:p>
        </p:txBody>
      </p:sp>
      <p:sp>
        <p:nvSpPr>
          <p:cNvPr id="28" name="Rectangle 27"/>
          <p:cNvSpPr/>
          <p:nvPr/>
        </p:nvSpPr>
        <p:spPr>
          <a:xfrm>
            <a:off x="8056551" y="6405868"/>
            <a:ext cx="1540806" cy="246221"/>
          </a:xfrm>
          <a:prstGeom prst="rect">
            <a:avLst/>
          </a:prstGeom>
        </p:spPr>
        <p:txBody>
          <a:bodyPr wrap="none">
            <a:spAutoFit/>
          </a:bodyPr>
          <a:lstStyle/>
          <a:p>
            <a:pPr>
              <a:spcBef>
                <a:spcPts val="576"/>
              </a:spcBef>
            </a:pPr>
            <a:r>
              <a:rPr lang="en-US" sz="1000" dirty="0">
                <a:solidFill>
                  <a:prstClr val="black"/>
                </a:solidFill>
              </a:rPr>
              <a:t>©  IHI and Allan Frankel</a:t>
            </a:r>
          </a:p>
        </p:txBody>
      </p:sp>
      <p:sp>
        <p:nvSpPr>
          <p:cNvPr id="29" name="Title 1"/>
          <p:cNvSpPr txBox="1">
            <a:spLocks/>
          </p:cNvSpPr>
          <p:nvPr/>
        </p:nvSpPr>
        <p:spPr>
          <a:xfrm>
            <a:off x="1572179" y="181346"/>
            <a:ext cx="9539955"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009EC2"/>
                </a:solidFill>
                <a:latin typeface="Arial" pitchFamily="34" charset="0"/>
                <a:ea typeface="+mj-ea"/>
                <a:cs typeface="Arial" pitchFamily="34" charset="0"/>
              </a:defRPr>
            </a:lvl1pPr>
          </a:lstStyle>
          <a:p>
            <a:r>
              <a:rPr lang="en-US" sz="3200" dirty="0"/>
              <a:t>Framework for Safe, </a:t>
            </a:r>
            <a:r>
              <a:rPr lang="en-US" sz="3200" dirty="0" smtClean="0"/>
              <a:t>Reliable, </a:t>
            </a:r>
            <a:r>
              <a:rPr lang="en-US" sz="3200" dirty="0"/>
              <a:t>and Effective Care</a:t>
            </a:r>
          </a:p>
        </p:txBody>
      </p:sp>
    </p:spTree>
    <p:extLst>
      <p:ext uri="{BB962C8B-B14F-4D97-AF65-F5344CB8AC3E}">
        <p14:creationId xmlns:p14="http://schemas.microsoft.com/office/powerpoint/2010/main" val="268764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anim calcmode="lin" valueType="num">
                                      <p:cBhvr>
                                        <p:cTn id="45" dur="1000" fill="hold"/>
                                        <p:tgtEl>
                                          <p:spTgt spid="32"/>
                                        </p:tgtEl>
                                        <p:attrNameLst>
                                          <p:attrName>ppt_x</p:attrName>
                                        </p:attrNameLst>
                                      </p:cBhvr>
                                      <p:tavLst>
                                        <p:tav tm="0">
                                          <p:val>
                                            <p:strVal val="#ppt_x"/>
                                          </p:val>
                                        </p:tav>
                                        <p:tav tm="100000">
                                          <p:val>
                                            <p:strVal val="#ppt_x"/>
                                          </p:val>
                                        </p:tav>
                                      </p:tavLst>
                                    </p:anim>
                                    <p:anim calcmode="lin" valueType="num">
                                      <p:cBhvr>
                                        <p:cTn id="46" dur="1000" fill="hold"/>
                                        <p:tgtEl>
                                          <p:spTgt spid="3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30"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4579" name="Rectangle 3" descr="photo 18"/>
          <p:cNvSpPr>
            <a:spLocks noGrp="1" noChangeAspect="1" noChangeArrowheads="1"/>
          </p:cNvSpPr>
          <p:nvPr isPhoto="1"/>
        </p:nvSpPr>
        <p:spPr bwMode="auto">
          <a:xfrm>
            <a:off x="609601" y="105833"/>
            <a:ext cx="10972799" cy="6034559"/>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solidFill>
                <a:srgbClr val="45545F"/>
              </a:solidFill>
            </a:endParaRPr>
          </a:p>
        </p:txBody>
      </p:sp>
    </p:spTree>
    <p:extLst>
      <p:ext uri="{BB962C8B-B14F-4D97-AF65-F5344CB8AC3E}">
        <p14:creationId xmlns:p14="http://schemas.microsoft.com/office/powerpoint/2010/main" val="5742102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9EC2"/>
                </a:solidFill>
                <a:latin typeface="Arial" pitchFamily="34" charset="0"/>
                <a:cs typeface="Arial" pitchFamily="34" charset="0"/>
              </a:rPr>
              <a:t>Change</a:t>
            </a:r>
          </a:p>
        </p:txBody>
      </p:sp>
      <p:pic>
        <p:nvPicPr>
          <p:cNvPr id="1026" name="Picture 2" descr="http://25.media.tumblr.com/tumblr_mczy1llfE21rjicc5o1_128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9600" y="1447801"/>
            <a:ext cx="3657600" cy="48767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z7mast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42941" y="1365920"/>
            <a:ext cx="8706118"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9202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7634" name="Picture 2" descr="mouse wheel"/>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524000" y="3175"/>
            <a:ext cx="9144000" cy="68532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74369" y="5373217"/>
            <a:ext cx="4464496" cy="584775"/>
          </a:xfrm>
          <a:prstGeom prst="rect">
            <a:avLst/>
          </a:prstGeom>
          <a:solidFill>
            <a:schemeClr val="bg1"/>
          </a:solidFill>
        </p:spPr>
        <p:txBody>
          <a:bodyPr wrap="square" rtlCol="0">
            <a:spAutoFit/>
          </a:bodyPr>
          <a:lstStyle/>
          <a:p>
            <a:r>
              <a:rPr lang="en-GB" sz="3200" b="1" i="1" dirty="0">
                <a:solidFill>
                  <a:prstClr val="black"/>
                </a:solidFill>
                <a:latin typeface="Tempus Sans ITC" pitchFamily="82" charset="0"/>
              </a:rPr>
              <a:t>“I had an epiphany…”</a:t>
            </a:r>
          </a:p>
        </p:txBody>
      </p:sp>
    </p:spTree>
    <p:extLst>
      <p:ext uri="{BB962C8B-B14F-4D97-AF65-F5344CB8AC3E}">
        <p14:creationId xmlns:p14="http://schemas.microsoft.com/office/powerpoint/2010/main" val="89343815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Removing Barriers (Kotter)</a:t>
            </a:r>
            <a:endParaRPr lang="en-US" dirty="0"/>
          </a:p>
        </p:txBody>
      </p:sp>
      <p:pic>
        <p:nvPicPr>
          <p:cNvPr id="4" name="Content Placeholder 3"/>
          <p:cNvPicPr>
            <a:picLocks noChangeAspect="1"/>
          </p:cNvPicPr>
          <p:nvPr/>
        </p:nvPicPr>
        <p:blipFill>
          <a:blip r:embed="rId2"/>
          <a:stretch>
            <a:fillRect/>
          </a:stretch>
        </p:blipFill>
        <p:spPr>
          <a:xfrm>
            <a:off x="2488246" y="1686178"/>
            <a:ext cx="6858954" cy="4649273"/>
          </a:xfrm>
          <a:prstGeom prst="rect">
            <a:avLst/>
          </a:prstGeom>
        </p:spPr>
      </p:pic>
      <p:sp>
        <p:nvSpPr>
          <p:cNvPr id="5" name="Left Arrow 4"/>
          <p:cNvSpPr/>
          <p:nvPr/>
        </p:nvSpPr>
        <p:spPr>
          <a:xfrm rot="1149246">
            <a:off x="6703341" y="5602000"/>
            <a:ext cx="1244405" cy="65205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94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Removing Barriers</a:t>
            </a:r>
            <a:endParaRPr lang="en-US" dirty="0"/>
          </a:p>
        </p:txBody>
      </p:sp>
      <p:pic>
        <p:nvPicPr>
          <p:cNvPr id="8" name="Content Placeholder 7"/>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609600" y="1272594"/>
            <a:ext cx="5340439" cy="4368352"/>
          </a:xfrm>
        </p:spPr>
      </p:pic>
      <p:pic>
        <p:nvPicPr>
          <p:cNvPr id="9" name="Content Placeholder 8"/>
          <p:cNvPicPr>
            <a:picLocks noGrp="1" noChangeAspect="1"/>
          </p:cNvPicPr>
          <p:nvPr>
            <p:ph idx="10"/>
          </p:nvPr>
        </p:nvPicPr>
        <p:blipFill>
          <a:blip r:embed="rId5">
            <a:extLst>
              <a:ext uri="{28A0092B-C50C-407E-A947-70E740481C1C}">
                <a14:useLocalDpi xmlns:a14="http://schemas.microsoft.com/office/drawing/2010/main"/>
              </a:ext>
            </a:extLst>
          </a:blip>
          <a:stretch>
            <a:fillRect/>
          </a:stretch>
        </p:blipFill>
        <p:spPr>
          <a:xfrm>
            <a:off x="6334106" y="1342609"/>
            <a:ext cx="5121293" cy="4143789"/>
          </a:xfrm>
        </p:spPr>
      </p:pic>
    </p:spTree>
    <p:extLst>
      <p:ext uri="{BB962C8B-B14F-4D97-AF65-F5344CB8AC3E}">
        <p14:creationId xmlns:p14="http://schemas.microsoft.com/office/powerpoint/2010/main" val="24454872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Change </a:t>
            </a:r>
            <a:r>
              <a:rPr lang="en-US" dirty="0"/>
              <a:t>is a </a:t>
            </a:r>
            <a:r>
              <a:rPr lang="en-US" dirty="0" smtClean="0"/>
              <a:t>Team </a:t>
            </a:r>
            <a:r>
              <a:rPr lang="en-US" dirty="0"/>
              <a:t>S</a:t>
            </a:r>
            <a:r>
              <a:rPr lang="en-US" dirty="0" smtClean="0"/>
              <a:t>port</a:t>
            </a:r>
            <a:endParaRPr lang="en-US" dirty="0"/>
          </a:p>
        </p:txBody>
      </p:sp>
      <p:sp>
        <p:nvSpPr>
          <p:cNvPr id="4" name="Text Placeholder 3"/>
          <p:cNvSpPr>
            <a:spLocks noGrp="1"/>
          </p:cNvSpPr>
          <p:nvPr>
            <p:ph type="body" sz="quarter" idx="10"/>
          </p:nvPr>
        </p:nvSpPr>
        <p:spPr/>
        <p:txBody>
          <a:bodyPr/>
          <a:lstStyle/>
          <a:p>
            <a:r>
              <a:rPr lang="en-US" sz="1200" dirty="0" smtClean="0"/>
              <a:t>Warren Bennis</a:t>
            </a:r>
            <a:endParaRPr lang="en-US" sz="1200" dirty="0"/>
          </a:p>
        </p:txBody>
      </p:sp>
      <p:sp>
        <p:nvSpPr>
          <p:cNvPr id="7" name="TextBox 6"/>
          <p:cNvSpPr txBox="1"/>
          <p:nvPr/>
        </p:nvSpPr>
        <p:spPr>
          <a:xfrm>
            <a:off x="6153151" y="1981202"/>
            <a:ext cx="2862261" cy="1431161"/>
          </a:xfrm>
          <a:prstGeom prst="rect">
            <a:avLst/>
          </a:prstGeom>
          <a:noFill/>
        </p:spPr>
        <p:txBody>
          <a:bodyPr wrap="square" rtlCol="0">
            <a:spAutoFit/>
          </a:bodyPr>
          <a:lstStyle/>
          <a:p>
            <a:r>
              <a:rPr lang="en-US" sz="1500" dirty="0">
                <a:solidFill>
                  <a:srgbClr val="455660"/>
                </a:solidFill>
                <a:cs typeface="Arial" panose="020B0604020202020204" pitchFamily="34" charset="0"/>
              </a:rPr>
              <a:t>“Leadership is about getting people to want to do the right thing.”</a:t>
            </a:r>
          </a:p>
          <a:p>
            <a:endParaRPr lang="en-US" sz="2100" dirty="0">
              <a:solidFill>
                <a:srgbClr val="455660"/>
              </a:solidFill>
              <a:cs typeface="Arial" panose="020B0604020202020204" pitchFamily="34" charset="0"/>
            </a:endParaRPr>
          </a:p>
          <a:p>
            <a:r>
              <a:rPr lang="en-US" sz="2100" dirty="0">
                <a:solidFill>
                  <a:srgbClr val="455660"/>
                </a:solidFill>
                <a:cs typeface="Arial" panose="020B0604020202020204" pitchFamily="34" charset="0"/>
              </a:rPr>
              <a:t> </a:t>
            </a:r>
          </a:p>
        </p:txBody>
      </p:sp>
      <p:pic>
        <p:nvPicPr>
          <p:cNvPr id="6146" name="Picture 2" descr="http://www.kornferryinstitute.com/sites/all/files/images/body-images/2012-01spring/CEO%20whisperer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52751" y="1981202"/>
            <a:ext cx="3000375" cy="19859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24176" y="4114801"/>
            <a:ext cx="6257925" cy="1661993"/>
          </a:xfrm>
          <a:prstGeom prst="rect">
            <a:avLst/>
          </a:prstGeom>
          <a:noFill/>
        </p:spPr>
        <p:txBody>
          <a:bodyPr wrap="square" rtlCol="0">
            <a:spAutoFit/>
          </a:bodyPr>
          <a:lstStyle/>
          <a:p>
            <a:r>
              <a:rPr lang="en-US" sz="1500" dirty="0">
                <a:solidFill>
                  <a:srgbClr val="455660"/>
                </a:solidFill>
                <a:cs typeface="Arial" panose="020B0604020202020204" pitchFamily="34" charset="0"/>
              </a:rPr>
              <a:t>“Good leaders make people feel that they’re at the very heart of things, not at the periphery. Everyone feels that he or she makes a difference to the success of the organization. When that happens, people feel centered and that gives their work meaning.”</a:t>
            </a:r>
          </a:p>
          <a:p>
            <a:endParaRPr lang="en-US" sz="2100" dirty="0">
              <a:solidFill>
                <a:srgbClr val="455660"/>
              </a:solidFill>
              <a:cs typeface="Arial" panose="020B0604020202020204" pitchFamily="34" charset="0"/>
            </a:endParaRPr>
          </a:p>
          <a:p>
            <a:r>
              <a:rPr lang="en-US" sz="2100" dirty="0">
                <a:solidFill>
                  <a:srgbClr val="455660"/>
                </a:solidFill>
                <a:cs typeface="Arial" panose="020B0604020202020204" pitchFamily="34" charset="0"/>
              </a:rPr>
              <a:t> </a:t>
            </a:r>
          </a:p>
        </p:txBody>
      </p:sp>
    </p:spTree>
    <p:extLst>
      <p:ext uri="{BB962C8B-B14F-4D97-AF65-F5344CB8AC3E}">
        <p14:creationId xmlns:p14="http://schemas.microsoft.com/office/powerpoint/2010/main" val="7840515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Culture </a:t>
            </a:r>
            <a:r>
              <a:rPr lang="en-US" dirty="0"/>
              <a:t>E</a:t>
            </a:r>
            <a:r>
              <a:rPr lang="en-US" dirty="0" smtClean="0"/>
              <a:t>ats </a:t>
            </a:r>
            <a:r>
              <a:rPr lang="en-US" dirty="0"/>
              <a:t>S</a:t>
            </a:r>
            <a:r>
              <a:rPr lang="en-US" dirty="0" smtClean="0"/>
              <a:t>trategy </a:t>
            </a:r>
            <a:r>
              <a:rPr lang="en-US" dirty="0" smtClean="0"/>
              <a:t>for </a:t>
            </a:r>
            <a:r>
              <a:rPr lang="en-US" dirty="0" smtClean="0"/>
              <a:t>Breakfast</a:t>
            </a:r>
            <a:endParaRPr lang="en-US" dirty="0"/>
          </a:p>
        </p:txBody>
      </p:sp>
      <p:sp>
        <p:nvSpPr>
          <p:cNvPr id="3" name="Content Placeholder 2"/>
          <p:cNvSpPr>
            <a:spLocks noGrp="1"/>
          </p:cNvSpPr>
          <p:nvPr>
            <p:ph idx="1"/>
          </p:nvPr>
        </p:nvSpPr>
        <p:spPr/>
        <p:txBody>
          <a:bodyPr>
            <a:noAutofit/>
          </a:bodyPr>
          <a:lstStyle/>
          <a:p>
            <a:r>
              <a:rPr lang="en-US" sz="1400" b="1" dirty="0"/>
              <a:t>Culture is a result of what an organization has learned from dealing with problems and organizing itself internally</a:t>
            </a:r>
            <a:r>
              <a:rPr lang="en-US" sz="1400" b="1" dirty="0" smtClean="0"/>
              <a:t>.</a:t>
            </a:r>
          </a:p>
          <a:p>
            <a:pPr marL="0" indent="0">
              <a:buNone/>
            </a:pPr>
            <a:endParaRPr lang="en-US" sz="1400" dirty="0"/>
          </a:p>
          <a:p>
            <a:r>
              <a:rPr lang="en-US" sz="1400" b="1" dirty="0"/>
              <a:t>Your culture always helps and hinders problem </a:t>
            </a:r>
            <a:r>
              <a:rPr lang="en-US" sz="1400" b="1" dirty="0" smtClean="0"/>
              <a:t>solving</a:t>
            </a:r>
          </a:p>
          <a:p>
            <a:pPr marL="0" indent="0">
              <a:buNone/>
            </a:pPr>
            <a:endParaRPr lang="en-US" sz="1400" dirty="0"/>
          </a:p>
          <a:p>
            <a:r>
              <a:rPr lang="en-US" sz="1400" b="1" dirty="0"/>
              <a:t>Solve problems by identifying and resolving associated discrepancies between values and behavior</a:t>
            </a:r>
            <a:br>
              <a:rPr lang="en-US" sz="1400" b="1" dirty="0"/>
            </a:br>
            <a:endParaRPr lang="en-US" sz="1400" dirty="0"/>
          </a:p>
          <a:p>
            <a:r>
              <a:rPr lang="en-US" sz="1400" b="1" dirty="0"/>
              <a:t>Do not oversimplify culture. It’s far more than “how we do things around here.”</a:t>
            </a:r>
            <a:r>
              <a:rPr lang="en-US" sz="1400" dirty="0"/>
              <a:t/>
            </a:r>
            <a:br>
              <a:rPr lang="en-US" sz="1400" dirty="0"/>
            </a:br>
            <a:endParaRPr lang="en-US" sz="1400" dirty="0"/>
          </a:p>
          <a:p>
            <a:r>
              <a:rPr lang="en-US" sz="1400" b="1" dirty="0"/>
              <a:t>Leaders should not focus on culture change. Focus on a business problem.</a:t>
            </a:r>
            <a:r>
              <a:rPr lang="en-US" sz="1400" dirty="0"/>
              <a:t/>
            </a:r>
            <a:br>
              <a:rPr lang="en-US" sz="1400" dirty="0"/>
            </a:br>
            <a:endParaRPr lang="en-US" sz="1400" dirty="0"/>
          </a:p>
          <a:p>
            <a:r>
              <a:rPr lang="en-US" sz="1400" b="1" dirty="0"/>
              <a:t>Culture is a group phenomenon. Engage focus groups to define how the culture is helping and hindering work on a problem</a:t>
            </a:r>
            <a:r>
              <a:rPr lang="en-US" sz="1400" b="1" dirty="0" smtClean="0"/>
              <a:t>.</a:t>
            </a:r>
            <a:endParaRPr lang="en-US" sz="1400" b="1" dirty="0" smtClean="0"/>
          </a:p>
        </p:txBody>
      </p:sp>
      <p:pic>
        <p:nvPicPr>
          <p:cNvPr id="5" name="Content Placeholder 4"/>
          <p:cNvPicPr>
            <a:picLocks noGrp="1" noChangeAspect="1"/>
          </p:cNvPicPr>
          <p:nvPr>
            <p:ph idx="10"/>
          </p:nvPr>
        </p:nvPicPr>
        <p:blipFill>
          <a:blip r:embed="rId4" cstate="email">
            <a:extLst>
              <a:ext uri="{28A0092B-C50C-407E-A947-70E740481C1C}">
                <a14:useLocalDpi xmlns:a14="http://schemas.microsoft.com/office/drawing/2010/main"/>
              </a:ext>
            </a:extLst>
          </a:blip>
          <a:stretch>
            <a:fillRect/>
          </a:stretch>
        </p:blipFill>
        <p:spPr>
          <a:xfrm>
            <a:off x="6734812" y="1447800"/>
            <a:ext cx="2959414" cy="4419600"/>
          </a:xfrm>
        </p:spPr>
      </p:pic>
      <p:sp>
        <p:nvSpPr>
          <p:cNvPr id="4" name="TextBox 3"/>
          <p:cNvSpPr txBox="1"/>
          <p:nvPr/>
        </p:nvSpPr>
        <p:spPr>
          <a:xfrm>
            <a:off x="152400" y="6273800"/>
            <a:ext cx="3970866" cy="369332"/>
          </a:xfrm>
          <a:prstGeom prst="rect">
            <a:avLst/>
          </a:prstGeom>
          <a:noFill/>
        </p:spPr>
        <p:txBody>
          <a:bodyPr wrap="square" rtlCol="0">
            <a:spAutoFit/>
          </a:bodyPr>
          <a:lstStyle/>
          <a:p>
            <a:pPr>
              <a:spcBef>
                <a:spcPts val="576"/>
              </a:spcBef>
            </a:pPr>
            <a:r>
              <a:rPr lang="en-US" dirty="0" smtClean="0">
                <a:solidFill>
                  <a:schemeClr val="bg1"/>
                </a:solidFill>
              </a:rPr>
              <a:t>Edgar Schein</a:t>
            </a:r>
            <a:endParaRPr lang="en-US" dirty="0" smtClean="0">
              <a:solidFill>
                <a:schemeClr val="bg1"/>
              </a:solidFill>
            </a:endParaRPr>
          </a:p>
        </p:txBody>
      </p:sp>
    </p:spTree>
    <p:extLst>
      <p:ext uri="{BB962C8B-B14F-4D97-AF65-F5344CB8AC3E}">
        <p14:creationId xmlns:p14="http://schemas.microsoft.com/office/powerpoint/2010/main" val="5472839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0722" name="Title 6"/>
          <p:cNvSpPr>
            <a:spLocks noGrp="1"/>
          </p:cNvSpPr>
          <p:nvPr>
            <p:ph type="title"/>
          </p:nvPr>
        </p:nvSpPr>
        <p:spPr/>
        <p:txBody>
          <a:bodyPr/>
          <a:lstStyle/>
          <a:p>
            <a:r>
              <a:rPr lang="en-US" altLang="en-US" smtClean="0"/>
              <a:t>High-Impact Leadership Behaviors</a:t>
            </a:r>
          </a:p>
        </p:txBody>
      </p:sp>
      <p:pic>
        <p:nvPicPr>
          <p:cNvPr id="30723"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94000" y="1327150"/>
            <a:ext cx="6713538"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TextBox 5"/>
          <p:cNvSpPr txBox="1">
            <a:spLocks noChangeArrowheads="1"/>
          </p:cNvSpPr>
          <p:nvPr/>
        </p:nvSpPr>
        <p:spPr bwMode="auto">
          <a:xfrm>
            <a:off x="2316164" y="6318250"/>
            <a:ext cx="7089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575"/>
              </a:spcBef>
            </a:pPr>
            <a:r>
              <a:rPr lang="en-US" altLang="en-US" sz="1000">
                <a:solidFill>
                  <a:srgbClr val="455660"/>
                </a:solidFill>
                <a:cs typeface="Arial" panose="020B0604020202020204" pitchFamily="34" charset="0"/>
              </a:rPr>
              <a:t>Swensen S, Pugh M, McMullan C, Kabcenell A. </a:t>
            </a:r>
            <a:r>
              <a:rPr lang="en-US" altLang="en-US" sz="1000" i="1">
                <a:solidFill>
                  <a:srgbClr val="455660"/>
                </a:solidFill>
                <a:cs typeface="Arial" panose="020B0604020202020204" pitchFamily="34" charset="0"/>
              </a:rPr>
              <a:t>High-Impact Leadership: Improve Care, Improve the Health of Populations, and Reduce Costs</a:t>
            </a:r>
            <a:r>
              <a:rPr lang="en-US" altLang="en-US" sz="1000">
                <a:solidFill>
                  <a:srgbClr val="455660"/>
                </a:solidFill>
                <a:cs typeface="Arial" panose="020B0604020202020204" pitchFamily="34" charset="0"/>
              </a:rPr>
              <a:t>. Cambridge, MA: Institute for Healthcare Improvement; 2013. Available on www.ihi.org.</a:t>
            </a:r>
          </a:p>
        </p:txBody>
      </p:sp>
    </p:spTree>
    <p:extLst>
      <p:ext uri="{BB962C8B-B14F-4D97-AF65-F5344CB8AC3E}">
        <p14:creationId xmlns:p14="http://schemas.microsoft.com/office/powerpoint/2010/main" val="22832239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3254" y="0"/>
            <a:ext cx="9753600" cy="6858000"/>
          </a:xfrm>
          <a:prstGeom prst="rect">
            <a:avLst/>
          </a:prstGeom>
        </p:spPr>
      </p:pic>
    </p:spTree>
    <p:extLst>
      <p:ext uri="{BB962C8B-B14F-4D97-AF65-F5344CB8AC3E}">
        <p14:creationId xmlns:p14="http://schemas.microsoft.com/office/powerpoint/2010/main" val="28380233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7000"/>
                    </a14:imgEffect>
                  </a14:imgLayer>
                </a14:imgProps>
              </a:ext>
              <a:ext uri="{28A0092B-C50C-407E-A947-70E740481C1C}">
                <a14:useLocalDpi xmlns:a14="http://schemas.microsoft.com/office/drawing/2010/main"/>
              </a:ext>
            </a:extLst>
          </a:blip>
          <a:srcRect/>
          <a:stretch/>
        </p:blipFill>
        <p:spPr bwMode="auto">
          <a:xfrm>
            <a:off x="1463994" y="0"/>
            <a:ext cx="9214892" cy="6868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912637" y="450370"/>
            <a:ext cx="6552728" cy="59681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781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4 hour A&amp;E waiting time distribution"/>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1735"/>
          <a:stretch/>
        </p:blipFill>
        <p:spPr bwMode="auto">
          <a:xfrm>
            <a:off x="1775520" y="188640"/>
            <a:ext cx="8578702"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2394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85800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34868"/>
            <a:endParaRPr lang="en-GB" sz="3600" b="1" dirty="0">
              <a:solidFill>
                <a:prstClr val="white"/>
              </a:solidFill>
            </a:endParaRPr>
          </a:p>
        </p:txBody>
      </p:sp>
      <p:pic>
        <p:nvPicPr>
          <p:cNvPr id="9219" name="Picture 3"/>
          <p:cNvPicPr>
            <a:picLocks noChangeAspect="1" noChangeArrowheads="1"/>
          </p:cNvPicPr>
          <p:nvPr/>
        </p:nvPicPr>
        <p:blipFill rotWithShape="1">
          <a:blip r:embed="rId3" cstate="email">
            <a:graysc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bwMode="auto">
          <a:xfrm>
            <a:off x="5975742" y="1402403"/>
            <a:ext cx="4763858" cy="48345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51616" y="366623"/>
            <a:ext cx="9215600" cy="6124754"/>
          </a:xfrm>
          <a:prstGeom prst="rect">
            <a:avLst/>
          </a:prstGeom>
          <a:noFill/>
        </p:spPr>
        <p:txBody>
          <a:bodyPr wrap="none" rtlCol="0">
            <a:spAutoFit/>
          </a:bodyPr>
          <a:lstStyle/>
          <a:p>
            <a:pPr defTabSz="1234868"/>
            <a:r>
              <a:rPr lang="en-GB" sz="4500" b="1" dirty="0">
                <a:solidFill>
                  <a:prstClr val="white"/>
                </a:solidFill>
              </a:rPr>
              <a:t>“For every complex problem there is </a:t>
            </a:r>
          </a:p>
          <a:p>
            <a:pPr defTabSz="1234868"/>
            <a:r>
              <a:rPr lang="en-GB" sz="4500" b="1" dirty="0">
                <a:solidFill>
                  <a:prstClr val="white"/>
                </a:solidFill>
              </a:rPr>
              <a:t>an answer that is </a:t>
            </a:r>
          </a:p>
          <a:p>
            <a:pPr defTabSz="1234868"/>
            <a:r>
              <a:rPr lang="en-GB" sz="4500" b="1" dirty="0">
                <a:solidFill>
                  <a:prstClr val="white"/>
                </a:solidFill>
              </a:rPr>
              <a:t>clear, simple, </a:t>
            </a:r>
          </a:p>
          <a:p>
            <a:pPr defTabSz="1234868"/>
            <a:r>
              <a:rPr lang="en-GB" sz="4500" b="1" dirty="0">
                <a:solidFill>
                  <a:prstClr val="white"/>
                </a:solidFill>
              </a:rPr>
              <a:t>and wrong." </a:t>
            </a:r>
          </a:p>
          <a:p>
            <a:pPr defTabSz="1234868"/>
            <a:endParaRPr lang="en-GB" sz="4800" b="1" dirty="0">
              <a:solidFill>
                <a:prstClr val="white"/>
              </a:solidFill>
            </a:endParaRPr>
          </a:p>
          <a:p>
            <a:pPr defTabSz="1234868"/>
            <a:endParaRPr lang="en-GB" sz="4000" b="1" dirty="0">
              <a:solidFill>
                <a:srgbClr val="FFC400"/>
              </a:solidFill>
            </a:endParaRPr>
          </a:p>
          <a:p>
            <a:pPr defTabSz="1234868"/>
            <a:endParaRPr lang="en-GB" sz="4000" b="1" dirty="0">
              <a:solidFill>
                <a:srgbClr val="FFC400"/>
              </a:solidFill>
            </a:endParaRPr>
          </a:p>
          <a:p>
            <a:pPr defTabSz="1234868"/>
            <a:endParaRPr lang="en-GB" sz="4000" b="1" dirty="0">
              <a:solidFill>
                <a:srgbClr val="FFC400"/>
              </a:solidFill>
            </a:endParaRPr>
          </a:p>
          <a:p>
            <a:pPr defTabSz="1234868"/>
            <a:r>
              <a:rPr lang="en-GB" sz="3200" i="1" dirty="0">
                <a:solidFill>
                  <a:prstClr val="white"/>
                </a:solidFill>
              </a:rPr>
              <a:t>H. L. Mencken </a:t>
            </a:r>
          </a:p>
        </p:txBody>
      </p:sp>
    </p:spTree>
    <p:extLst>
      <p:ext uri="{BB962C8B-B14F-4D97-AF65-F5344CB8AC3E}">
        <p14:creationId xmlns:p14="http://schemas.microsoft.com/office/powerpoint/2010/main" val="2826597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smtClean="0"/>
              <a:t>Burning </a:t>
            </a:r>
            <a:r>
              <a:rPr lang="en-US" dirty="0"/>
              <a:t>P</a:t>
            </a:r>
            <a:r>
              <a:rPr lang="en-US" dirty="0" smtClean="0"/>
              <a:t>latform</a:t>
            </a:r>
            <a:endParaRPr lang="en-US" dirty="0"/>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762897" y="1499286"/>
            <a:ext cx="7599702" cy="40262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863126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0966"/>
            <a:ext cx="10972800" cy="762000"/>
          </a:xfrm>
        </p:spPr>
        <p:txBody>
          <a:bodyPr>
            <a:noAutofit/>
          </a:bodyPr>
          <a:lstStyle/>
          <a:p>
            <a:r>
              <a:rPr lang="en-US" sz="3200" dirty="0"/>
              <a:t>Quarterly rates of Clostridium difficile per 100,000 bed days (65+, 15-64 and 15+) </a:t>
            </a:r>
          </a:p>
        </p:txBody>
      </p:sp>
      <p:pic>
        <p:nvPicPr>
          <p:cNvPr id="4"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1997596" y="1444403"/>
            <a:ext cx="8280920" cy="4889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495207" y="2924943"/>
            <a:ext cx="5659806" cy="1569660"/>
          </a:xfrm>
          <a:prstGeom prst="rect">
            <a:avLst/>
          </a:prstGeom>
          <a:solidFill>
            <a:schemeClr val="bg1"/>
          </a:solidFill>
          <a:effectLst>
            <a:outerShdw blurRad="88900" dist="38100" dir="2700000" sx="101000" sy="101000" algn="tl" rotWithShape="0">
              <a:prstClr val="black">
                <a:alpha val="40000"/>
              </a:prstClr>
            </a:outerShdw>
          </a:effectLst>
        </p:spPr>
        <p:txBody>
          <a:bodyPr wrap="square">
            <a:spAutoFit/>
          </a:bodyPr>
          <a:lstStyle/>
          <a:p>
            <a:pPr algn="ctr"/>
            <a:r>
              <a:rPr lang="en-GB" sz="3200" b="1" dirty="0">
                <a:solidFill>
                  <a:srgbClr val="455660"/>
                </a:solidFill>
              </a:rPr>
              <a:t>82% reduction in c-diff cases in the over-65s since 2007</a:t>
            </a: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55013" y="1590222"/>
            <a:ext cx="957604" cy="978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0" y="6530999"/>
            <a:ext cx="2972289" cy="307777"/>
          </a:xfrm>
          <a:prstGeom prst="rect">
            <a:avLst/>
          </a:prstGeom>
          <a:noFill/>
        </p:spPr>
        <p:txBody>
          <a:bodyPr wrap="none" rtlCol="0">
            <a:spAutoFit/>
          </a:bodyPr>
          <a:lstStyle/>
          <a:p>
            <a:pPr fontAlgn="base">
              <a:spcBef>
                <a:spcPct val="0"/>
              </a:spcBef>
              <a:spcAft>
                <a:spcPct val="0"/>
              </a:spcAft>
            </a:pPr>
            <a:r>
              <a:rPr lang="en-GB" sz="1400" dirty="0">
                <a:solidFill>
                  <a:srgbClr val="000000"/>
                </a:solidFill>
                <a:ea typeface="ＭＳ Ｐゴシック" pitchFamily="34" charset="-128"/>
              </a:rPr>
              <a:t>Source: Health Protection Scotland</a:t>
            </a:r>
          </a:p>
        </p:txBody>
      </p:sp>
    </p:spTree>
    <p:extLst>
      <p:ext uri="{BB962C8B-B14F-4D97-AF65-F5344CB8AC3E}">
        <p14:creationId xmlns:p14="http://schemas.microsoft.com/office/powerpoint/2010/main" val="42438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1233" b="-190"/>
          <a:stretch/>
        </p:blipFill>
        <p:spPr bwMode="auto">
          <a:xfrm>
            <a:off x="1524003" y="2"/>
            <a:ext cx="9252155" cy="685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a:spLocks/>
          </p:cNvSpPr>
          <p:nvPr/>
        </p:nvSpPr>
        <p:spPr>
          <a:xfrm>
            <a:off x="1919536" y="44624"/>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GB" sz="5400" b="1" dirty="0">
                <a:solidFill>
                  <a:srgbClr val="FFFFFF"/>
                </a:solidFill>
                <a:effectLst>
                  <a:outerShdw blurRad="38100" dist="38100" dir="2700000" algn="tl">
                    <a:srgbClr val="000000">
                      <a:alpha val="43137"/>
                    </a:srgbClr>
                  </a:outerShdw>
                </a:effectLst>
                <a:cs typeface="Calibri" pitchFamily="34" charset="0"/>
              </a:rPr>
              <a:t>The SPSP Journey….</a:t>
            </a:r>
          </a:p>
        </p:txBody>
      </p:sp>
      <p:sp>
        <p:nvSpPr>
          <p:cNvPr id="3" name="Rectangle 2"/>
          <p:cNvSpPr/>
          <p:nvPr/>
        </p:nvSpPr>
        <p:spPr>
          <a:xfrm>
            <a:off x="5426204" y="5768391"/>
            <a:ext cx="4090406" cy="1200329"/>
          </a:xfrm>
          <a:prstGeom prst="rect">
            <a:avLst/>
          </a:prstGeom>
          <a:solidFill>
            <a:schemeClr val="bg1">
              <a:alpha val="52000"/>
            </a:schemeClr>
          </a:solidFill>
          <a:effectLst>
            <a:softEdge rad="31750"/>
          </a:effectLst>
        </p:spPr>
        <p:txBody>
          <a:bodyPr wrap="square">
            <a:spAutoFit/>
          </a:bodyPr>
          <a:lstStyle/>
          <a:p>
            <a:r>
              <a:rPr lang="en-GB" sz="3600" b="1" dirty="0">
                <a:solidFill>
                  <a:srgbClr val="000000"/>
                </a:solidFill>
                <a:effectLst>
                  <a:outerShdw blurRad="38100" dist="38100" dir="2700000" algn="tl">
                    <a:srgbClr val="000000">
                      <a:alpha val="43137"/>
                    </a:srgbClr>
                  </a:outerShdw>
                </a:effectLst>
                <a:cs typeface="Calibri" pitchFamily="34" charset="0"/>
              </a:rPr>
              <a:t>Compelling vision</a:t>
            </a:r>
          </a:p>
        </p:txBody>
      </p:sp>
      <p:sp>
        <p:nvSpPr>
          <p:cNvPr id="5" name="Rectangle 4"/>
          <p:cNvSpPr/>
          <p:nvPr/>
        </p:nvSpPr>
        <p:spPr>
          <a:xfrm>
            <a:off x="7186350" y="3473261"/>
            <a:ext cx="3151866" cy="1754326"/>
          </a:xfrm>
          <a:prstGeom prst="rect">
            <a:avLst/>
          </a:prstGeom>
          <a:solidFill>
            <a:schemeClr val="bg1">
              <a:alpha val="52000"/>
            </a:schemeClr>
          </a:solidFill>
          <a:effectLst>
            <a:softEdge rad="31750"/>
          </a:effectLst>
        </p:spPr>
        <p:txBody>
          <a:bodyPr wrap="square">
            <a:spAutoFit/>
          </a:bodyPr>
          <a:lstStyle/>
          <a:p>
            <a:pPr algn="ctr"/>
            <a:r>
              <a:rPr lang="en-GB" sz="3600" b="1" dirty="0">
                <a:solidFill>
                  <a:srgbClr val="000000"/>
                </a:solidFill>
                <a:effectLst>
                  <a:outerShdw blurRad="38100" dist="38100" dir="2700000" algn="tl">
                    <a:srgbClr val="000000">
                      <a:alpha val="43137"/>
                    </a:srgbClr>
                  </a:outerShdw>
                </a:effectLst>
                <a:cs typeface="Calibri" pitchFamily="34" charset="0"/>
              </a:rPr>
              <a:t>Common goal</a:t>
            </a:r>
          </a:p>
          <a:p>
            <a:pPr algn="ctr"/>
            <a:r>
              <a:rPr lang="en-GB" sz="3600" b="1" dirty="0">
                <a:solidFill>
                  <a:srgbClr val="000000"/>
                </a:solidFill>
                <a:effectLst>
                  <a:outerShdw blurRad="38100" dist="38100" dir="2700000" algn="tl">
                    <a:srgbClr val="000000">
                      <a:alpha val="43137"/>
                    </a:srgbClr>
                  </a:outerShdw>
                </a:effectLst>
                <a:cs typeface="Calibri" pitchFamily="34" charset="0"/>
              </a:rPr>
              <a:t>- aim high</a:t>
            </a:r>
          </a:p>
        </p:txBody>
      </p:sp>
      <p:sp>
        <p:nvSpPr>
          <p:cNvPr id="6" name="Rectangle 5"/>
          <p:cNvSpPr/>
          <p:nvPr/>
        </p:nvSpPr>
        <p:spPr>
          <a:xfrm>
            <a:off x="2207569" y="3645026"/>
            <a:ext cx="3776005" cy="1200329"/>
          </a:xfrm>
          <a:prstGeom prst="rect">
            <a:avLst/>
          </a:prstGeom>
          <a:solidFill>
            <a:schemeClr val="bg1">
              <a:alpha val="52000"/>
            </a:schemeClr>
          </a:solidFill>
          <a:effectLst>
            <a:softEdge rad="31750"/>
          </a:effectLst>
        </p:spPr>
        <p:txBody>
          <a:bodyPr wrap="square">
            <a:spAutoFit/>
          </a:bodyPr>
          <a:lstStyle/>
          <a:p>
            <a:pPr algn="ctr"/>
            <a:r>
              <a:rPr lang="en-GB" sz="3600" b="1" dirty="0">
                <a:solidFill>
                  <a:srgbClr val="000000"/>
                </a:solidFill>
                <a:effectLst>
                  <a:outerShdw blurRad="38100" dist="38100" dir="2700000" algn="tl">
                    <a:srgbClr val="000000">
                      <a:alpha val="43137"/>
                    </a:srgbClr>
                  </a:outerShdw>
                </a:effectLst>
                <a:cs typeface="Calibri" pitchFamily="34" charset="0"/>
              </a:rPr>
              <a:t>Evidence-based </a:t>
            </a:r>
          </a:p>
          <a:p>
            <a:pPr algn="ctr"/>
            <a:r>
              <a:rPr lang="en-GB" sz="3600" b="1" dirty="0">
                <a:solidFill>
                  <a:srgbClr val="000000"/>
                </a:solidFill>
                <a:effectLst>
                  <a:outerShdw blurRad="38100" dist="38100" dir="2700000" algn="tl">
                    <a:srgbClr val="000000">
                      <a:alpha val="43137"/>
                    </a:srgbClr>
                  </a:outerShdw>
                </a:effectLst>
                <a:cs typeface="Calibri" pitchFamily="34" charset="0"/>
              </a:rPr>
              <a:t>interventions</a:t>
            </a:r>
          </a:p>
        </p:txBody>
      </p:sp>
      <p:sp>
        <p:nvSpPr>
          <p:cNvPr id="7" name="Rectangle 6"/>
          <p:cNvSpPr/>
          <p:nvPr/>
        </p:nvSpPr>
        <p:spPr>
          <a:xfrm>
            <a:off x="1583962" y="1387102"/>
            <a:ext cx="3130907" cy="1200329"/>
          </a:xfrm>
          <a:prstGeom prst="rect">
            <a:avLst/>
          </a:prstGeom>
          <a:solidFill>
            <a:schemeClr val="bg1">
              <a:alpha val="52000"/>
            </a:schemeClr>
          </a:solidFill>
          <a:effectLst>
            <a:softEdge rad="31750"/>
          </a:effectLst>
        </p:spPr>
        <p:txBody>
          <a:bodyPr wrap="square">
            <a:spAutoFit/>
          </a:bodyPr>
          <a:lstStyle/>
          <a:p>
            <a:pPr algn="ctr"/>
            <a:r>
              <a:rPr lang="en-GB" sz="3600" b="1" dirty="0">
                <a:solidFill>
                  <a:srgbClr val="000000"/>
                </a:solidFill>
                <a:effectLst>
                  <a:outerShdw blurRad="38100" dist="38100" dir="2700000" algn="tl">
                    <a:srgbClr val="000000">
                      <a:alpha val="43137"/>
                    </a:srgbClr>
                  </a:outerShdw>
                </a:effectLst>
                <a:cs typeface="Calibri" pitchFamily="34" charset="0"/>
              </a:rPr>
              <a:t>Model for </a:t>
            </a:r>
          </a:p>
          <a:p>
            <a:pPr algn="ctr"/>
            <a:r>
              <a:rPr lang="en-GB" sz="3600" b="1" dirty="0">
                <a:solidFill>
                  <a:srgbClr val="000000"/>
                </a:solidFill>
                <a:effectLst>
                  <a:outerShdw blurRad="38100" dist="38100" dir="2700000" algn="tl">
                    <a:srgbClr val="000000">
                      <a:alpha val="43137"/>
                    </a:srgbClr>
                  </a:outerShdw>
                </a:effectLst>
                <a:cs typeface="Calibri" pitchFamily="34" charset="0"/>
              </a:rPr>
              <a:t>Improvement</a:t>
            </a:r>
          </a:p>
        </p:txBody>
      </p:sp>
      <p:sp>
        <p:nvSpPr>
          <p:cNvPr id="8" name="Rectangle 7"/>
          <p:cNvSpPr/>
          <p:nvPr/>
        </p:nvSpPr>
        <p:spPr>
          <a:xfrm>
            <a:off x="5368978" y="2108991"/>
            <a:ext cx="4384623" cy="646331"/>
          </a:xfrm>
          <a:prstGeom prst="rect">
            <a:avLst/>
          </a:prstGeom>
          <a:solidFill>
            <a:schemeClr val="bg1">
              <a:alpha val="52000"/>
            </a:schemeClr>
          </a:solidFill>
          <a:effectLst>
            <a:softEdge rad="31750"/>
          </a:effectLst>
        </p:spPr>
        <p:txBody>
          <a:bodyPr wrap="square">
            <a:spAutoFit/>
          </a:bodyPr>
          <a:lstStyle/>
          <a:p>
            <a:pPr algn="ctr"/>
            <a:r>
              <a:rPr lang="en-GB" sz="3600" b="1" dirty="0">
                <a:solidFill>
                  <a:srgbClr val="000000"/>
                </a:solidFill>
                <a:effectLst>
                  <a:outerShdw blurRad="38100" dist="38100" dir="2700000" algn="tl">
                    <a:srgbClr val="000000">
                      <a:alpha val="43137"/>
                    </a:srgbClr>
                  </a:outerShdw>
                </a:effectLst>
                <a:cs typeface="Calibri" pitchFamily="34" charset="0"/>
              </a:rPr>
              <a:t>Knowledge &amp; skills</a:t>
            </a:r>
          </a:p>
        </p:txBody>
      </p:sp>
      <p:sp>
        <p:nvSpPr>
          <p:cNvPr id="9" name="Rectangle 8"/>
          <p:cNvSpPr/>
          <p:nvPr/>
        </p:nvSpPr>
        <p:spPr>
          <a:xfrm>
            <a:off x="7062866" y="1052738"/>
            <a:ext cx="3185409" cy="646331"/>
          </a:xfrm>
          <a:prstGeom prst="rect">
            <a:avLst/>
          </a:prstGeom>
          <a:solidFill>
            <a:schemeClr val="bg1">
              <a:alpha val="52000"/>
            </a:schemeClr>
          </a:solidFill>
          <a:effectLst>
            <a:softEdge rad="31750"/>
          </a:effectLst>
        </p:spPr>
        <p:txBody>
          <a:bodyPr wrap="square">
            <a:spAutoFit/>
          </a:bodyPr>
          <a:lstStyle/>
          <a:p>
            <a:pPr algn="ctr"/>
            <a:r>
              <a:rPr lang="en-GB" sz="3600" b="1" dirty="0">
                <a:solidFill>
                  <a:srgbClr val="000000"/>
                </a:solidFill>
                <a:effectLst>
                  <a:outerShdw blurRad="38100" dist="38100" dir="2700000" algn="tl">
                    <a:srgbClr val="000000">
                      <a:alpha val="43137"/>
                    </a:srgbClr>
                  </a:outerShdw>
                </a:effectLst>
                <a:cs typeface="Calibri" pitchFamily="34" charset="0"/>
              </a:rPr>
              <a:t>Collaboration</a:t>
            </a:r>
          </a:p>
        </p:txBody>
      </p:sp>
    </p:spTree>
    <p:extLst>
      <p:ext uri="{BB962C8B-B14F-4D97-AF65-F5344CB8AC3E}">
        <p14:creationId xmlns:p14="http://schemas.microsoft.com/office/powerpoint/2010/main" val="63406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6433" b="-1"/>
          <a:stretch/>
        </p:blipFill>
        <p:spPr bwMode="auto">
          <a:xfrm>
            <a:off x="4361934" y="4762937"/>
            <a:ext cx="4412625" cy="19398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67307" y="4452640"/>
            <a:ext cx="2843916" cy="22511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215695" y="1138691"/>
            <a:ext cx="5802449" cy="1886020"/>
          </a:xfrm>
          <a:prstGeom prst="rect">
            <a:avLst/>
          </a:prstGeom>
          <a:ln>
            <a:noFill/>
          </a:ln>
          <a:effectLst>
            <a:softEdge rad="112500"/>
          </a:effectLst>
        </p:spPr>
      </p:pic>
      <p:sp>
        <p:nvSpPr>
          <p:cNvPr id="7" name="Rectangle 6"/>
          <p:cNvSpPr/>
          <p:nvPr/>
        </p:nvSpPr>
        <p:spPr>
          <a:xfrm>
            <a:off x="2165792" y="3152927"/>
            <a:ext cx="1314676" cy="792088"/>
          </a:xfrm>
          <a:prstGeom prst="rect">
            <a:avLst/>
          </a:prstGeom>
          <a:gradFill flip="none" rotWithShape="1">
            <a:gsLst>
              <a:gs pos="0">
                <a:srgbClr val="095BFF"/>
              </a:gs>
              <a:gs pos="50000">
                <a:srgbClr val="4BB2FF"/>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77779">
                    <a:lumMod val="25000"/>
                  </a:srgbClr>
                </a:solidFill>
                <a:latin typeface="Corbel" pitchFamily="34" charset="0"/>
                <a:cs typeface="Calibri" pitchFamily="34" charset="0"/>
              </a:rPr>
              <a:t>DESIGN</a:t>
            </a:r>
          </a:p>
        </p:txBody>
      </p:sp>
      <p:sp>
        <p:nvSpPr>
          <p:cNvPr id="15" name="Rectangle 14"/>
          <p:cNvSpPr/>
          <p:nvPr/>
        </p:nvSpPr>
        <p:spPr>
          <a:xfrm>
            <a:off x="3756051" y="3152927"/>
            <a:ext cx="1314676" cy="792088"/>
          </a:xfrm>
          <a:prstGeom prst="rect">
            <a:avLst/>
          </a:prstGeom>
          <a:gradFill flip="none" rotWithShape="1">
            <a:gsLst>
              <a:gs pos="0">
                <a:srgbClr val="095BFF"/>
              </a:gs>
              <a:gs pos="50000">
                <a:srgbClr val="4BB2FF"/>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77779">
                    <a:lumMod val="25000"/>
                  </a:srgbClr>
                </a:solidFill>
                <a:latin typeface="Corbel" pitchFamily="34" charset="0"/>
                <a:cs typeface="Calibri" pitchFamily="34" charset="0"/>
              </a:rPr>
              <a:t>DESIGN</a:t>
            </a:r>
          </a:p>
        </p:txBody>
      </p:sp>
      <p:sp>
        <p:nvSpPr>
          <p:cNvPr id="16" name="Rectangle 15"/>
          <p:cNvSpPr/>
          <p:nvPr/>
        </p:nvSpPr>
        <p:spPr>
          <a:xfrm>
            <a:off x="5391721" y="3152927"/>
            <a:ext cx="1314676" cy="792088"/>
          </a:xfrm>
          <a:prstGeom prst="rect">
            <a:avLst/>
          </a:prstGeom>
          <a:gradFill flip="none" rotWithShape="1">
            <a:gsLst>
              <a:gs pos="0">
                <a:srgbClr val="095BFF"/>
              </a:gs>
              <a:gs pos="50000">
                <a:srgbClr val="4BB2FF"/>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77779">
                    <a:lumMod val="25000"/>
                  </a:srgbClr>
                </a:solidFill>
                <a:latin typeface="Corbel" pitchFamily="34" charset="0"/>
                <a:cs typeface="Calibri" pitchFamily="34" charset="0"/>
              </a:rPr>
              <a:t>DESIGN</a:t>
            </a:r>
          </a:p>
        </p:txBody>
      </p:sp>
      <p:sp>
        <p:nvSpPr>
          <p:cNvPr id="17" name="Rectangle 16"/>
          <p:cNvSpPr/>
          <p:nvPr/>
        </p:nvSpPr>
        <p:spPr>
          <a:xfrm>
            <a:off x="7045270" y="3152927"/>
            <a:ext cx="1314676" cy="792088"/>
          </a:xfrm>
          <a:prstGeom prst="rect">
            <a:avLst/>
          </a:prstGeom>
          <a:gradFill flip="none" rotWithShape="1">
            <a:gsLst>
              <a:gs pos="0">
                <a:srgbClr val="095BFF"/>
              </a:gs>
              <a:gs pos="50000">
                <a:srgbClr val="4BB2FF"/>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77779">
                    <a:lumMod val="25000"/>
                  </a:srgbClr>
                </a:solidFill>
                <a:latin typeface="Corbel" pitchFamily="34" charset="0"/>
                <a:cs typeface="Calibri" pitchFamily="34" charset="0"/>
              </a:rPr>
              <a:t>DESIGN</a:t>
            </a:r>
          </a:p>
        </p:txBody>
      </p:sp>
      <p:sp>
        <p:nvSpPr>
          <p:cNvPr id="18" name="Rectangle 17"/>
          <p:cNvSpPr/>
          <p:nvPr/>
        </p:nvSpPr>
        <p:spPr>
          <a:xfrm>
            <a:off x="8653782" y="2924955"/>
            <a:ext cx="1546674" cy="1020071"/>
          </a:xfrm>
          <a:prstGeom prst="rect">
            <a:avLst/>
          </a:prstGeom>
          <a:gradFill flip="none" rotWithShape="1">
            <a:gsLst>
              <a:gs pos="0">
                <a:srgbClr val="00B050"/>
              </a:gs>
              <a:gs pos="81000">
                <a:srgbClr val="DDFBF1"/>
              </a:gs>
              <a:gs pos="100000">
                <a:srgbClr val="DDFBF1"/>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77779">
                    <a:lumMod val="25000"/>
                  </a:srgbClr>
                </a:solidFill>
                <a:latin typeface="Corbel" pitchFamily="34" charset="0"/>
                <a:cs typeface="Calibri" pitchFamily="34" charset="0"/>
              </a:rPr>
              <a:t>APPROVE</a:t>
            </a:r>
          </a:p>
        </p:txBody>
      </p:sp>
      <p:cxnSp>
        <p:nvCxnSpPr>
          <p:cNvPr id="4" name="Straight Connector 3"/>
          <p:cNvCxnSpPr/>
          <p:nvPr/>
        </p:nvCxnSpPr>
        <p:spPr>
          <a:xfrm>
            <a:off x="1895170" y="4077072"/>
            <a:ext cx="8443468" cy="0"/>
          </a:xfrm>
          <a:prstGeom prst="line">
            <a:avLst/>
          </a:prstGeom>
          <a:ln w="66675"/>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1709592" y="846312"/>
            <a:ext cx="3209084" cy="584775"/>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lang="en-GB" sz="3200" b="1" dirty="0">
                <a:solidFill>
                  <a:srgbClr val="455660"/>
                </a:solidFill>
                <a:latin typeface="Calibri" pitchFamily="34" charset="0"/>
                <a:cs typeface="Calibri" pitchFamily="34" charset="0"/>
              </a:rPr>
              <a:t>Conference Room</a:t>
            </a:r>
          </a:p>
        </p:txBody>
      </p:sp>
      <p:sp>
        <p:nvSpPr>
          <p:cNvPr id="14" name="TextBox 13"/>
          <p:cNvSpPr txBox="1"/>
          <p:nvPr/>
        </p:nvSpPr>
        <p:spPr>
          <a:xfrm>
            <a:off x="1911056" y="4293107"/>
            <a:ext cx="2055756" cy="584775"/>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lang="en-GB" sz="3200" b="1" dirty="0">
                <a:solidFill>
                  <a:srgbClr val="455660"/>
                </a:solidFill>
                <a:latin typeface="Calibri" pitchFamily="34" charset="0"/>
                <a:cs typeface="Calibri" pitchFamily="34" charset="0"/>
              </a:rPr>
              <a:t>Real World</a:t>
            </a:r>
          </a:p>
        </p:txBody>
      </p:sp>
      <p:cxnSp>
        <p:nvCxnSpPr>
          <p:cNvPr id="10" name="Straight Arrow Connector 9"/>
          <p:cNvCxnSpPr/>
          <p:nvPr/>
        </p:nvCxnSpPr>
        <p:spPr>
          <a:xfrm>
            <a:off x="9311120" y="3927772"/>
            <a:ext cx="0" cy="774975"/>
          </a:xfrm>
          <a:prstGeom prst="straightConnector1">
            <a:avLst/>
          </a:prstGeom>
          <a:ln w="66675">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480473" y="3548971"/>
            <a:ext cx="27558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070727" y="3548971"/>
            <a:ext cx="32099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7" idx="1"/>
          </p:cNvCxnSpPr>
          <p:nvPr/>
        </p:nvCxnSpPr>
        <p:spPr>
          <a:xfrm>
            <a:off x="6706412" y="3548971"/>
            <a:ext cx="33887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7" idx="3"/>
          </p:cNvCxnSpPr>
          <p:nvPr/>
        </p:nvCxnSpPr>
        <p:spPr>
          <a:xfrm>
            <a:off x="8359946" y="3548971"/>
            <a:ext cx="32834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itle 1"/>
          <p:cNvSpPr>
            <a:spLocks noGrp="1"/>
          </p:cNvSpPr>
          <p:nvPr>
            <p:ph type="title" idx="4294967295"/>
          </p:nvPr>
        </p:nvSpPr>
        <p:spPr>
          <a:xfrm>
            <a:off x="70012" y="71827"/>
            <a:ext cx="3279159" cy="762000"/>
          </a:xfrm>
        </p:spPr>
        <p:txBody>
          <a:bodyPr>
            <a:normAutofit/>
          </a:bodyPr>
          <a:lstStyle/>
          <a:p>
            <a:pPr algn="ctr"/>
            <a:r>
              <a:rPr lang="en-GB" sz="3600" dirty="0">
                <a:latin typeface="Arial"/>
                <a:cs typeface="Arial"/>
              </a:rPr>
              <a:t>Previously</a:t>
            </a:r>
            <a:r>
              <a:rPr lang="en-GB" sz="3600" dirty="0" smtClean="0">
                <a:latin typeface="Arial"/>
                <a:cs typeface="Arial"/>
              </a:rPr>
              <a:t>…</a:t>
            </a:r>
            <a:endParaRPr lang="en-GB" sz="3600" dirty="0">
              <a:latin typeface="Arial"/>
              <a:cs typeface="Arial"/>
            </a:endParaRPr>
          </a:p>
        </p:txBody>
      </p:sp>
      <p:sp>
        <p:nvSpPr>
          <p:cNvPr id="23" name="Rectangle 22"/>
          <p:cNvSpPr/>
          <p:nvPr/>
        </p:nvSpPr>
        <p:spPr>
          <a:xfrm>
            <a:off x="8394452" y="4671750"/>
            <a:ext cx="1840510" cy="1121555"/>
          </a:xfrm>
          <a:prstGeom prst="rect">
            <a:avLst/>
          </a:prstGeom>
          <a:gradFill flip="none" rotWithShape="1">
            <a:gsLst>
              <a:gs pos="0">
                <a:srgbClr val="F20000"/>
              </a:gs>
              <a:gs pos="57000">
                <a:srgbClr val="EEA4BB"/>
              </a:gs>
              <a:gs pos="100000">
                <a:srgbClr val="FBDDE0"/>
              </a:gs>
            </a:gsLst>
            <a:lin ang="2700000" scaled="1"/>
            <a:tileRect/>
          </a:gradFill>
          <a:ln>
            <a:noFill/>
          </a:ln>
          <a:effectLst>
            <a:outerShdw blurRad="88900" dist="38100" dir="2700000" sx="108000" sy="108000" algn="tl" rotWithShape="0">
              <a:srgbClr val="FFFF00">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77779">
                    <a:lumMod val="25000"/>
                  </a:srgbClr>
                </a:solidFill>
                <a:latin typeface="Corbel" pitchFamily="34" charset="0"/>
                <a:cs typeface="Calibri" pitchFamily="34" charset="0"/>
              </a:rPr>
              <a:t>IMPLEMENT</a:t>
            </a:r>
          </a:p>
        </p:txBody>
      </p:sp>
    </p:spTree>
    <p:extLst>
      <p:ext uri="{BB962C8B-B14F-4D97-AF65-F5344CB8AC3E}">
        <p14:creationId xmlns:p14="http://schemas.microsoft.com/office/powerpoint/2010/main" val="38236890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IHI Widescreen">
  <a:themeElements>
    <a:clrScheme name="IHI">
      <a:dk1>
        <a:srgbClr val="455660"/>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347472" indent="-347472">
          <a:spcBef>
            <a:spcPts val="576"/>
          </a:spcBef>
          <a:buBlip>
            <a:blip xmlns:r="http://schemas.openxmlformats.org/officeDocument/2006/relationships" r:embed="rId1"/>
          </a:buBlip>
          <a:defRPr dirty="0" err="1" smtClean="0"/>
        </a:defPPr>
      </a:lstStyle>
    </a:txDef>
  </a:objectDefaults>
  <a:extraClrSchemeLst/>
  <a:extLst>
    <a:ext uri="{05A4C25C-085E-4340-85A3-A5531E510DB2}">
      <thm15:themeFamily xmlns:thm15="http://schemas.microsoft.com/office/thememl/2012/main" name="IHI Widescreen" id="{ED479BE7-E852-43DC-98D3-4CFA0CFA4C64}" vid="{E5ECCDD3-558D-45AA-A6E5-590D6B083F8C}"/>
    </a:ext>
  </a:extLst>
</a:theme>
</file>

<file path=ppt/theme/theme2.xml><?xml version="1.0" encoding="utf-8"?>
<a:theme xmlns:a="http://schemas.openxmlformats.org/drawingml/2006/main" name="IHI Template Theme">
  <a:themeElements>
    <a:clrScheme name="IHI">
      <a:dk1>
        <a:srgbClr val="45545F"/>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IHI Template Theme">
  <a:themeElements>
    <a:clrScheme name="IHI">
      <a:dk1>
        <a:srgbClr val="45545F"/>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IHI Template Theme">
  <a:themeElements>
    <a:clrScheme name="IHI">
      <a:dk1>
        <a:srgbClr val="45545F"/>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HI">
    <a:dk1>
      <a:srgbClr val="455660"/>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IHI">
    <a:dk1>
      <a:srgbClr val="455660"/>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themeOverride>
</file>

<file path=ppt/theme/themeOverride13.xml><?xml version="1.0" encoding="utf-8"?>
<a:themeOverride xmlns:a="http://schemas.openxmlformats.org/drawingml/2006/main">
  <a:clrScheme name="IHI">
    <a:dk1>
      <a:srgbClr val="455660"/>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themeOverride>
</file>

<file path=ppt/theme/themeOverride14.xml><?xml version="1.0" encoding="utf-8"?>
<a:themeOverride xmlns:a="http://schemas.openxmlformats.org/drawingml/2006/main">
  <a:clrScheme name="IHI">
    <a:dk1>
      <a:srgbClr val="455660"/>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themeOverride>
</file>

<file path=ppt/theme/themeOverride15.xml><?xml version="1.0" encoding="utf-8"?>
<a:themeOverride xmlns:a="http://schemas.openxmlformats.org/drawingml/2006/main">
  <a:clrScheme name="IHI">
    <a:dk1>
      <a:srgbClr val="455660"/>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themeOverride>
</file>

<file path=ppt/theme/themeOverride16.xml><?xml version="1.0" encoding="utf-8"?>
<a:themeOverride xmlns:a="http://schemas.openxmlformats.org/drawingml/2006/main">
  <a:clrScheme name="IHI">
    <a:dk1>
      <a:srgbClr val="455660"/>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themeOverride>
</file>

<file path=ppt/theme/themeOverride2.xml><?xml version="1.0" encoding="utf-8"?>
<a:themeOverride xmlns:a="http://schemas.openxmlformats.org/drawingml/2006/main">
  <a:clrScheme name="IHI">
    <a:dk1>
      <a:srgbClr val="455660"/>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themeOverride>
</file>

<file path=ppt/theme/themeOverride3.xml><?xml version="1.0" encoding="utf-8"?>
<a:themeOverride xmlns:a="http://schemas.openxmlformats.org/drawingml/2006/main">
  <a:clrScheme name="IHI">
    <a:dk1>
      <a:srgbClr val="455660"/>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themeOverride>
</file>

<file path=ppt/theme/themeOverride4.xml><?xml version="1.0" encoding="utf-8"?>
<a:themeOverride xmlns:a="http://schemas.openxmlformats.org/drawingml/2006/main">
  <a:clrScheme name="IHI">
    <a:dk1>
      <a:srgbClr val="455660"/>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themeOverride>
</file>

<file path=ppt/theme/themeOverride5.xml><?xml version="1.0" encoding="utf-8"?>
<a:themeOverride xmlns:a="http://schemas.openxmlformats.org/drawingml/2006/main">
  <a:clrScheme name="IHI">
    <a:dk1>
      <a:srgbClr val="455660"/>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themeOverride>
</file>

<file path=ppt/theme/themeOverride6.xml><?xml version="1.0" encoding="utf-8"?>
<a:themeOverride xmlns:a="http://schemas.openxmlformats.org/drawingml/2006/main">
  <a:clrScheme name="IHI">
    <a:dk1>
      <a:srgbClr val="455660"/>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themeOverride>
</file>

<file path=ppt/theme/themeOverride7.xml><?xml version="1.0" encoding="utf-8"?>
<a:themeOverride xmlns:a="http://schemas.openxmlformats.org/drawingml/2006/main">
  <a:clrScheme name="IHI">
    <a:dk1>
      <a:srgbClr val="455660"/>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themeOverride>
</file>

<file path=ppt/theme/themeOverride8.xml><?xml version="1.0" encoding="utf-8"?>
<a:themeOverride xmlns:a="http://schemas.openxmlformats.org/drawingml/2006/main">
  <a:clrScheme name="IHI">
    <a:dk1>
      <a:srgbClr val="455660"/>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themeOverride>
</file>

<file path=ppt/theme/themeOverride9.xml><?xml version="1.0" encoding="utf-8"?>
<a:themeOverride xmlns:a="http://schemas.openxmlformats.org/drawingml/2006/main">
  <a:clrScheme name="IHI">
    <a:dk1>
      <a:srgbClr val="455660"/>
    </a:dk1>
    <a:lt1>
      <a:srgbClr val="FFFFFF"/>
    </a:lt1>
    <a:dk2>
      <a:srgbClr val="00A0AF"/>
    </a:dk2>
    <a:lt2>
      <a:srgbClr val="8CC63E"/>
    </a:lt2>
    <a:accent1>
      <a:srgbClr val="7299C6"/>
    </a:accent1>
    <a:accent2>
      <a:srgbClr val="0194D3"/>
    </a:accent2>
    <a:accent3>
      <a:srgbClr val="72C6A1"/>
    </a:accent3>
    <a:accent4>
      <a:srgbClr val="9CD4E4"/>
    </a:accent4>
    <a:accent5>
      <a:srgbClr val="777779"/>
    </a:accent5>
    <a:accent6>
      <a:srgbClr val="DFE0CE"/>
    </a:accent6>
    <a:hlink>
      <a:srgbClr val="009EC2"/>
    </a:hlink>
    <a:folHlink>
      <a:srgbClr val="009EC2"/>
    </a:folHlink>
  </a:clrScheme>
</a:themeOverride>
</file>

<file path=docProps/app.xml><?xml version="1.0" encoding="utf-8"?>
<Properties xmlns="http://schemas.openxmlformats.org/officeDocument/2006/extended-properties" xmlns:vt="http://schemas.openxmlformats.org/officeDocument/2006/docPropsVTypes">
  <TotalTime>124</TotalTime>
  <Words>1846</Words>
  <Application>Microsoft Office PowerPoint</Application>
  <PresentationFormat>Widescreen</PresentationFormat>
  <Paragraphs>190</Paragraphs>
  <Slides>27</Slides>
  <Notes>12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27</vt:i4>
      </vt:variant>
    </vt:vector>
  </HeadingPairs>
  <TitlesOfParts>
    <vt:vector size="39" baseType="lpstr">
      <vt:lpstr>ＭＳ Ｐゴシック</vt:lpstr>
      <vt:lpstr>Arial</vt:lpstr>
      <vt:lpstr>Calibri</vt:lpstr>
      <vt:lpstr>Calibri Light</vt:lpstr>
      <vt:lpstr>Cambria</vt:lpstr>
      <vt:lpstr>Corbel</vt:lpstr>
      <vt:lpstr>Tempus Sans ITC</vt:lpstr>
      <vt:lpstr>IHI Widescreen</vt:lpstr>
      <vt:lpstr>IHI Template Theme</vt:lpstr>
      <vt:lpstr>1_Office Theme</vt:lpstr>
      <vt:lpstr>1_IHI Template Theme</vt:lpstr>
      <vt:lpstr>2_IHI Template Theme</vt:lpstr>
      <vt:lpstr>2017 Harvard Medical School Healthcare Symposium</vt:lpstr>
      <vt:lpstr>PowerPoint Presentation</vt:lpstr>
      <vt:lpstr>PowerPoint Presentation</vt:lpstr>
      <vt:lpstr>PowerPoint Presentation</vt:lpstr>
      <vt:lpstr>PowerPoint Presentation</vt:lpstr>
      <vt:lpstr>A Burning Platform</vt:lpstr>
      <vt:lpstr>Quarterly rates of Clostridium difficile per 100,000 bed days (65+, 15-64 and 15+) </vt:lpstr>
      <vt:lpstr>PowerPoint Presentation</vt:lpstr>
      <vt:lpstr>Previously…</vt:lpstr>
      <vt:lpstr>PowerPoint Presentation</vt:lpstr>
      <vt:lpstr>Collaboration Across Disciplines</vt:lpstr>
      <vt:lpstr>The New Normal</vt:lpstr>
      <vt:lpstr>Kevin’s ICU: ALOS</vt:lpstr>
      <vt:lpstr>Reducing Waste, Overuse, and Costs</vt:lpstr>
      <vt:lpstr>Reduce Waste</vt:lpstr>
      <vt:lpstr>Impact on Costs</vt:lpstr>
      <vt:lpstr>Incidence; Global Trigger Tool Reviews</vt:lpstr>
      <vt:lpstr>Why So Difficult</vt:lpstr>
      <vt:lpstr>PowerPoint Presentation</vt:lpstr>
      <vt:lpstr>Change</vt:lpstr>
      <vt:lpstr>PowerPoint Presentation</vt:lpstr>
      <vt:lpstr>Removing Barriers (Kotter)</vt:lpstr>
      <vt:lpstr>Removing Barriers</vt:lpstr>
      <vt:lpstr>Change is a Team Sport</vt:lpstr>
      <vt:lpstr>Culture Eats Strategy for Breakfast</vt:lpstr>
      <vt:lpstr>High-Impact Leadership Behaviors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burning platform</dc:title>
  <dc:creator>Derek Feeley</dc:creator>
  <cp:lastModifiedBy>Dan Schummers</cp:lastModifiedBy>
  <cp:revision>12</cp:revision>
  <dcterms:created xsi:type="dcterms:W3CDTF">2017-05-23T19:16:58Z</dcterms:created>
  <dcterms:modified xsi:type="dcterms:W3CDTF">2017-05-26T15:45:19Z</dcterms:modified>
</cp:coreProperties>
</file>