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2.xml" ContentType="application/vnd.openxmlformats-officedocument.presentationml.tags+xml"/>
  <Override PartName="/ppt/theme/themeOverride1.xml" ContentType="application/vnd.openxmlformats-officedocument.themeOverride+xml"/>
  <Override PartName="/ppt/tags/tag3.xml" ContentType="application/vnd.openxmlformats-officedocument.presentationml.tags+xml"/>
  <Override PartName="/ppt/theme/themeOverride2.xml" ContentType="application/vnd.openxmlformats-officedocument.themeOverride+xml"/>
  <Override PartName="/ppt/tags/tag4.xml" ContentType="application/vnd.openxmlformats-officedocument.presentationml.tags+xml"/>
  <Override PartName="/ppt/theme/themeOverride3.xml" ContentType="application/vnd.openxmlformats-officedocument.themeOverride+xml"/>
  <Override PartName="/ppt/tags/tag5.xml" ContentType="application/vnd.openxmlformats-officedocument.presentationml.tags+xml"/>
  <Override PartName="/ppt/theme/themeOverride4.xml" ContentType="application/vnd.openxmlformats-officedocument.themeOverride+xml"/>
  <Override PartName="/ppt/tags/tag6.xml" ContentType="application/vnd.openxmlformats-officedocument.presentationml.tags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ags/tag7.xml" ContentType="application/vnd.openxmlformats-officedocument.presentationml.tags+xml"/>
  <Override PartName="/ppt/theme/themeOverride18.xml" ContentType="application/vnd.openxmlformats-officedocument.themeOverr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8"/>
  </p:sldMasterIdLst>
  <p:notesMasterIdLst>
    <p:notesMasterId r:id="rId16"/>
  </p:notesMasterIdLst>
  <p:handoutMasterIdLst>
    <p:handoutMasterId r:id="rId17"/>
  </p:handoutMasterIdLst>
  <p:sldIdLst>
    <p:sldId id="496" r:id="rId9"/>
    <p:sldId id="497" r:id="rId10"/>
    <p:sldId id="498" r:id="rId11"/>
    <p:sldId id="471" r:id="rId12"/>
    <p:sldId id="500" r:id="rId13"/>
    <p:sldId id="502" r:id="rId14"/>
    <p:sldId id="503" r:id="rId15"/>
  </p:sldIdLst>
  <p:sldSz cx="12192000" cy="6858000"/>
  <p:notesSz cx="6797675" cy="9872663"/>
  <p:custDataLst>
    <p:custData r:id="rId1"/>
    <p:custData r:id="rId2"/>
    <p:custData r:id="rId6"/>
    <p:custData r:id="rId7"/>
    <p:custData r:id="rId4"/>
    <p:custData r:id="rId3"/>
    <p:custData r:id="rId5"/>
    <p:tags r:id="rId18"/>
  </p:custDataLst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729B0F-B8AD-491B-B12E-A9F02F1FADD1}">
          <p14:sldIdLst>
            <p14:sldId id="496"/>
            <p14:sldId id="497"/>
            <p14:sldId id="498"/>
            <p14:sldId id="471"/>
            <p14:sldId id="500"/>
            <p14:sldId id="502"/>
            <p14:sldId id="50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6AB3"/>
    <a:srgbClr val="000000"/>
    <a:srgbClr val="D0E1F2"/>
    <a:srgbClr val="FFFFFF"/>
    <a:srgbClr val="D7E6F5"/>
    <a:srgbClr val="E4EEF8"/>
    <a:srgbClr val="7F7F7F"/>
    <a:srgbClr val="CEE0F4"/>
    <a:srgbClr val="B4C7E7"/>
    <a:srgbClr val="CC22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1AA1-4342-B048-85BDC9FD1C3A}">
  <a:tblStyle styleId="{5C22544A-1AA1-4342-B048-85BDC9FD1C3A}" styleName="Condair">
    <a:wholeTbl>
      <a:tcTxStyle>
        <a:fontRef idx="minor">
          <a:prstClr val="black"/>
        </a:fontRef>
        <a:schemeClr val="tx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 w="12700" cmpd="sng">
              <a:solidFill>
                <a:schemeClr val="bg2"/>
              </a:solidFill>
            </a:ln>
          </a:insideH>
          <a:insideV>
            <a:ln w="12700" cmpd="sng">
              <a:solidFill>
                <a:schemeClr val="bg2"/>
              </a:solidFill>
            </a:ln>
          </a:insideV>
        </a:tcBdr>
        <a:fill>
          <a:solidFill>
            <a:srgbClr val="CFE1F2"/>
          </a:solidFill>
        </a:fill>
      </a:tcStyle>
    </a:wholeTbl>
    <a:band1H>
      <a:tcStyle>
        <a:tcBdr/>
        <a:fill>
          <a:solidFill>
            <a:srgbClr val="D9D9D9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E1F2"/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bg2"/>
      </a:tcTxStyle>
      <a:tcStyle>
        <a:tcBdr>
          <a:top>
            <a:ln w="12700" cmpd="sng">
              <a:solidFill>
                <a:schemeClr val="bg2"/>
              </a:solidFill>
            </a:ln>
          </a:top>
        </a:tcBdr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bg2"/>
      </a:tcTxStyle>
      <a:tcStyle>
        <a:tcBdr/>
        <a:fill>
          <a:solidFill>
            <a:srgbClr val="016AB3"/>
          </a:solidFill>
        </a:fill>
      </a:tcStyle>
    </a:firstCol>
    <a:lastRow>
      <a:tcTxStyle b="on">
        <a:fontRef idx="minor">
          <a:prstClr val="black"/>
        </a:fontRef>
        <a:schemeClr val="bg2"/>
      </a:tcTxStyle>
      <a:tcStyle>
        <a:tcBdr>
          <a:top>
            <a:ln w="12700" cmpd="sng">
              <a:solidFill>
                <a:schemeClr val="bg2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bg2"/>
      </a:tcTxStyle>
      <a:tcStyle>
        <a:tcBdr>
          <a:bottom>
            <a:ln w="12700" cmpd="sng">
              <a:solidFill>
                <a:schemeClr val="bg2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15" autoAdjust="0"/>
    <p:restoredTop sz="93686" autoAdjust="0"/>
  </p:normalViewPr>
  <p:slideViewPr>
    <p:cSldViewPr snapToGrid="0">
      <p:cViewPr varScale="1">
        <p:scale>
          <a:sx n="103" d="100"/>
          <a:sy n="103" d="100"/>
        </p:scale>
        <p:origin x="1272" y="108"/>
      </p:cViewPr>
      <p:guideLst/>
    </p:cSldViewPr>
  </p:slideViewPr>
  <p:outlineViewPr>
    <p:cViewPr>
      <p:scale>
        <a:sx n="33" d="100"/>
        <a:sy n="33" d="100"/>
      </p:scale>
      <p:origin x="0" y="-8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01" d="100"/>
          <a:sy n="101" d="100"/>
        </p:scale>
        <p:origin x="2942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1.xml"/><Relationship Id="rId13" Type="http://schemas.openxmlformats.org/officeDocument/2006/relationships/slide" Target="slides/slide5.xml"/><Relationship Id="rId18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customXml" Target="../customXml/item7.xml"/><Relationship Id="rId12" Type="http://schemas.openxmlformats.org/officeDocument/2006/relationships/slide" Target="slides/slide4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3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9AF740-1CB1-45FF-B88E-20C2D8BF8302}" type="datetimeFigureOut">
              <a:rPr lang="en-GB" smtClean="0"/>
              <a:t>14/06/2022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dirty="0"/>
              <a:t>©Condair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99A8C-88D0-4EFA-9691-2E507C53385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114429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305EE-8DAC-4BD9-8020-824C7E1E87D8}" type="datetimeFigureOut">
              <a:rPr lang="en-GB" smtClean="0"/>
              <a:t>14/06/2022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dirty="0"/>
              <a:t>©Condair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BCFC0C-F42A-4168-9BB3-A045C3FC1CB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172022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was the purpose of designing the MC (cheaper evaporative cooling solution)</a:t>
            </a:r>
          </a:p>
          <a:p>
            <a:r>
              <a:rPr lang="en-US" dirty="0"/>
              <a:t>Main purpose is evaporative cooling - not high accuracy (+/- %)</a:t>
            </a:r>
          </a:p>
          <a:p>
            <a:r>
              <a:rPr lang="en-US" dirty="0"/>
              <a:t>USPs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775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Stages - 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Summarize comparison – what’s included, what’s not </a:t>
            </a:r>
          </a:p>
          <a:p>
            <a:pPr marL="171450" indent="-171450">
              <a:buFontTx/>
              <a:buChar char="-"/>
            </a:pPr>
            <a:r>
              <a:rPr lang="en-US" dirty="0"/>
              <a:t>Reduced size range</a:t>
            </a:r>
          </a:p>
          <a:p>
            <a:pPr marL="171450" indent="-171450">
              <a:buFontTx/>
              <a:buChar char="-"/>
            </a:pPr>
            <a:r>
              <a:rPr lang="en-US" dirty="0"/>
              <a:t>Hydraulic module (no conductivity sensor)</a:t>
            </a:r>
          </a:p>
          <a:p>
            <a:pPr marL="171450" indent="-171450">
              <a:buFontTx/>
              <a:buChar char="-"/>
            </a:pPr>
            <a:r>
              <a:rPr lang="en-US" dirty="0"/>
              <a:t>Simplified controls (no IC, </a:t>
            </a:r>
            <a:r>
              <a:rPr lang="en-US" dirty="0" err="1"/>
              <a:t>modbus</a:t>
            </a:r>
            <a:r>
              <a:rPr lang="en-US" dirty="0"/>
              <a:t> only)</a:t>
            </a:r>
          </a:p>
          <a:p>
            <a:pPr marL="171450" indent="-171450">
              <a:buFontTx/>
              <a:buChar char="-"/>
            </a:pPr>
            <a:r>
              <a:rPr lang="en-US" dirty="0"/>
              <a:t>Options offering </a:t>
            </a:r>
          </a:p>
          <a:p>
            <a:pPr marL="171450" indent="-171450">
              <a:buFontTx/>
              <a:buChar char="-"/>
            </a:pPr>
            <a:r>
              <a:rPr lang="en-US" dirty="0"/>
              <a:t>Hygiene</a:t>
            </a:r>
          </a:p>
          <a:p>
            <a:pPr marL="171450" indent="-171450">
              <a:buFontTx/>
              <a:buChar char="-"/>
            </a:pPr>
            <a:r>
              <a:rPr lang="en-US" dirty="0"/>
              <a:t>Water quality / usage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23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053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Maximized cost effectiveness – skip the bells &amp; whistles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Competitive price point – The MC offers a lower price point than the ME, while still maintaining that Condair-quality system our customers are after. Perfect for customers who are looking for a more basic evaporative media system, but don’t want to settle for the lower-quality systems the other guys are offering.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Same high-quality components: fiberglass media, stainless steel metalwork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MC also offers the customer everything they’d need in one conveniently packaged system: controls, hygiene functions, and a simple installation process.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Incredibly energy efficient – operates on &lt;0.15 kW (less than ME due to maximized staging, less pumps)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16AB3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©Condair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CFC0C-F42A-4168-9BB3-A045C3FC1CB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732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7" Type="http://schemas.openxmlformats.org/officeDocument/2006/relationships/image" Target="../media/image3.png"/><Relationship Id="rId2" Type="http://schemas.openxmlformats.org/officeDocument/2006/relationships/tags" Target="../tags/tag8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0A8951B-AEE0-4B36-9A20-6AFB86DB02DB}"/>
              </a:ext>
            </a:extLst>
          </p:cNvPr>
          <p:cNvSpPr/>
          <p:nvPr userDrawn="1"/>
        </p:nvSpPr>
        <p:spPr>
          <a:xfrm>
            <a:off x="0" y="2271859"/>
            <a:ext cx="12192000" cy="45861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481791E7-44DD-7A48-B802-7F816B4E886C}"/>
              </a:ext>
            </a:extLst>
          </p:cNvPr>
          <p:cNvSpPr/>
          <p:nvPr userDrawn="1"/>
        </p:nvSpPr>
        <p:spPr bwMode="white">
          <a:xfrm>
            <a:off x="0" y="27137"/>
            <a:ext cx="12192000" cy="2226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Text Placeholder 10">
            <a:extLst>
              <a:ext uri="{FF2B5EF4-FFF2-40B4-BE49-F238E27FC236}">
                <a16:creationId xmlns:a16="http://schemas.microsoft.com/office/drawing/2014/main" id="{FAA8B699-7C22-4B48-9D01-C3F62673BC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118969"/>
            <a:ext cx="8339137" cy="24929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200"/>
              </a:spcBef>
              <a:buNone/>
              <a:defRPr sz="18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44" name="Text Placeholder 10">
            <a:extLst>
              <a:ext uri="{FF2B5EF4-FFF2-40B4-BE49-F238E27FC236}">
                <a16:creationId xmlns:a16="http://schemas.microsoft.com/office/drawing/2014/main" id="{07E61089-0F11-2E41-8BA0-05B2C90C97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93" y="1390954"/>
            <a:ext cx="8347982" cy="24929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20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A6F0EFE-BDF5-4B69-8517-CE4625BA3AA1}"/>
              </a:ext>
            </a:extLst>
          </p:cNvPr>
          <p:cNvSpPr/>
          <p:nvPr userDrawn="1"/>
        </p:nvSpPr>
        <p:spPr>
          <a:xfrm flipH="1">
            <a:off x="12146281" y="2235678"/>
            <a:ext cx="45719" cy="8501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BB54A8-2532-4AC3-BC6D-1799C48AA5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54527"/>
            <a:ext cx="8339136" cy="687170"/>
          </a:xfrm>
        </p:spPr>
        <p:txBody>
          <a:bodyPr vert="horz">
            <a:noAutofit/>
          </a:bodyPr>
          <a:lstStyle>
            <a:lvl1pPr>
              <a:lnSpc>
                <a:spcPct val="90000"/>
              </a:lnSpc>
              <a:defRPr sz="4800"/>
            </a:lvl1pPr>
          </a:lstStyle>
          <a:p>
            <a:r>
              <a:rPr lang="en-US"/>
              <a:t>Title Headline</a:t>
            </a:r>
            <a:endParaRPr lang="en-US" dirty="0"/>
          </a:p>
        </p:txBody>
      </p:sp>
      <p:sp>
        <p:nvSpPr>
          <p:cNvPr id="72" name="Picture Placeholder 71">
            <a:extLst>
              <a:ext uri="{FF2B5EF4-FFF2-40B4-BE49-F238E27FC236}">
                <a16:creationId xmlns:a16="http://schemas.microsoft.com/office/drawing/2014/main" id="{884CAC57-D368-44B5-A410-D869A510D7C7}"/>
              </a:ext>
            </a:extLst>
          </p:cNvPr>
          <p:cNvSpPr>
            <a:spLocks noGrp="1"/>
          </p:cNvSpPr>
          <p:nvPr userDrawn="1">
            <p:ph type="pic" sz="quarter" idx="15"/>
          </p:nvPr>
        </p:nvSpPr>
        <p:spPr bwMode="gray">
          <a:xfrm>
            <a:off x="0" y="2286120"/>
            <a:ext cx="12192000" cy="4571880"/>
          </a:xfrm>
          <a:custGeom>
            <a:avLst/>
            <a:gdLst>
              <a:gd name="connsiteX0" fmla="*/ 12167531 w 12192000"/>
              <a:gd name="connsiteY0" fmla="*/ 0 h 4571880"/>
              <a:gd name="connsiteX1" fmla="*/ 12192000 w 12192000"/>
              <a:gd name="connsiteY1" fmla="*/ 0 h 4571880"/>
              <a:gd name="connsiteX2" fmla="*/ 12192000 w 12192000"/>
              <a:gd name="connsiteY2" fmla="*/ 4571880 h 4571880"/>
              <a:gd name="connsiteX3" fmla="*/ 0 w 12192000"/>
              <a:gd name="connsiteY3" fmla="*/ 4571880 h 4571880"/>
              <a:gd name="connsiteX4" fmla="*/ 0 w 12192000"/>
              <a:gd name="connsiteY4" fmla="*/ 1637342 h 4571880"/>
              <a:gd name="connsiteX5" fmla="*/ 2023058 w 12192000"/>
              <a:gd name="connsiteY5" fmla="*/ 1735957 h 4571880"/>
              <a:gd name="connsiteX6" fmla="*/ 6093835 w 12192000"/>
              <a:gd name="connsiteY6" fmla="*/ 1200906 h 4571880"/>
              <a:gd name="connsiteX7" fmla="*/ 6139416 w 12192000"/>
              <a:gd name="connsiteY7" fmla="*/ 1189222 h 4571880"/>
              <a:gd name="connsiteX8" fmla="*/ 11718541 w 12192000"/>
              <a:gd name="connsiteY8" fmla="*/ 17001 h 4571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571880">
                <a:moveTo>
                  <a:pt x="12167531" y="0"/>
                </a:moveTo>
                <a:lnTo>
                  <a:pt x="12192000" y="0"/>
                </a:lnTo>
                <a:lnTo>
                  <a:pt x="12192000" y="4571880"/>
                </a:lnTo>
                <a:lnTo>
                  <a:pt x="0" y="4571880"/>
                </a:lnTo>
                <a:lnTo>
                  <a:pt x="0" y="1637342"/>
                </a:lnTo>
                <a:cubicBezTo>
                  <a:pt x="0" y="1637342"/>
                  <a:pt x="1042593" y="1735957"/>
                  <a:pt x="2023058" y="1735957"/>
                </a:cubicBezTo>
                <a:cubicBezTo>
                  <a:pt x="3644382" y="1735957"/>
                  <a:pt x="4918367" y="1499483"/>
                  <a:pt x="6093835" y="1200906"/>
                </a:cubicBezTo>
                <a:lnTo>
                  <a:pt x="6139416" y="1189222"/>
                </a:lnTo>
                <a:cubicBezTo>
                  <a:pt x="7926737" y="731903"/>
                  <a:pt x="9492966" y="135727"/>
                  <a:pt x="11718541" y="1700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bIns="72000" anchor="b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</a:t>
            </a:r>
            <a:r>
              <a:rPr lang="en-US"/>
              <a:t>add picture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595DDE1-26B6-4E37-B797-821923D908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630667"/>
            <a:ext cx="12192000" cy="23939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08E712D-2235-4E43-9C7A-BE2AC5796B9A}"/>
              </a:ext>
            </a:extLst>
          </p:cNvPr>
          <p:cNvSpPr/>
          <p:nvPr userDrawn="1"/>
        </p:nvSpPr>
        <p:spPr>
          <a:xfrm>
            <a:off x="8795421" y="1789319"/>
            <a:ext cx="2788383" cy="3077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r"/>
            <a:r>
              <a:rPr lang="en-US" sz="2000" i="1" noProof="0">
                <a:solidFill>
                  <a:srgbClr val="0069B3"/>
                </a:solidFill>
              </a:rPr>
              <a:t>Humidity for a better life</a:t>
            </a:r>
            <a:endParaRPr lang="en-US" sz="2000" i="1" noProof="0" dirty="0">
              <a:solidFill>
                <a:srgbClr val="0069B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FC6251-8EFD-4323-A9CC-11B1BCCB0F09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291829" y="421181"/>
            <a:ext cx="2448000" cy="47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4682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564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A3E30882-9D8C-4F6C-A732-2A67C2A594F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C8C623-9AED-45B8-9D5A-AB7F5EB0C71C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960BC3F-C0E0-41A4-AE03-FBC1FAEC287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23887" y="1665289"/>
            <a:ext cx="5299200" cy="43195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4760D73-BC2C-40D9-8CF5-CC7E8C7BCDC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255052" y="1665288"/>
            <a:ext cx="5299049" cy="43195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B57A2DF6-C837-4DB7-A0DB-A5BA4E010F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B726AA-9033-4F44-9894-26A2CF8211F4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/>
              <a:t>06.04.2022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B252E3-B747-44F1-AF4E-945719D47F8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72E47B84-30F6-4B29-81C2-B2A43C39AA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992940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732" userDrawn="1">
          <p15:clr>
            <a:srgbClr val="FBAE40"/>
          </p15:clr>
        </p15:guide>
        <p15:guide id="10" pos="393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 with Title" preserve="1" userDrawn="1">
  <p:cSld name="Three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>
            <a:extLst>
              <a:ext uri="{FF2B5EF4-FFF2-40B4-BE49-F238E27FC236}">
                <a16:creationId xmlns:a16="http://schemas.microsoft.com/office/drawing/2014/main" id="{557B3335-320E-4767-8488-64EF07946DB3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F26C34-7AFF-4FF6-9EE9-7C4E4333E37F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797611-FC63-454E-BE33-CCEE8CE236E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3889" y="1665288"/>
            <a:ext cx="3456000" cy="774063"/>
          </a:xfrm>
        </p:spPr>
        <p:txBody>
          <a:bodyPr bIns="36000" anchor="b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content here</a:t>
            </a:r>
            <a:endParaRPr lang="en-US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CF16A5C2-808F-45E1-8C31-11569265633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367985" y="1665288"/>
            <a:ext cx="3456000" cy="774063"/>
          </a:xfrm>
        </p:spPr>
        <p:txBody>
          <a:bodyPr bIns="36000" anchor="b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content here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EB7393C-EFBB-484F-A4CC-04D8714843F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112125" y="1665288"/>
            <a:ext cx="3455988" cy="774063"/>
          </a:xfrm>
        </p:spPr>
        <p:txBody>
          <a:bodyPr bIns="36000" anchor="b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content here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F494083-E607-43D3-9EFB-8B69DBF8E70B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23887" y="2485189"/>
            <a:ext cx="3455987" cy="349968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0D04F43-8B11-400F-82BC-1CF7310F5940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4367985" y="2485189"/>
            <a:ext cx="3455987" cy="349968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8E50686-87B3-476A-930C-22DE8C7860C0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8112084" y="2485189"/>
            <a:ext cx="3455988" cy="349968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0A1E7A4D-3B73-4E00-95A0-7ED06DCAF4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DAB808-2363-4538-8C85-A3CEEBB40251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/>
          <a:lstStyle/>
          <a:p>
            <a:r>
              <a:rPr lang="en-US"/>
              <a:t>06.04.2022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137BDC-B350-4E34-A393-3A1D727178E6}"/>
              </a:ext>
            </a:extLst>
          </p:cNvPr>
          <p:cNvSpPr>
            <a:spLocks noGrp="1"/>
          </p:cNvSpPr>
          <p:nvPr>
            <p:ph type="sldNum" sz="quarter" idx="45"/>
          </p:nvPr>
        </p:nvSpPr>
        <p:spPr/>
        <p:txBody>
          <a:bodyPr/>
          <a:lstStyle/>
          <a:p>
            <a:fld id="{E2C935A6-0D47-4AE9-8D87-571A9BD140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483597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0" pos="2751">
          <p15:clr>
            <a:srgbClr val="FBAE40"/>
          </p15:clr>
        </p15:guide>
        <p15:guide id="11" pos="5110" userDrawn="1">
          <p15:clr>
            <a:srgbClr val="FBAE40"/>
          </p15:clr>
        </p15:guide>
        <p15:guide id="12" pos="2570">
          <p15:clr>
            <a:srgbClr val="FBAE40"/>
          </p15:clr>
        </p15:guide>
        <p15:guide id="13" pos="492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AF2BFFF3-3EB8-46F8-87F3-643E34A92E47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3950A3-B2BA-42EB-9707-6988330743B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2D8686-9E78-4295-A0C4-991B65885420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623887" y="1665288"/>
            <a:ext cx="3455987" cy="4319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9812B30-822E-41A6-B8F1-A80BF6971BD1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4367985" y="1665289"/>
            <a:ext cx="3455987" cy="43195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39C564D-62F7-4C0A-904A-868F35A07EE7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8112083" y="1665288"/>
            <a:ext cx="3455988" cy="431958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B93961C-EF04-47CD-89B9-C3B273EB28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9112BC-76C3-4CC6-A732-9CF30A93090A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r>
              <a:rPr lang="en-US"/>
              <a:t>06.04.2022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6A2175-E6E7-4C49-A650-85AD2BC82B71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587B0DC0-2902-4BF1-943D-B4EA9B7308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87677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0" pos="2751">
          <p15:clr>
            <a:srgbClr val="FBAE40"/>
          </p15:clr>
        </p15:guide>
        <p15:guide id="11" pos="5110">
          <p15:clr>
            <a:srgbClr val="FBAE40"/>
          </p15:clr>
        </p15:guide>
        <p15:guide id="12" pos="2570">
          <p15:clr>
            <a:srgbClr val="FBAE40"/>
          </p15:clr>
        </p15:guide>
        <p15:guide id="13" pos="4929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ntent vertical" preserve="1" userDrawn="1">
  <p:cSld name="Four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AF2BFFF3-3EB8-46F8-87F3-643E34A92E47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39846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B3950A3-B2BA-42EB-9707-6988330743B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2D8686-9E78-4295-A0C4-991B65885420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623886" y="1665287"/>
            <a:ext cx="2520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9812B30-822E-41A6-B8F1-A80BF6971BD1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3431493" y="1665289"/>
            <a:ext cx="2520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F39C564D-62F7-4C0A-904A-868F35A07EE7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6239100" y="1665288"/>
            <a:ext cx="2520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B93961C-EF04-47CD-89B9-C3B273EB28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F22C96C-6D14-48B1-B5AC-27B195D073DD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r>
              <a:rPr lang="en-US"/>
              <a:t>06.04.2022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5E7D1F-30E8-4E2C-B6E1-7220F489B0DA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0CE68ED2-E177-4BF6-942B-122D63601A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14">
            <a:extLst>
              <a:ext uri="{FF2B5EF4-FFF2-40B4-BE49-F238E27FC236}">
                <a16:creationId xmlns:a16="http://schemas.microsoft.com/office/drawing/2014/main" id="{5CB89D91-A3F9-4F22-ACC2-4A15A47C9BDA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9046707" y="1665288"/>
            <a:ext cx="2520000" cy="432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41502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0" pos="2162">
          <p15:clr>
            <a:srgbClr val="FBAE40"/>
          </p15:clr>
        </p15:guide>
        <p15:guide id="11" pos="5699">
          <p15:clr>
            <a:srgbClr val="FBAE40"/>
          </p15:clr>
        </p15:guide>
        <p15:guide id="12" pos="1982">
          <p15:clr>
            <a:srgbClr val="FBAE40"/>
          </p15:clr>
        </p15:guide>
        <p15:guide id="13" pos="3750">
          <p15:clr>
            <a:srgbClr val="FBAE40"/>
          </p15:clr>
        </p15:guide>
        <p15:guide id="14" pos="5518">
          <p15:clr>
            <a:srgbClr val="FBAE40"/>
          </p15:clr>
        </p15:guide>
        <p15:guide id="15" pos="393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ntent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A3E30882-9D8C-4F6C-A732-2A67C2A594F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39846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C8C623-9AED-45B8-9D5A-AB7F5EB0C71C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960BC3F-C0E0-41A4-AE03-FBC1FAEC287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23887" y="1665289"/>
            <a:ext cx="5299200" cy="199627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4760D73-BC2C-40D9-8CF5-CC7E8C7BCDC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255052" y="1665288"/>
            <a:ext cx="5313061" cy="19962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B57A2DF6-C837-4DB7-A0DB-A5BA4E010F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3D40B8-1907-46A2-892A-A810059D2DF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/>
              <a:t>06.04.2022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B3A5D6-2B51-4558-8B15-802A592D1C54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78EB5E5B-B8BA-48CA-B6FF-66554B69A1C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8354E589-92EB-4E2B-8771-5CCF4EE5FF27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23887" y="3988594"/>
            <a:ext cx="5299200" cy="199628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4FB15F8D-C8EB-41DD-ABA1-13E476C3AA13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255052" y="3988594"/>
            <a:ext cx="5313061" cy="199628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03788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732">
          <p15:clr>
            <a:srgbClr val="FBAE40"/>
          </p15:clr>
        </p15:guide>
        <p15:guide id="10" pos="393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claimer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34F14BA4-6817-46AD-AA92-B88A21EAA68B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127596-7FAF-46A3-ACD4-7E4AF99B518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7E85BA0-8DA3-4798-9FF0-B99F56AEB7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D2E9C-DA17-4E46-9990-B2994C2C1CE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65287"/>
            <a:ext cx="10944225" cy="4319587"/>
          </a:xfrm>
        </p:spPr>
        <p:txBody>
          <a:bodyPr/>
          <a:lstStyle>
            <a:lvl1pPr marL="0" indent="0">
              <a:buNone/>
              <a:defRPr/>
            </a:lvl1pPr>
            <a:lvl2pPr marL="216000" indent="0">
              <a:buNone/>
              <a:defRPr/>
            </a:lvl2pPr>
            <a:lvl3pPr marL="432000" indent="0">
              <a:buNone/>
              <a:defRPr/>
            </a:lvl3pPr>
            <a:lvl4pPr marL="648000" indent="0">
              <a:buNone/>
              <a:defRPr/>
            </a:lvl4pPr>
            <a:lvl5pPr marL="8640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EB8CB69-8CFB-44B0-9E13-9177D3BF94F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06.04.2022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E9914F-23F2-4180-BB2F-3291626A545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8175FED1-C72F-4FBA-BC68-CC3D9D3AA7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16649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34F14BA4-6817-46AD-AA92-B88A21EAA68B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127596-7FAF-46A3-ACD4-7E4AF99B518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2FC6F3-3BE5-43EA-AC97-DEDB6161D6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1CC0CF-AD92-4A67-8244-CAD4C818420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06.04.2022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733C5-EB3F-4326-B8C2-9BBD8EBE3FF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57A3197-C680-443D-A49A-A79D1019765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43510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758">
          <p15:clr>
            <a:srgbClr val="FBAE40"/>
          </p15:clr>
        </p15:guide>
        <p15:guide id="10" pos="39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Slide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107CB2F2-93E0-42ED-A313-1E3ACC87539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957792"/>
            <a:ext cx="12192000" cy="4768850"/>
          </a:xfrm>
          <a:prstGeom prst="rect">
            <a:avLst/>
          </a:prstGeom>
        </p:spPr>
      </p:pic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623888" y="4685094"/>
            <a:ext cx="4845094" cy="848497"/>
          </a:xfrm>
        </p:spPr>
        <p:txBody>
          <a:bodyPr lIns="0" tIns="0" rIns="0" bIns="0">
            <a:noAutofit/>
          </a:bodyPr>
          <a:lstStyle>
            <a:lvl1pPr marL="0" indent="0"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contact information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5E95A0-2769-904E-98E7-F052743C6FA2}"/>
              </a:ext>
            </a:extLst>
          </p:cNvPr>
          <p:cNvSpPr/>
          <p:nvPr userDrawn="1"/>
        </p:nvSpPr>
        <p:spPr>
          <a:xfrm>
            <a:off x="8797718" y="5720148"/>
            <a:ext cx="2840655" cy="33855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l"/>
            <a:r>
              <a:rPr lang="en-US" sz="2200" i="1" noProof="0">
                <a:ln>
                  <a:noFill/>
                </a:ln>
                <a:solidFill>
                  <a:srgbClr val="006AB3"/>
                </a:solidFill>
              </a:rPr>
              <a:t>Humidity for a better life</a:t>
            </a:r>
            <a:endParaRPr lang="en-US" sz="2200" i="1" noProof="0" dirty="0">
              <a:ln>
                <a:noFill/>
              </a:ln>
              <a:solidFill>
                <a:srgbClr val="006AB3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435D4C-E21D-4F3E-BE19-2D2EAF91E99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623887" y="4368866"/>
            <a:ext cx="4845094" cy="271984"/>
          </a:xfrm>
        </p:spPr>
        <p:txBody>
          <a:bodyPr tIns="0" anchor="b"/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add contact title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E23C8D5-6E93-4776-A098-C59E2620496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DBC70CD-750B-435A-9850-14517BFFA69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95F55F-98E4-40DF-8830-836AD9FB9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white">
          <a:xfrm>
            <a:off x="623889" y="3017839"/>
            <a:ext cx="7597620" cy="514501"/>
          </a:xfrm>
        </p:spPr>
        <p:txBody>
          <a:bodyPr vert="horz"/>
          <a:lstStyle>
            <a:lvl1pPr>
              <a:lnSpc>
                <a:spcPct val="90000"/>
              </a:lnSpc>
              <a:spcAft>
                <a:spcPts val="800"/>
              </a:spcAft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/>
              <a:t>Thank you for working as a team.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4BA2AF-5DA5-4C32-9B60-819ED9BB5ABD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61214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3" orient="horz" pos="272">
          <p15:clr>
            <a:srgbClr val="FBAE40"/>
          </p15:clr>
        </p15:guide>
        <p15:guide id="8" pos="5654">
          <p15:clr>
            <a:srgbClr val="FBAE40"/>
          </p15:clr>
        </p15:guide>
        <p15:guide id="9" orient="horz" pos="104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Slide with Image" preserve="1" userDrawn="1">
  <p:cSld name="Thank you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B04982F-F52C-44E4-9847-91BBC6D10BA0}"/>
              </a:ext>
            </a:extLst>
          </p:cNvPr>
          <p:cNvSpPr/>
          <p:nvPr userDrawn="1"/>
        </p:nvSpPr>
        <p:spPr>
          <a:xfrm>
            <a:off x="2" y="1041399"/>
            <a:ext cx="12191999" cy="5816600"/>
          </a:xfrm>
          <a:custGeom>
            <a:avLst/>
            <a:gdLst>
              <a:gd name="connsiteX0" fmla="*/ 12064999 w 12191999"/>
              <a:gd name="connsiteY0" fmla="*/ 0 h 5816600"/>
              <a:gd name="connsiteX1" fmla="*/ 12191999 w 12191999"/>
              <a:gd name="connsiteY1" fmla="*/ 0 h 5816600"/>
              <a:gd name="connsiteX2" fmla="*/ 12191999 w 12191999"/>
              <a:gd name="connsiteY2" fmla="*/ 758523 h 5816600"/>
              <a:gd name="connsiteX3" fmla="*/ 12191999 w 12191999"/>
              <a:gd name="connsiteY3" fmla="*/ 931779 h 5816600"/>
              <a:gd name="connsiteX4" fmla="*/ 12191999 w 12191999"/>
              <a:gd name="connsiteY4" fmla="*/ 5261912 h 5816600"/>
              <a:gd name="connsiteX5" fmla="*/ 12191999 w 12191999"/>
              <a:gd name="connsiteY5" fmla="*/ 5816600 h 5816600"/>
              <a:gd name="connsiteX6" fmla="*/ 12128499 w 12191999"/>
              <a:gd name="connsiteY6" fmla="*/ 5816600 h 5816600"/>
              <a:gd name="connsiteX7" fmla="*/ 11391899 w 12191999"/>
              <a:gd name="connsiteY7" fmla="*/ 5816600 h 5816600"/>
              <a:gd name="connsiteX8" fmla="*/ 7141944 w 12191999"/>
              <a:gd name="connsiteY8" fmla="*/ 5816600 h 5816600"/>
              <a:gd name="connsiteX9" fmla="*/ 0 w 12191999"/>
              <a:gd name="connsiteY9" fmla="*/ 5816600 h 5816600"/>
              <a:gd name="connsiteX10" fmla="*/ 0 w 12191999"/>
              <a:gd name="connsiteY10" fmla="*/ 931779 h 5816600"/>
              <a:gd name="connsiteX11" fmla="*/ 7141944 w 12191999"/>
              <a:gd name="connsiteY11" fmla="*/ 931779 h 5816600"/>
              <a:gd name="connsiteX12" fmla="*/ 7141944 w 12191999"/>
              <a:gd name="connsiteY12" fmla="*/ 758523 h 5816600"/>
              <a:gd name="connsiteX13" fmla="*/ 7754470 w 12191999"/>
              <a:gd name="connsiteY13" fmla="*/ 758523 h 5816600"/>
              <a:gd name="connsiteX14" fmla="*/ 7754470 w 12191999"/>
              <a:gd name="connsiteY14" fmla="*/ 692171 h 5816600"/>
              <a:gd name="connsiteX15" fmla="*/ 10903987 w 12191999"/>
              <a:gd name="connsiteY15" fmla="*/ 60324 h 5816600"/>
              <a:gd name="connsiteX16" fmla="*/ 11391899 w 12191999"/>
              <a:gd name="connsiteY16" fmla="*/ 60324 h 5816600"/>
              <a:gd name="connsiteX17" fmla="*/ 11391899 w 12191999"/>
              <a:gd name="connsiteY17" fmla="*/ 31749 h 5816600"/>
              <a:gd name="connsiteX18" fmla="*/ 12064999 w 12191999"/>
              <a:gd name="connsiteY18" fmla="*/ 31749 h 58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1999" h="5816600">
                <a:moveTo>
                  <a:pt x="12064999" y="0"/>
                </a:moveTo>
                <a:lnTo>
                  <a:pt x="12191999" y="0"/>
                </a:lnTo>
                <a:lnTo>
                  <a:pt x="12191999" y="758523"/>
                </a:lnTo>
                <a:lnTo>
                  <a:pt x="12191999" y="931779"/>
                </a:lnTo>
                <a:lnTo>
                  <a:pt x="12191999" y="5261912"/>
                </a:lnTo>
                <a:lnTo>
                  <a:pt x="12191999" y="5816600"/>
                </a:lnTo>
                <a:lnTo>
                  <a:pt x="12128499" y="5816600"/>
                </a:lnTo>
                <a:lnTo>
                  <a:pt x="11391899" y="5816600"/>
                </a:lnTo>
                <a:lnTo>
                  <a:pt x="7141944" y="5816600"/>
                </a:lnTo>
                <a:lnTo>
                  <a:pt x="0" y="5816600"/>
                </a:lnTo>
                <a:lnTo>
                  <a:pt x="0" y="931779"/>
                </a:lnTo>
                <a:lnTo>
                  <a:pt x="7141944" y="931779"/>
                </a:lnTo>
                <a:lnTo>
                  <a:pt x="7141944" y="758523"/>
                </a:lnTo>
                <a:lnTo>
                  <a:pt x="7754470" y="758523"/>
                </a:lnTo>
                <a:lnTo>
                  <a:pt x="7754470" y="692171"/>
                </a:lnTo>
                <a:lnTo>
                  <a:pt x="10903987" y="60324"/>
                </a:lnTo>
                <a:lnTo>
                  <a:pt x="11391899" y="60324"/>
                </a:lnTo>
                <a:lnTo>
                  <a:pt x="11391899" y="31749"/>
                </a:lnTo>
                <a:lnTo>
                  <a:pt x="12064999" y="31749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1BF19413-AAD0-47B5-9438-0FCE844ABB45}"/>
              </a:ext>
            </a:extLst>
          </p:cNvPr>
          <p:cNvSpPr>
            <a:spLocks noGrp="1"/>
          </p:cNvSpPr>
          <p:nvPr userDrawn="1">
            <p:ph type="pic" sz="quarter" idx="19"/>
          </p:nvPr>
        </p:nvSpPr>
        <p:spPr bwMode="gray">
          <a:xfrm>
            <a:off x="0" y="824892"/>
            <a:ext cx="12192000" cy="6033108"/>
          </a:xfrm>
          <a:custGeom>
            <a:avLst/>
            <a:gdLst>
              <a:gd name="connsiteX0" fmla="*/ 0 w 12192890"/>
              <a:gd name="connsiteY0" fmla="*/ 0 h 6033108"/>
              <a:gd name="connsiteX1" fmla="*/ 889 w 12192890"/>
              <a:gd name="connsiteY1" fmla="*/ 0 h 6033108"/>
              <a:gd name="connsiteX2" fmla="*/ 889 w 12192890"/>
              <a:gd name="connsiteY2" fmla="*/ 394404 h 6033108"/>
              <a:gd name="connsiteX3" fmla="*/ 889 w 12192890"/>
              <a:gd name="connsiteY3" fmla="*/ 1486000 h 6033108"/>
              <a:gd name="connsiteX4" fmla="*/ 889 w 12192890"/>
              <a:gd name="connsiteY4" fmla="*/ 1899579 h 6033108"/>
              <a:gd name="connsiteX5" fmla="*/ 2027301 w 12192890"/>
              <a:gd name="connsiteY5" fmla="*/ 1998179 h 6033108"/>
              <a:gd name="connsiteX6" fmla="*/ 6104827 w 12192890"/>
              <a:gd name="connsiteY6" fmla="*/ 1463206 h 6033108"/>
              <a:gd name="connsiteX7" fmla="*/ 6150483 w 12192890"/>
              <a:gd name="connsiteY7" fmla="*/ 1451524 h 6033108"/>
              <a:gd name="connsiteX8" fmla="*/ 11738858 w 12192890"/>
              <a:gd name="connsiteY8" fmla="*/ 279475 h 6033108"/>
              <a:gd name="connsiteX9" fmla="*/ 12192889 w 12192890"/>
              <a:gd name="connsiteY9" fmla="*/ 262315 h 6033108"/>
              <a:gd name="connsiteX10" fmla="*/ 12192889 w 12192890"/>
              <a:gd name="connsiteY10" fmla="*/ 5025046 h 6033108"/>
              <a:gd name="connsiteX11" fmla="*/ 12192890 w 12192890"/>
              <a:gd name="connsiteY11" fmla="*/ 5025046 h 6033108"/>
              <a:gd name="connsiteX12" fmla="*/ 12192890 w 12192890"/>
              <a:gd name="connsiteY12" fmla="*/ 6033108 h 6033108"/>
              <a:gd name="connsiteX13" fmla="*/ 890 w 12192890"/>
              <a:gd name="connsiteY13" fmla="*/ 6033108 h 6033108"/>
              <a:gd name="connsiteX14" fmla="*/ 890 w 12192890"/>
              <a:gd name="connsiteY14" fmla="*/ 5433033 h 6033108"/>
              <a:gd name="connsiteX15" fmla="*/ 0 w 12192890"/>
              <a:gd name="connsiteY15" fmla="*/ 5433033 h 603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890" h="6033108">
                <a:moveTo>
                  <a:pt x="0" y="0"/>
                </a:moveTo>
                <a:lnTo>
                  <a:pt x="889" y="0"/>
                </a:lnTo>
                <a:lnTo>
                  <a:pt x="889" y="394404"/>
                </a:lnTo>
                <a:lnTo>
                  <a:pt x="889" y="1486000"/>
                </a:lnTo>
                <a:lnTo>
                  <a:pt x="889" y="1899579"/>
                </a:lnTo>
                <a:cubicBezTo>
                  <a:pt x="889" y="1899579"/>
                  <a:pt x="1045210" y="1998179"/>
                  <a:pt x="2027301" y="1998179"/>
                </a:cubicBezTo>
                <a:cubicBezTo>
                  <a:pt x="3651314" y="1998179"/>
                  <a:pt x="4927411" y="1761740"/>
                  <a:pt x="6104827" y="1463206"/>
                </a:cubicBezTo>
                <a:lnTo>
                  <a:pt x="6150483" y="1451524"/>
                </a:lnTo>
                <a:cubicBezTo>
                  <a:pt x="7940767" y="994272"/>
                  <a:pt x="9509593" y="398184"/>
                  <a:pt x="11738858" y="279475"/>
                </a:cubicBezTo>
                <a:lnTo>
                  <a:pt x="12192889" y="262315"/>
                </a:lnTo>
                <a:lnTo>
                  <a:pt x="12192889" y="5025046"/>
                </a:lnTo>
                <a:lnTo>
                  <a:pt x="12192890" y="5025046"/>
                </a:lnTo>
                <a:lnTo>
                  <a:pt x="12192890" y="6033108"/>
                </a:lnTo>
                <a:lnTo>
                  <a:pt x="890" y="6033108"/>
                </a:lnTo>
                <a:lnTo>
                  <a:pt x="890" y="5433033"/>
                </a:lnTo>
                <a:lnTo>
                  <a:pt x="0" y="5433033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bIns="72000" anchor="b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</a:t>
            </a:r>
            <a:r>
              <a:rPr lang="en-US"/>
              <a:t>add picture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02B7BD8-8150-B144-9667-4F5D3C1D8D7A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white">
          <a:xfrm>
            <a:off x="8801552" y="5720148"/>
            <a:ext cx="2840655" cy="338554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l"/>
            <a:r>
              <a:rPr lang="en-US" sz="2200" i="1" noProof="0">
                <a:ln>
                  <a:noFill/>
                </a:ln>
                <a:solidFill>
                  <a:schemeClr val="bg1"/>
                </a:solidFill>
              </a:rPr>
              <a:t>Humidity for a better life</a:t>
            </a:r>
            <a:endParaRPr lang="en-US" sz="2200" i="1" noProof="0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56" name="Text Placeholder 10"/>
          <p:cNvSpPr>
            <a:spLocks noGrp="1"/>
          </p:cNvSpPr>
          <p:nvPr userDrawn="1">
            <p:ph type="body" sz="quarter" idx="14" hasCustomPrompt="1"/>
          </p:nvPr>
        </p:nvSpPr>
        <p:spPr bwMode="white">
          <a:xfrm>
            <a:off x="623888" y="4685094"/>
            <a:ext cx="4845094" cy="848497"/>
          </a:xfrm>
        </p:spPr>
        <p:txBody>
          <a:bodyPr lIns="0" tIns="0" rIns="0" bIns="0">
            <a:noAutofit/>
          </a:bodyPr>
          <a:lstStyle>
            <a:lvl1pPr marL="0" indent="0"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contact information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D7A0AC-82E9-41DE-8189-0E5396C3197A}"/>
              </a:ext>
            </a:extLst>
          </p:cNvPr>
          <p:cNvSpPr>
            <a:spLocks noGrp="1"/>
          </p:cNvSpPr>
          <p:nvPr userDrawn="1">
            <p:ph type="sldNum" sz="quarter" idx="17"/>
          </p:nvPr>
        </p:nvSpPr>
        <p:spPr bwMode="white"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A7A460B-557F-46BB-B2BC-C4D6F2506D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60AF22BA-D87C-43CC-8F07-93BAA9D9A21B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 bwMode="white">
          <a:xfrm>
            <a:off x="623887" y="4368866"/>
            <a:ext cx="4845094" cy="271984"/>
          </a:xfrm>
        </p:spPr>
        <p:txBody>
          <a:bodyPr tIns="0" anchor="b"/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add contact title</a:t>
            </a:r>
            <a:endParaRPr lang="en-US" dirty="0"/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0A1DE9A2-33AB-4C02-8F3D-B9E2E5CA7D4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431800"/>
            <a:ext cx="12192000" cy="23939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5D2BE7-4E10-457A-8F83-4C39186C9BB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 bwMode="white">
          <a:xfrm>
            <a:off x="623888" y="3017839"/>
            <a:ext cx="8351837" cy="514501"/>
          </a:xfrm>
        </p:spPr>
        <p:txBody>
          <a:bodyPr vert="horz"/>
          <a:lstStyle>
            <a:lvl1pPr>
              <a:lnSpc>
                <a:spcPct val="90000"/>
              </a:lnSpc>
              <a:spcAft>
                <a:spcPts val="800"/>
              </a:spcAft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/>
              <a:t>Thank you for working as a team.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F812AA-8231-461A-8E9E-27D272897BEE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33375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3" orient="horz" pos="272">
          <p15:clr>
            <a:srgbClr val="FBAE40"/>
          </p15:clr>
        </p15:guide>
        <p15:guide id="8" pos="565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C96D3A-DF71-4BEA-AB5D-3D753CEC0D4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06.04.2022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3D87BF-3943-41A0-B7FA-2363D4D25F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24B4A3F-4C17-43C0-860B-F608F786D2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394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Blank" preserve="1" userDrawn="1">
  <p:cSld name="Title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137">
            <a:extLst>
              <a:ext uri="{FF2B5EF4-FFF2-40B4-BE49-F238E27FC236}">
                <a16:creationId xmlns:a16="http://schemas.microsoft.com/office/drawing/2014/main" id="{481791E7-44DD-7A48-B802-7F816B4E886C}"/>
              </a:ext>
            </a:extLst>
          </p:cNvPr>
          <p:cNvSpPr/>
          <p:nvPr userDrawn="1"/>
        </p:nvSpPr>
        <p:spPr bwMode="white">
          <a:xfrm>
            <a:off x="0" y="27137"/>
            <a:ext cx="12192000" cy="22266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" name="Text Placeholder 10">
            <a:extLst>
              <a:ext uri="{FF2B5EF4-FFF2-40B4-BE49-F238E27FC236}">
                <a16:creationId xmlns:a16="http://schemas.microsoft.com/office/drawing/2014/main" id="{FAA8B699-7C22-4B48-9D01-C3F62673BC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888" y="1118969"/>
            <a:ext cx="8339137" cy="24929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200"/>
              </a:spcBef>
              <a:buNone/>
              <a:defRPr sz="18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44" name="Text Placeholder 10">
            <a:extLst>
              <a:ext uri="{FF2B5EF4-FFF2-40B4-BE49-F238E27FC236}">
                <a16:creationId xmlns:a16="http://schemas.microsoft.com/office/drawing/2014/main" id="{07E61089-0F11-2E41-8BA0-05B2C90C97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93" y="1390954"/>
            <a:ext cx="8347982" cy="24929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200"/>
              </a:spcBef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3600">
                <a:solidFill>
                  <a:srgbClr val="006AB3"/>
                </a:solidFill>
              </a:defRPr>
            </a:lvl2pPr>
            <a:lvl3pPr marL="914400" indent="0">
              <a:buNone/>
              <a:defRPr sz="3600">
                <a:solidFill>
                  <a:srgbClr val="006AB3"/>
                </a:solidFill>
              </a:defRPr>
            </a:lvl3pPr>
            <a:lvl4pPr marL="1371600" indent="0">
              <a:buNone/>
              <a:defRPr sz="3600">
                <a:solidFill>
                  <a:srgbClr val="006AB3"/>
                </a:solidFill>
              </a:defRPr>
            </a:lvl4pPr>
            <a:lvl5pPr marL="1828800" indent="0">
              <a:buNone/>
              <a:defRPr sz="3600">
                <a:solidFill>
                  <a:srgbClr val="006AB3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BB54A8-2532-4AC3-BC6D-1799C48AA5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354527"/>
            <a:ext cx="8339136" cy="687170"/>
          </a:xfrm>
        </p:spPr>
        <p:txBody>
          <a:bodyPr vert="horz">
            <a:noAutofit/>
          </a:bodyPr>
          <a:lstStyle>
            <a:lvl1pPr>
              <a:lnSpc>
                <a:spcPct val="90000"/>
              </a:lnSpc>
              <a:defRPr sz="4800"/>
            </a:lvl1pPr>
          </a:lstStyle>
          <a:p>
            <a:r>
              <a:rPr lang="en-US"/>
              <a:t>Title Headline</a:t>
            </a:r>
            <a:endParaRPr lang="en-US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70F70B2-C275-44AA-BB72-A373241C3548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630667"/>
            <a:ext cx="12192000" cy="23939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08E712D-2235-4E43-9C7A-BE2AC5796B9A}"/>
              </a:ext>
            </a:extLst>
          </p:cNvPr>
          <p:cNvSpPr/>
          <p:nvPr userDrawn="1"/>
        </p:nvSpPr>
        <p:spPr>
          <a:xfrm>
            <a:off x="8795421" y="1789319"/>
            <a:ext cx="2788383" cy="30777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/>
          <a:p>
            <a:pPr algn="r"/>
            <a:r>
              <a:rPr lang="en-US" sz="2000" i="1" noProof="0">
                <a:solidFill>
                  <a:srgbClr val="0069B3"/>
                </a:solidFill>
              </a:rPr>
              <a:t>Humidity for a better life</a:t>
            </a:r>
            <a:endParaRPr lang="en-US" sz="2000" i="1" noProof="0" dirty="0">
              <a:solidFill>
                <a:srgbClr val="0069B3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AE1FFC-B1D9-402C-9694-7C63205CD857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291829" y="421181"/>
            <a:ext cx="2448000" cy="47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77863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564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with Image" preserve="1" userDrawn="1">
  <p:cSld name="Chapt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7AFF423-FD6A-4C92-874B-50B5D41EEF5E}"/>
              </a:ext>
            </a:extLst>
          </p:cNvPr>
          <p:cNvSpPr/>
          <p:nvPr userDrawn="1"/>
        </p:nvSpPr>
        <p:spPr>
          <a:xfrm rot="21356661">
            <a:off x="5937286" y="1468029"/>
            <a:ext cx="6412693" cy="5077841"/>
          </a:xfrm>
          <a:custGeom>
            <a:avLst/>
            <a:gdLst>
              <a:gd name="connsiteX0" fmla="*/ 1178376 w 6412693"/>
              <a:gd name="connsiteY0" fmla="*/ 47589 h 5077841"/>
              <a:gd name="connsiteX1" fmla="*/ 1178375 w 6412693"/>
              <a:gd name="connsiteY1" fmla="*/ 47591 h 5077841"/>
              <a:gd name="connsiteX2" fmla="*/ 6412693 w 6412693"/>
              <a:gd name="connsiteY2" fmla="*/ 418720 h 5077841"/>
              <a:gd name="connsiteX3" fmla="*/ 6110108 w 6412693"/>
              <a:gd name="connsiteY3" fmla="*/ 4686318 h 5077841"/>
              <a:gd name="connsiteX4" fmla="*/ 6110110 w 6412693"/>
              <a:gd name="connsiteY4" fmla="*/ 4686318 h 5077841"/>
              <a:gd name="connsiteX5" fmla="*/ 6083282 w 6412693"/>
              <a:gd name="connsiteY5" fmla="*/ 5064697 h 5077841"/>
              <a:gd name="connsiteX6" fmla="*/ 6082751 w 6412693"/>
              <a:gd name="connsiteY6" fmla="*/ 5072187 h 5077841"/>
              <a:gd name="connsiteX7" fmla="*/ 6082350 w 6412693"/>
              <a:gd name="connsiteY7" fmla="*/ 5077841 h 5077841"/>
              <a:gd name="connsiteX8" fmla="*/ 3877380 w 6412693"/>
              <a:gd name="connsiteY8" fmla="*/ 4904176 h 5077841"/>
              <a:gd name="connsiteX9" fmla="*/ 1864008 w 6412693"/>
              <a:gd name="connsiteY9" fmla="*/ 4814229 h 5077841"/>
              <a:gd name="connsiteX10" fmla="*/ 842608 w 6412693"/>
              <a:gd name="connsiteY10" fmla="*/ 4783186 h 5077841"/>
              <a:gd name="connsiteX11" fmla="*/ 842098 w 6412693"/>
              <a:gd name="connsiteY11" fmla="*/ 4790384 h 5077841"/>
              <a:gd name="connsiteX12" fmla="*/ 664046 w 6412693"/>
              <a:gd name="connsiteY12" fmla="*/ 4777759 h 5077841"/>
              <a:gd name="connsiteX13" fmla="*/ 32123 w 6412693"/>
              <a:gd name="connsiteY13" fmla="*/ 4758554 h 5077841"/>
              <a:gd name="connsiteX14" fmla="*/ 32123 w 6412693"/>
              <a:gd name="connsiteY14" fmla="*/ 4757558 h 5077841"/>
              <a:gd name="connsiteX15" fmla="*/ 0 w 6412693"/>
              <a:gd name="connsiteY15" fmla="*/ 4756724 h 5077841"/>
              <a:gd name="connsiteX16" fmla="*/ 2294 w 6412693"/>
              <a:gd name="connsiteY16" fmla="*/ 4668428 h 5077841"/>
              <a:gd name="connsiteX17" fmla="*/ 32123 w 6412693"/>
              <a:gd name="connsiteY17" fmla="*/ 4669203 h 5077841"/>
              <a:gd name="connsiteX18" fmla="*/ 32123 w 6412693"/>
              <a:gd name="connsiteY18" fmla="*/ 4584722 h 5077841"/>
              <a:gd name="connsiteX19" fmla="*/ 182108 w 6412693"/>
              <a:gd name="connsiteY19" fmla="*/ 4584722 h 5077841"/>
              <a:gd name="connsiteX20" fmla="*/ 183789 w 6412693"/>
              <a:gd name="connsiteY20" fmla="*/ 4561015 h 5077841"/>
              <a:gd name="connsiteX21" fmla="*/ 507178 w 6412693"/>
              <a:gd name="connsiteY21" fmla="*/ 2 h 5077841"/>
              <a:gd name="connsiteX22" fmla="*/ 507179 w 6412693"/>
              <a:gd name="connsiteY22" fmla="*/ 0 h 5077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412693" h="5077841">
                <a:moveTo>
                  <a:pt x="1178376" y="47589"/>
                </a:moveTo>
                <a:lnTo>
                  <a:pt x="1178375" y="47591"/>
                </a:lnTo>
                <a:lnTo>
                  <a:pt x="6412693" y="418720"/>
                </a:lnTo>
                <a:lnTo>
                  <a:pt x="6110108" y="4686318"/>
                </a:lnTo>
                <a:lnTo>
                  <a:pt x="6110110" y="4686318"/>
                </a:lnTo>
                <a:lnTo>
                  <a:pt x="6083282" y="5064697"/>
                </a:lnTo>
                <a:lnTo>
                  <a:pt x="6082751" y="5072187"/>
                </a:lnTo>
                <a:lnTo>
                  <a:pt x="6082350" y="5077841"/>
                </a:lnTo>
                <a:lnTo>
                  <a:pt x="3877380" y="4904176"/>
                </a:lnTo>
                <a:lnTo>
                  <a:pt x="1864008" y="4814229"/>
                </a:lnTo>
                <a:lnTo>
                  <a:pt x="842608" y="4783186"/>
                </a:lnTo>
                <a:lnTo>
                  <a:pt x="842098" y="4790384"/>
                </a:lnTo>
                <a:lnTo>
                  <a:pt x="664046" y="4777759"/>
                </a:lnTo>
                <a:lnTo>
                  <a:pt x="32123" y="4758554"/>
                </a:lnTo>
                <a:lnTo>
                  <a:pt x="32123" y="4757558"/>
                </a:lnTo>
                <a:lnTo>
                  <a:pt x="0" y="4756724"/>
                </a:lnTo>
                <a:lnTo>
                  <a:pt x="2294" y="4668428"/>
                </a:lnTo>
                <a:lnTo>
                  <a:pt x="32123" y="4669203"/>
                </a:lnTo>
                <a:lnTo>
                  <a:pt x="32123" y="4584722"/>
                </a:lnTo>
                <a:lnTo>
                  <a:pt x="182108" y="4584722"/>
                </a:lnTo>
                <a:lnTo>
                  <a:pt x="183789" y="4561015"/>
                </a:lnTo>
                <a:lnTo>
                  <a:pt x="507178" y="2"/>
                </a:lnTo>
                <a:lnTo>
                  <a:pt x="50717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F7CD530-3C5C-4B56-ABBF-B9B51606BEA1}"/>
              </a:ext>
            </a:extLst>
          </p:cNvPr>
          <p:cNvSpPr/>
          <p:nvPr userDrawn="1"/>
        </p:nvSpPr>
        <p:spPr>
          <a:xfrm rot="21445476">
            <a:off x="4979236" y="1634540"/>
            <a:ext cx="1692767" cy="4817401"/>
          </a:xfrm>
          <a:custGeom>
            <a:avLst/>
            <a:gdLst>
              <a:gd name="connsiteX0" fmla="*/ 216299 w 1692767"/>
              <a:gd name="connsiteY0" fmla="*/ 0 h 4817401"/>
              <a:gd name="connsiteX1" fmla="*/ 1692767 w 1692767"/>
              <a:gd name="connsiteY1" fmla="*/ 66410 h 4817401"/>
              <a:gd name="connsiteX2" fmla="*/ 1479454 w 1692767"/>
              <a:gd name="connsiteY2" fmla="*/ 4808858 h 4817401"/>
              <a:gd name="connsiteX3" fmla="*/ 1118881 w 1692767"/>
              <a:gd name="connsiteY3" fmla="*/ 4792640 h 4817401"/>
              <a:gd name="connsiteX4" fmla="*/ 1119573 w 1692767"/>
              <a:gd name="connsiteY4" fmla="*/ 4812154 h 4817401"/>
              <a:gd name="connsiteX5" fmla="*/ 971553 w 1692767"/>
              <a:gd name="connsiteY5" fmla="*/ 4817401 h 4817401"/>
              <a:gd name="connsiteX6" fmla="*/ 971516 w 1692767"/>
              <a:gd name="connsiteY6" fmla="*/ 4816357 h 4817401"/>
              <a:gd name="connsiteX7" fmla="*/ 889257 w 1692767"/>
              <a:gd name="connsiteY7" fmla="*/ 4812657 h 4817401"/>
              <a:gd name="connsiteX8" fmla="*/ 889257 w 1692767"/>
              <a:gd name="connsiteY8" fmla="*/ 4814049 h 4817401"/>
              <a:gd name="connsiteX9" fmla="*/ 741144 w 1692767"/>
              <a:gd name="connsiteY9" fmla="*/ 4814048 h 4817401"/>
              <a:gd name="connsiteX10" fmla="*/ 741144 w 1692767"/>
              <a:gd name="connsiteY10" fmla="*/ 4811934 h 4817401"/>
              <a:gd name="connsiteX11" fmla="*/ 641126 w 1692767"/>
              <a:gd name="connsiteY11" fmla="*/ 4811934 h 4817401"/>
              <a:gd name="connsiteX12" fmla="*/ 641126 w 1692767"/>
              <a:gd name="connsiteY12" fmla="*/ 4809001 h 4817401"/>
              <a:gd name="connsiteX13" fmla="*/ 525612 w 1692767"/>
              <a:gd name="connsiteY13" fmla="*/ 4809000 h 4817401"/>
              <a:gd name="connsiteX14" fmla="*/ 525439 w 1692767"/>
              <a:gd name="connsiteY14" fmla="*/ 4812838 h 4817401"/>
              <a:gd name="connsiteX15" fmla="*/ 304172 w 1692767"/>
              <a:gd name="connsiteY15" fmla="*/ 4802885 h 4817401"/>
              <a:gd name="connsiteX16" fmla="*/ 167917 w 1692767"/>
              <a:gd name="connsiteY16" fmla="*/ 4802886 h 4817401"/>
              <a:gd name="connsiteX17" fmla="*/ 167312 w 1692767"/>
              <a:gd name="connsiteY17" fmla="*/ 4816340 h 4817401"/>
              <a:gd name="connsiteX18" fmla="*/ 0 w 1692767"/>
              <a:gd name="connsiteY18" fmla="*/ 4808814 h 4817401"/>
              <a:gd name="connsiteX19" fmla="*/ 2986 w 1692767"/>
              <a:gd name="connsiteY19" fmla="*/ 4742448 h 4817401"/>
              <a:gd name="connsiteX20" fmla="*/ 3969 w 1692767"/>
              <a:gd name="connsiteY20" fmla="*/ 4720579 h 481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92767" h="4817401">
                <a:moveTo>
                  <a:pt x="216299" y="0"/>
                </a:moveTo>
                <a:lnTo>
                  <a:pt x="1692767" y="66410"/>
                </a:lnTo>
                <a:lnTo>
                  <a:pt x="1479454" y="4808858"/>
                </a:lnTo>
                <a:lnTo>
                  <a:pt x="1118881" y="4792640"/>
                </a:lnTo>
                <a:lnTo>
                  <a:pt x="1119573" y="4812154"/>
                </a:lnTo>
                <a:lnTo>
                  <a:pt x="971553" y="4817401"/>
                </a:lnTo>
                <a:lnTo>
                  <a:pt x="971516" y="4816357"/>
                </a:lnTo>
                <a:lnTo>
                  <a:pt x="889257" y="4812657"/>
                </a:lnTo>
                <a:lnTo>
                  <a:pt x="889257" y="4814049"/>
                </a:lnTo>
                <a:lnTo>
                  <a:pt x="741144" y="4814048"/>
                </a:lnTo>
                <a:lnTo>
                  <a:pt x="741144" y="4811934"/>
                </a:lnTo>
                <a:lnTo>
                  <a:pt x="641126" y="4811934"/>
                </a:lnTo>
                <a:lnTo>
                  <a:pt x="641126" y="4809001"/>
                </a:lnTo>
                <a:lnTo>
                  <a:pt x="525612" y="4809000"/>
                </a:lnTo>
                <a:lnTo>
                  <a:pt x="525439" y="4812838"/>
                </a:lnTo>
                <a:lnTo>
                  <a:pt x="304172" y="4802885"/>
                </a:lnTo>
                <a:lnTo>
                  <a:pt x="167917" y="4802886"/>
                </a:lnTo>
                <a:lnTo>
                  <a:pt x="167312" y="4816340"/>
                </a:lnTo>
                <a:lnTo>
                  <a:pt x="0" y="4808814"/>
                </a:lnTo>
                <a:lnTo>
                  <a:pt x="2986" y="4742448"/>
                </a:lnTo>
                <a:lnTo>
                  <a:pt x="3969" y="472057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C2C2D4E5-4025-4B47-89E4-7533D0D19F02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 bwMode="gray">
          <a:xfrm>
            <a:off x="5087938" y="0"/>
            <a:ext cx="7104062" cy="6458184"/>
          </a:xfrm>
          <a:custGeom>
            <a:avLst/>
            <a:gdLst>
              <a:gd name="connsiteX0" fmla="*/ 0 w 7104062"/>
              <a:gd name="connsiteY0" fmla="*/ 0 h 6458184"/>
              <a:gd name="connsiteX1" fmla="*/ 7104062 w 7104062"/>
              <a:gd name="connsiteY1" fmla="*/ 0 h 6458184"/>
              <a:gd name="connsiteX2" fmla="*/ 7104062 w 7104062"/>
              <a:gd name="connsiteY2" fmla="*/ 6327521 h 6458184"/>
              <a:gd name="connsiteX3" fmla="*/ 6672349 w 7104062"/>
              <a:gd name="connsiteY3" fmla="*/ 6318780 h 6458184"/>
              <a:gd name="connsiteX4" fmla="*/ 6586474 w 7104062"/>
              <a:gd name="connsiteY4" fmla="*/ 6317583 h 6458184"/>
              <a:gd name="connsiteX5" fmla="*/ 6523333 w 7104062"/>
              <a:gd name="connsiteY5" fmla="*/ 6316371 h 6458184"/>
              <a:gd name="connsiteX6" fmla="*/ 6426548 w 7104062"/>
              <a:gd name="connsiteY6" fmla="*/ 6315354 h 6458184"/>
              <a:gd name="connsiteX7" fmla="*/ 6217205 w 7104062"/>
              <a:gd name="connsiteY7" fmla="*/ 6312437 h 6458184"/>
              <a:gd name="connsiteX8" fmla="*/ 6010664 w 7104062"/>
              <a:gd name="connsiteY8" fmla="*/ 6310988 h 6458184"/>
              <a:gd name="connsiteX9" fmla="*/ 5899801 w 7104062"/>
              <a:gd name="connsiteY9" fmla="*/ 6309825 h 6458184"/>
              <a:gd name="connsiteX10" fmla="*/ 5836925 w 7104062"/>
              <a:gd name="connsiteY10" fmla="*/ 6309770 h 6458184"/>
              <a:gd name="connsiteX11" fmla="*/ 5736694 w 7104062"/>
              <a:gd name="connsiteY11" fmla="*/ 6309066 h 6458184"/>
              <a:gd name="connsiteX12" fmla="*/ 5228969 w 7104062"/>
              <a:gd name="connsiteY12" fmla="*/ 6309238 h 6458184"/>
              <a:gd name="connsiteX13" fmla="*/ 5228884 w 7104062"/>
              <a:gd name="connsiteY13" fmla="*/ 6309238 h 6458184"/>
              <a:gd name="connsiteX14" fmla="*/ 4874224 w 7104062"/>
              <a:gd name="connsiteY14" fmla="*/ 6311602 h 6458184"/>
              <a:gd name="connsiteX15" fmla="*/ 4822901 w 7104062"/>
              <a:gd name="connsiteY15" fmla="*/ 6312210 h 6458184"/>
              <a:gd name="connsiteX16" fmla="*/ 4783463 w 7104062"/>
              <a:gd name="connsiteY16" fmla="*/ 6312499 h 6458184"/>
              <a:gd name="connsiteX17" fmla="*/ 4692745 w 7104062"/>
              <a:gd name="connsiteY17" fmla="*/ 6313752 h 6458184"/>
              <a:gd name="connsiteX18" fmla="*/ 4505999 w 7104062"/>
              <a:gd name="connsiteY18" fmla="*/ 6315964 h 6458184"/>
              <a:gd name="connsiteX19" fmla="*/ 4393395 w 7104062"/>
              <a:gd name="connsiteY19" fmla="*/ 6317887 h 6458184"/>
              <a:gd name="connsiteX20" fmla="*/ 4316621 w 7104062"/>
              <a:gd name="connsiteY20" fmla="*/ 6318948 h 6458184"/>
              <a:gd name="connsiteX21" fmla="*/ 4240509 w 7104062"/>
              <a:gd name="connsiteY21" fmla="*/ 6320498 h 6458184"/>
              <a:gd name="connsiteX22" fmla="*/ 4123636 w 7104062"/>
              <a:gd name="connsiteY22" fmla="*/ 6322493 h 6458184"/>
              <a:gd name="connsiteX23" fmla="*/ 3927510 w 7104062"/>
              <a:gd name="connsiteY23" fmla="*/ 6326872 h 6458184"/>
              <a:gd name="connsiteX24" fmla="*/ 3827242 w 7104062"/>
              <a:gd name="connsiteY24" fmla="*/ 6328914 h 6458184"/>
              <a:gd name="connsiteX25" fmla="*/ 3784518 w 7104062"/>
              <a:gd name="connsiteY25" fmla="*/ 6330065 h 6458184"/>
              <a:gd name="connsiteX26" fmla="*/ 3726562 w 7104062"/>
              <a:gd name="connsiteY26" fmla="*/ 6331359 h 6458184"/>
              <a:gd name="connsiteX27" fmla="*/ 2885990 w 7104062"/>
              <a:gd name="connsiteY27" fmla="*/ 6356775 h 6458184"/>
              <a:gd name="connsiteX28" fmla="*/ 2823633 w 7104062"/>
              <a:gd name="connsiteY28" fmla="*/ 6359144 h 6458184"/>
              <a:gd name="connsiteX29" fmla="*/ 2776393 w 7104062"/>
              <a:gd name="connsiteY29" fmla="*/ 6360724 h 6458184"/>
              <a:gd name="connsiteX30" fmla="*/ 2666072 w 7104062"/>
              <a:gd name="connsiteY30" fmla="*/ 6365128 h 6458184"/>
              <a:gd name="connsiteX31" fmla="*/ 2441347 w 7104062"/>
              <a:gd name="connsiteY31" fmla="*/ 6373665 h 6458184"/>
              <a:gd name="connsiteX32" fmla="*/ 2304840 w 7104062"/>
              <a:gd name="connsiteY32" fmla="*/ 6379550 h 6458184"/>
              <a:gd name="connsiteX33" fmla="*/ 2212685 w 7104062"/>
              <a:gd name="connsiteY33" fmla="*/ 6383229 h 6458184"/>
              <a:gd name="connsiteX34" fmla="*/ 2120179 w 7104062"/>
              <a:gd name="connsiteY34" fmla="*/ 6387511 h 6458184"/>
              <a:gd name="connsiteX35" fmla="*/ 1979700 w 7104062"/>
              <a:gd name="connsiteY35" fmla="*/ 6393568 h 6458184"/>
              <a:gd name="connsiteX36" fmla="*/ 1742418 w 7104062"/>
              <a:gd name="connsiteY36" fmla="*/ 6404998 h 6458184"/>
              <a:gd name="connsiteX37" fmla="*/ 1621964 w 7104062"/>
              <a:gd name="connsiteY37" fmla="*/ 6410574 h 6458184"/>
              <a:gd name="connsiteX38" fmla="*/ 1570100 w 7104062"/>
              <a:gd name="connsiteY38" fmla="*/ 6413300 h 6458184"/>
              <a:gd name="connsiteX39" fmla="*/ 1500479 w 7104062"/>
              <a:gd name="connsiteY39" fmla="*/ 6416653 h 6458184"/>
              <a:gd name="connsiteX40" fmla="*/ 1027084 w 7104062"/>
              <a:gd name="connsiteY40" fmla="*/ 6441818 h 6458184"/>
              <a:gd name="connsiteX41" fmla="*/ 984099 w 7104062"/>
              <a:gd name="connsiteY41" fmla="*/ 6442046 h 6458184"/>
              <a:gd name="connsiteX42" fmla="*/ 988378 w 7104062"/>
              <a:gd name="connsiteY42" fmla="*/ 6441757 h 6458184"/>
              <a:gd name="connsiteX43" fmla="*/ 1028700 w 7104062"/>
              <a:gd name="connsiteY43" fmla="*/ 6438964 h 6458184"/>
              <a:gd name="connsiteX44" fmla="*/ 106388 w 7104062"/>
              <a:gd name="connsiteY44" fmla="*/ 6457258 h 6458184"/>
              <a:gd name="connsiteX45" fmla="*/ 105154 w 7104062"/>
              <a:gd name="connsiteY45" fmla="*/ 6457269 h 6458184"/>
              <a:gd name="connsiteX46" fmla="*/ 0 w 7104062"/>
              <a:gd name="connsiteY46" fmla="*/ 6458184 h 6458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104062" h="6458184">
                <a:moveTo>
                  <a:pt x="0" y="0"/>
                </a:moveTo>
                <a:lnTo>
                  <a:pt x="7104062" y="0"/>
                </a:lnTo>
                <a:lnTo>
                  <a:pt x="7104062" y="6327521"/>
                </a:lnTo>
                <a:cubicBezTo>
                  <a:pt x="6963848" y="6324271"/>
                  <a:pt x="6820051" y="6321325"/>
                  <a:pt x="6672349" y="6318780"/>
                </a:cubicBezTo>
                <a:lnTo>
                  <a:pt x="6586474" y="6317583"/>
                </a:lnTo>
                <a:lnTo>
                  <a:pt x="6523333" y="6316371"/>
                </a:lnTo>
                <a:lnTo>
                  <a:pt x="6426548" y="6315354"/>
                </a:lnTo>
                <a:lnTo>
                  <a:pt x="6217205" y="6312437"/>
                </a:lnTo>
                <a:lnTo>
                  <a:pt x="6010664" y="6310988"/>
                </a:lnTo>
                <a:lnTo>
                  <a:pt x="5899801" y="6309825"/>
                </a:lnTo>
                <a:lnTo>
                  <a:pt x="5836925" y="6309770"/>
                </a:lnTo>
                <a:lnTo>
                  <a:pt x="5736694" y="6309066"/>
                </a:lnTo>
                <a:lnTo>
                  <a:pt x="5228969" y="6309238"/>
                </a:lnTo>
                <a:lnTo>
                  <a:pt x="5228884" y="6309238"/>
                </a:lnTo>
                <a:cubicBezTo>
                  <a:pt x="5112861" y="6309712"/>
                  <a:pt x="4994673" y="6310491"/>
                  <a:pt x="4874224" y="6311602"/>
                </a:cubicBezTo>
                <a:lnTo>
                  <a:pt x="4822901" y="6312210"/>
                </a:lnTo>
                <a:lnTo>
                  <a:pt x="4783463" y="6312499"/>
                </a:lnTo>
                <a:lnTo>
                  <a:pt x="4692745" y="6313752"/>
                </a:lnTo>
                <a:lnTo>
                  <a:pt x="4505999" y="6315964"/>
                </a:lnTo>
                <a:lnTo>
                  <a:pt x="4393395" y="6317887"/>
                </a:lnTo>
                <a:lnTo>
                  <a:pt x="4316621" y="6318948"/>
                </a:lnTo>
                <a:lnTo>
                  <a:pt x="4240509" y="6320498"/>
                </a:lnTo>
                <a:lnTo>
                  <a:pt x="4123636" y="6322493"/>
                </a:lnTo>
                <a:lnTo>
                  <a:pt x="3927510" y="6326872"/>
                </a:lnTo>
                <a:lnTo>
                  <a:pt x="3827242" y="6328914"/>
                </a:lnTo>
                <a:lnTo>
                  <a:pt x="3784518" y="6330065"/>
                </a:lnTo>
                <a:lnTo>
                  <a:pt x="3726562" y="6331359"/>
                </a:lnTo>
                <a:cubicBezTo>
                  <a:pt x="3456815" y="6338085"/>
                  <a:pt x="3176879" y="6346482"/>
                  <a:pt x="2885990" y="6356775"/>
                </a:cubicBezTo>
                <a:lnTo>
                  <a:pt x="2823633" y="6359144"/>
                </a:lnTo>
                <a:lnTo>
                  <a:pt x="2776393" y="6360724"/>
                </a:lnTo>
                <a:lnTo>
                  <a:pt x="2666072" y="6365128"/>
                </a:lnTo>
                <a:lnTo>
                  <a:pt x="2441347" y="6373665"/>
                </a:lnTo>
                <a:lnTo>
                  <a:pt x="2304840" y="6379550"/>
                </a:lnTo>
                <a:lnTo>
                  <a:pt x="2212685" y="6383229"/>
                </a:lnTo>
                <a:lnTo>
                  <a:pt x="2120179" y="6387511"/>
                </a:lnTo>
                <a:lnTo>
                  <a:pt x="1979700" y="6393568"/>
                </a:lnTo>
                <a:lnTo>
                  <a:pt x="1742418" y="6404998"/>
                </a:lnTo>
                <a:lnTo>
                  <a:pt x="1621964" y="6410574"/>
                </a:lnTo>
                <a:lnTo>
                  <a:pt x="1570100" y="6413300"/>
                </a:lnTo>
                <a:lnTo>
                  <a:pt x="1500479" y="6416653"/>
                </a:lnTo>
                <a:lnTo>
                  <a:pt x="1027084" y="6441818"/>
                </a:lnTo>
                <a:lnTo>
                  <a:pt x="984099" y="6442046"/>
                </a:lnTo>
                <a:lnTo>
                  <a:pt x="988378" y="6441757"/>
                </a:lnTo>
                <a:lnTo>
                  <a:pt x="1028700" y="6438964"/>
                </a:lnTo>
                <a:cubicBezTo>
                  <a:pt x="705390" y="6447124"/>
                  <a:pt x="398998" y="6453451"/>
                  <a:pt x="106388" y="6457258"/>
                </a:cubicBezTo>
                <a:lnTo>
                  <a:pt x="105154" y="6457269"/>
                </a:lnTo>
                <a:lnTo>
                  <a:pt x="0" y="645818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</a:t>
            </a:r>
            <a:r>
              <a:rPr lang="en-US"/>
              <a:t>add picture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7C1D9B-FAC0-E043-BEAD-462C77E07257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F5060F-3A57-4907-868B-A7D2F3B35A3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3888" y="2403567"/>
            <a:ext cx="4231141" cy="1128774"/>
          </a:xfrm>
        </p:spPr>
        <p:txBody>
          <a:bodyPr vert="horz" bIns="0" anchor="b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3800"/>
            </a:lvl1pPr>
          </a:lstStyle>
          <a:p>
            <a:r>
              <a:rPr lang="en-US"/>
              <a:t>Chapter Title</a:t>
            </a:r>
            <a:endParaRPr lang="en-US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F86F7E22-9F9D-41E3-99F2-E44EB53A25D9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3889" y="3532188"/>
            <a:ext cx="4231122" cy="714135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3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Subheadline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85BE43-658A-4D34-B05D-AFCB9DC2A0A4}"/>
              </a:ext>
            </a:extLst>
          </p:cNvPr>
          <p:cNvSpPr>
            <a:spLocks noGrp="1"/>
          </p:cNvSpPr>
          <p:nvPr userDrawn="1">
            <p:ph type="ftr" sz="quarter" idx="14"/>
          </p:nvPr>
        </p:nvSpPr>
        <p:spPr/>
        <p:txBody>
          <a:bodyPr/>
          <a:lstStyle/>
          <a:p>
            <a:r>
              <a:rPr lang="en-US"/>
              <a:t>06.04.2022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BDA62-3DBF-4D90-8BE4-4FAB996874E3}"/>
              </a:ext>
            </a:extLst>
          </p:cNvPr>
          <p:cNvSpPr>
            <a:spLocks noGrp="1"/>
          </p:cNvSpPr>
          <p:nvPr userDrawn="1">
            <p:ph type="sldNum" sz="quarter" idx="15"/>
          </p:nvPr>
        </p:nvSpPr>
        <p:spPr/>
        <p:txBody>
          <a:bodyPr/>
          <a:lstStyle/>
          <a:p>
            <a:fld id="{000808F9-9966-43FA-95D1-241BAED12C9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2CCF00-CF2D-41EB-AA7A-34D1F0469043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5308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20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hapter with Image White Logo" preserve="1" userDrawn="1">
  <p:cSld name="Chapter with Image Whit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36E8A96-32CA-4A43-A98A-67F304A17A0C}"/>
              </a:ext>
            </a:extLst>
          </p:cNvPr>
          <p:cNvSpPr/>
          <p:nvPr userDrawn="1"/>
        </p:nvSpPr>
        <p:spPr>
          <a:xfrm rot="21356661">
            <a:off x="5937286" y="1468029"/>
            <a:ext cx="6412693" cy="5077841"/>
          </a:xfrm>
          <a:custGeom>
            <a:avLst/>
            <a:gdLst>
              <a:gd name="connsiteX0" fmla="*/ 1178376 w 6412693"/>
              <a:gd name="connsiteY0" fmla="*/ 47589 h 5077841"/>
              <a:gd name="connsiteX1" fmla="*/ 1178375 w 6412693"/>
              <a:gd name="connsiteY1" fmla="*/ 47591 h 5077841"/>
              <a:gd name="connsiteX2" fmla="*/ 6412693 w 6412693"/>
              <a:gd name="connsiteY2" fmla="*/ 418720 h 5077841"/>
              <a:gd name="connsiteX3" fmla="*/ 6110108 w 6412693"/>
              <a:gd name="connsiteY3" fmla="*/ 4686318 h 5077841"/>
              <a:gd name="connsiteX4" fmla="*/ 6110110 w 6412693"/>
              <a:gd name="connsiteY4" fmla="*/ 4686318 h 5077841"/>
              <a:gd name="connsiteX5" fmla="*/ 6083282 w 6412693"/>
              <a:gd name="connsiteY5" fmla="*/ 5064697 h 5077841"/>
              <a:gd name="connsiteX6" fmla="*/ 6082751 w 6412693"/>
              <a:gd name="connsiteY6" fmla="*/ 5072187 h 5077841"/>
              <a:gd name="connsiteX7" fmla="*/ 6082350 w 6412693"/>
              <a:gd name="connsiteY7" fmla="*/ 5077841 h 5077841"/>
              <a:gd name="connsiteX8" fmla="*/ 3877380 w 6412693"/>
              <a:gd name="connsiteY8" fmla="*/ 4904176 h 5077841"/>
              <a:gd name="connsiteX9" fmla="*/ 1864008 w 6412693"/>
              <a:gd name="connsiteY9" fmla="*/ 4814229 h 5077841"/>
              <a:gd name="connsiteX10" fmla="*/ 842608 w 6412693"/>
              <a:gd name="connsiteY10" fmla="*/ 4783186 h 5077841"/>
              <a:gd name="connsiteX11" fmla="*/ 842098 w 6412693"/>
              <a:gd name="connsiteY11" fmla="*/ 4790384 h 5077841"/>
              <a:gd name="connsiteX12" fmla="*/ 664046 w 6412693"/>
              <a:gd name="connsiteY12" fmla="*/ 4777759 h 5077841"/>
              <a:gd name="connsiteX13" fmla="*/ 32123 w 6412693"/>
              <a:gd name="connsiteY13" fmla="*/ 4758554 h 5077841"/>
              <a:gd name="connsiteX14" fmla="*/ 32123 w 6412693"/>
              <a:gd name="connsiteY14" fmla="*/ 4757558 h 5077841"/>
              <a:gd name="connsiteX15" fmla="*/ 0 w 6412693"/>
              <a:gd name="connsiteY15" fmla="*/ 4756724 h 5077841"/>
              <a:gd name="connsiteX16" fmla="*/ 2294 w 6412693"/>
              <a:gd name="connsiteY16" fmla="*/ 4668428 h 5077841"/>
              <a:gd name="connsiteX17" fmla="*/ 32123 w 6412693"/>
              <a:gd name="connsiteY17" fmla="*/ 4669203 h 5077841"/>
              <a:gd name="connsiteX18" fmla="*/ 32123 w 6412693"/>
              <a:gd name="connsiteY18" fmla="*/ 4584722 h 5077841"/>
              <a:gd name="connsiteX19" fmla="*/ 182108 w 6412693"/>
              <a:gd name="connsiteY19" fmla="*/ 4584722 h 5077841"/>
              <a:gd name="connsiteX20" fmla="*/ 183789 w 6412693"/>
              <a:gd name="connsiteY20" fmla="*/ 4561015 h 5077841"/>
              <a:gd name="connsiteX21" fmla="*/ 507178 w 6412693"/>
              <a:gd name="connsiteY21" fmla="*/ 2 h 5077841"/>
              <a:gd name="connsiteX22" fmla="*/ 507179 w 6412693"/>
              <a:gd name="connsiteY22" fmla="*/ 0 h 5077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412693" h="5077841">
                <a:moveTo>
                  <a:pt x="1178376" y="47589"/>
                </a:moveTo>
                <a:lnTo>
                  <a:pt x="1178375" y="47591"/>
                </a:lnTo>
                <a:lnTo>
                  <a:pt x="6412693" y="418720"/>
                </a:lnTo>
                <a:lnTo>
                  <a:pt x="6110108" y="4686318"/>
                </a:lnTo>
                <a:lnTo>
                  <a:pt x="6110110" y="4686318"/>
                </a:lnTo>
                <a:lnTo>
                  <a:pt x="6083282" y="5064697"/>
                </a:lnTo>
                <a:lnTo>
                  <a:pt x="6082751" y="5072187"/>
                </a:lnTo>
                <a:lnTo>
                  <a:pt x="6082350" y="5077841"/>
                </a:lnTo>
                <a:lnTo>
                  <a:pt x="3877380" y="4904176"/>
                </a:lnTo>
                <a:lnTo>
                  <a:pt x="1864008" y="4814229"/>
                </a:lnTo>
                <a:lnTo>
                  <a:pt x="842608" y="4783186"/>
                </a:lnTo>
                <a:lnTo>
                  <a:pt x="842098" y="4790384"/>
                </a:lnTo>
                <a:lnTo>
                  <a:pt x="664046" y="4777759"/>
                </a:lnTo>
                <a:lnTo>
                  <a:pt x="32123" y="4758554"/>
                </a:lnTo>
                <a:lnTo>
                  <a:pt x="32123" y="4757558"/>
                </a:lnTo>
                <a:lnTo>
                  <a:pt x="0" y="4756724"/>
                </a:lnTo>
                <a:lnTo>
                  <a:pt x="2294" y="4668428"/>
                </a:lnTo>
                <a:lnTo>
                  <a:pt x="32123" y="4669203"/>
                </a:lnTo>
                <a:lnTo>
                  <a:pt x="32123" y="4584722"/>
                </a:lnTo>
                <a:lnTo>
                  <a:pt x="182108" y="4584722"/>
                </a:lnTo>
                <a:lnTo>
                  <a:pt x="183789" y="4561015"/>
                </a:lnTo>
                <a:lnTo>
                  <a:pt x="507178" y="2"/>
                </a:lnTo>
                <a:lnTo>
                  <a:pt x="507179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AD0DB41-E0F6-41E6-AD3D-324B57ED5043}"/>
              </a:ext>
            </a:extLst>
          </p:cNvPr>
          <p:cNvSpPr/>
          <p:nvPr userDrawn="1"/>
        </p:nvSpPr>
        <p:spPr>
          <a:xfrm rot="21445476">
            <a:off x="4979236" y="1634540"/>
            <a:ext cx="1692767" cy="4817401"/>
          </a:xfrm>
          <a:custGeom>
            <a:avLst/>
            <a:gdLst>
              <a:gd name="connsiteX0" fmla="*/ 216299 w 1692767"/>
              <a:gd name="connsiteY0" fmla="*/ 0 h 4817401"/>
              <a:gd name="connsiteX1" fmla="*/ 1692767 w 1692767"/>
              <a:gd name="connsiteY1" fmla="*/ 66410 h 4817401"/>
              <a:gd name="connsiteX2" fmla="*/ 1479454 w 1692767"/>
              <a:gd name="connsiteY2" fmla="*/ 4808858 h 4817401"/>
              <a:gd name="connsiteX3" fmla="*/ 1118881 w 1692767"/>
              <a:gd name="connsiteY3" fmla="*/ 4792640 h 4817401"/>
              <a:gd name="connsiteX4" fmla="*/ 1119573 w 1692767"/>
              <a:gd name="connsiteY4" fmla="*/ 4812154 h 4817401"/>
              <a:gd name="connsiteX5" fmla="*/ 971553 w 1692767"/>
              <a:gd name="connsiteY5" fmla="*/ 4817401 h 4817401"/>
              <a:gd name="connsiteX6" fmla="*/ 971516 w 1692767"/>
              <a:gd name="connsiteY6" fmla="*/ 4816357 h 4817401"/>
              <a:gd name="connsiteX7" fmla="*/ 889257 w 1692767"/>
              <a:gd name="connsiteY7" fmla="*/ 4812657 h 4817401"/>
              <a:gd name="connsiteX8" fmla="*/ 889257 w 1692767"/>
              <a:gd name="connsiteY8" fmla="*/ 4814049 h 4817401"/>
              <a:gd name="connsiteX9" fmla="*/ 741144 w 1692767"/>
              <a:gd name="connsiteY9" fmla="*/ 4814048 h 4817401"/>
              <a:gd name="connsiteX10" fmla="*/ 741144 w 1692767"/>
              <a:gd name="connsiteY10" fmla="*/ 4811934 h 4817401"/>
              <a:gd name="connsiteX11" fmla="*/ 641126 w 1692767"/>
              <a:gd name="connsiteY11" fmla="*/ 4811934 h 4817401"/>
              <a:gd name="connsiteX12" fmla="*/ 641126 w 1692767"/>
              <a:gd name="connsiteY12" fmla="*/ 4809001 h 4817401"/>
              <a:gd name="connsiteX13" fmla="*/ 525612 w 1692767"/>
              <a:gd name="connsiteY13" fmla="*/ 4809000 h 4817401"/>
              <a:gd name="connsiteX14" fmla="*/ 525439 w 1692767"/>
              <a:gd name="connsiteY14" fmla="*/ 4812838 h 4817401"/>
              <a:gd name="connsiteX15" fmla="*/ 304172 w 1692767"/>
              <a:gd name="connsiteY15" fmla="*/ 4802885 h 4817401"/>
              <a:gd name="connsiteX16" fmla="*/ 167917 w 1692767"/>
              <a:gd name="connsiteY16" fmla="*/ 4802886 h 4817401"/>
              <a:gd name="connsiteX17" fmla="*/ 167312 w 1692767"/>
              <a:gd name="connsiteY17" fmla="*/ 4816340 h 4817401"/>
              <a:gd name="connsiteX18" fmla="*/ 0 w 1692767"/>
              <a:gd name="connsiteY18" fmla="*/ 4808814 h 4817401"/>
              <a:gd name="connsiteX19" fmla="*/ 2986 w 1692767"/>
              <a:gd name="connsiteY19" fmla="*/ 4742448 h 4817401"/>
              <a:gd name="connsiteX20" fmla="*/ 3969 w 1692767"/>
              <a:gd name="connsiteY20" fmla="*/ 4720579 h 4817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92767" h="4817401">
                <a:moveTo>
                  <a:pt x="216299" y="0"/>
                </a:moveTo>
                <a:lnTo>
                  <a:pt x="1692767" y="66410"/>
                </a:lnTo>
                <a:lnTo>
                  <a:pt x="1479454" y="4808858"/>
                </a:lnTo>
                <a:lnTo>
                  <a:pt x="1118881" y="4792640"/>
                </a:lnTo>
                <a:lnTo>
                  <a:pt x="1119573" y="4812154"/>
                </a:lnTo>
                <a:lnTo>
                  <a:pt x="971553" y="4817401"/>
                </a:lnTo>
                <a:lnTo>
                  <a:pt x="971516" y="4816357"/>
                </a:lnTo>
                <a:lnTo>
                  <a:pt x="889257" y="4812657"/>
                </a:lnTo>
                <a:lnTo>
                  <a:pt x="889257" y="4814049"/>
                </a:lnTo>
                <a:lnTo>
                  <a:pt x="741144" y="4814048"/>
                </a:lnTo>
                <a:lnTo>
                  <a:pt x="741144" y="4811934"/>
                </a:lnTo>
                <a:lnTo>
                  <a:pt x="641126" y="4811934"/>
                </a:lnTo>
                <a:lnTo>
                  <a:pt x="641126" y="4809001"/>
                </a:lnTo>
                <a:lnTo>
                  <a:pt x="525612" y="4809000"/>
                </a:lnTo>
                <a:lnTo>
                  <a:pt x="525439" y="4812838"/>
                </a:lnTo>
                <a:lnTo>
                  <a:pt x="304172" y="4802885"/>
                </a:lnTo>
                <a:lnTo>
                  <a:pt x="167917" y="4802886"/>
                </a:lnTo>
                <a:lnTo>
                  <a:pt x="167312" y="4816340"/>
                </a:lnTo>
                <a:lnTo>
                  <a:pt x="0" y="4808814"/>
                </a:lnTo>
                <a:lnTo>
                  <a:pt x="2986" y="4742448"/>
                </a:lnTo>
                <a:lnTo>
                  <a:pt x="3969" y="472057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BAE8707-D952-4C69-84E2-851A8FB5C8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5930900"/>
            <a:ext cx="12192000" cy="927100"/>
          </a:xfrm>
          <a:prstGeom prst="rect">
            <a:avLst/>
          </a:prstGeom>
        </p:spPr>
      </p:pic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B06CB938-2572-4A98-95A1-FC46199145A7}"/>
              </a:ext>
            </a:extLst>
          </p:cNvPr>
          <p:cNvSpPr>
            <a:spLocks noGrp="1"/>
          </p:cNvSpPr>
          <p:nvPr userDrawn="1">
            <p:ph type="pic" sz="quarter" idx="13"/>
          </p:nvPr>
        </p:nvSpPr>
        <p:spPr bwMode="gray">
          <a:xfrm>
            <a:off x="5087938" y="0"/>
            <a:ext cx="7104062" cy="6458184"/>
          </a:xfrm>
          <a:custGeom>
            <a:avLst/>
            <a:gdLst>
              <a:gd name="connsiteX0" fmla="*/ 0 w 7104062"/>
              <a:gd name="connsiteY0" fmla="*/ 0 h 6458184"/>
              <a:gd name="connsiteX1" fmla="*/ 7104062 w 7104062"/>
              <a:gd name="connsiteY1" fmla="*/ 0 h 6458184"/>
              <a:gd name="connsiteX2" fmla="*/ 7104062 w 7104062"/>
              <a:gd name="connsiteY2" fmla="*/ 6327521 h 6458184"/>
              <a:gd name="connsiteX3" fmla="*/ 6672349 w 7104062"/>
              <a:gd name="connsiteY3" fmla="*/ 6318780 h 6458184"/>
              <a:gd name="connsiteX4" fmla="*/ 6586474 w 7104062"/>
              <a:gd name="connsiteY4" fmla="*/ 6317583 h 6458184"/>
              <a:gd name="connsiteX5" fmla="*/ 6523333 w 7104062"/>
              <a:gd name="connsiteY5" fmla="*/ 6316371 h 6458184"/>
              <a:gd name="connsiteX6" fmla="*/ 6426548 w 7104062"/>
              <a:gd name="connsiteY6" fmla="*/ 6315354 h 6458184"/>
              <a:gd name="connsiteX7" fmla="*/ 6217205 w 7104062"/>
              <a:gd name="connsiteY7" fmla="*/ 6312437 h 6458184"/>
              <a:gd name="connsiteX8" fmla="*/ 6010664 w 7104062"/>
              <a:gd name="connsiteY8" fmla="*/ 6310988 h 6458184"/>
              <a:gd name="connsiteX9" fmla="*/ 5899801 w 7104062"/>
              <a:gd name="connsiteY9" fmla="*/ 6309825 h 6458184"/>
              <a:gd name="connsiteX10" fmla="*/ 5836925 w 7104062"/>
              <a:gd name="connsiteY10" fmla="*/ 6309770 h 6458184"/>
              <a:gd name="connsiteX11" fmla="*/ 5736694 w 7104062"/>
              <a:gd name="connsiteY11" fmla="*/ 6309066 h 6458184"/>
              <a:gd name="connsiteX12" fmla="*/ 5228969 w 7104062"/>
              <a:gd name="connsiteY12" fmla="*/ 6309238 h 6458184"/>
              <a:gd name="connsiteX13" fmla="*/ 5228884 w 7104062"/>
              <a:gd name="connsiteY13" fmla="*/ 6309238 h 6458184"/>
              <a:gd name="connsiteX14" fmla="*/ 4874224 w 7104062"/>
              <a:gd name="connsiteY14" fmla="*/ 6311602 h 6458184"/>
              <a:gd name="connsiteX15" fmla="*/ 4822901 w 7104062"/>
              <a:gd name="connsiteY15" fmla="*/ 6312210 h 6458184"/>
              <a:gd name="connsiteX16" fmla="*/ 4783463 w 7104062"/>
              <a:gd name="connsiteY16" fmla="*/ 6312499 h 6458184"/>
              <a:gd name="connsiteX17" fmla="*/ 4692745 w 7104062"/>
              <a:gd name="connsiteY17" fmla="*/ 6313752 h 6458184"/>
              <a:gd name="connsiteX18" fmla="*/ 4505999 w 7104062"/>
              <a:gd name="connsiteY18" fmla="*/ 6315964 h 6458184"/>
              <a:gd name="connsiteX19" fmla="*/ 4393395 w 7104062"/>
              <a:gd name="connsiteY19" fmla="*/ 6317887 h 6458184"/>
              <a:gd name="connsiteX20" fmla="*/ 4316621 w 7104062"/>
              <a:gd name="connsiteY20" fmla="*/ 6318948 h 6458184"/>
              <a:gd name="connsiteX21" fmla="*/ 4240509 w 7104062"/>
              <a:gd name="connsiteY21" fmla="*/ 6320498 h 6458184"/>
              <a:gd name="connsiteX22" fmla="*/ 4123636 w 7104062"/>
              <a:gd name="connsiteY22" fmla="*/ 6322493 h 6458184"/>
              <a:gd name="connsiteX23" fmla="*/ 3927510 w 7104062"/>
              <a:gd name="connsiteY23" fmla="*/ 6326872 h 6458184"/>
              <a:gd name="connsiteX24" fmla="*/ 3827242 w 7104062"/>
              <a:gd name="connsiteY24" fmla="*/ 6328914 h 6458184"/>
              <a:gd name="connsiteX25" fmla="*/ 3784518 w 7104062"/>
              <a:gd name="connsiteY25" fmla="*/ 6330065 h 6458184"/>
              <a:gd name="connsiteX26" fmla="*/ 3726562 w 7104062"/>
              <a:gd name="connsiteY26" fmla="*/ 6331359 h 6458184"/>
              <a:gd name="connsiteX27" fmla="*/ 2885990 w 7104062"/>
              <a:gd name="connsiteY27" fmla="*/ 6356775 h 6458184"/>
              <a:gd name="connsiteX28" fmla="*/ 2823633 w 7104062"/>
              <a:gd name="connsiteY28" fmla="*/ 6359144 h 6458184"/>
              <a:gd name="connsiteX29" fmla="*/ 2776393 w 7104062"/>
              <a:gd name="connsiteY29" fmla="*/ 6360724 h 6458184"/>
              <a:gd name="connsiteX30" fmla="*/ 2666072 w 7104062"/>
              <a:gd name="connsiteY30" fmla="*/ 6365128 h 6458184"/>
              <a:gd name="connsiteX31" fmla="*/ 2441347 w 7104062"/>
              <a:gd name="connsiteY31" fmla="*/ 6373665 h 6458184"/>
              <a:gd name="connsiteX32" fmla="*/ 2304840 w 7104062"/>
              <a:gd name="connsiteY32" fmla="*/ 6379550 h 6458184"/>
              <a:gd name="connsiteX33" fmla="*/ 2212685 w 7104062"/>
              <a:gd name="connsiteY33" fmla="*/ 6383229 h 6458184"/>
              <a:gd name="connsiteX34" fmla="*/ 2120179 w 7104062"/>
              <a:gd name="connsiteY34" fmla="*/ 6387511 h 6458184"/>
              <a:gd name="connsiteX35" fmla="*/ 1979700 w 7104062"/>
              <a:gd name="connsiteY35" fmla="*/ 6393568 h 6458184"/>
              <a:gd name="connsiteX36" fmla="*/ 1742418 w 7104062"/>
              <a:gd name="connsiteY36" fmla="*/ 6404998 h 6458184"/>
              <a:gd name="connsiteX37" fmla="*/ 1621964 w 7104062"/>
              <a:gd name="connsiteY37" fmla="*/ 6410574 h 6458184"/>
              <a:gd name="connsiteX38" fmla="*/ 1570100 w 7104062"/>
              <a:gd name="connsiteY38" fmla="*/ 6413300 h 6458184"/>
              <a:gd name="connsiteX39" fmla="*/ 1500479 w 7104062"/>
              <a:gd name="connsiteY39" fmla="*/ 6416653 h 6458184"/>
              <a:gd name="connsiteX40" fmla="*/ 1027084 w 7104062"/>
              <a:gd name="connsiteY40" fmla="*/ 6441818 h 6458184"/>
              <a:gd name="connsiteX41" fmla="*/ 984099 w 7104062"/>
              <a:gd name="connsiteY41" fmla="*/ 6442046 h 6458184"/>
              <a:gd name="connsiteX42" fmla="*/ 988378 w 7104062"/>
              <a:gd name="connsiteY42" fmla="*/ 6441757 h 6458184"/>
              <a:gd name="connsiteX43" fmla="*/ 1028700 w 7104062"/>
              <a:gd name="connsiteY43" fmla="*/ 6438964 h 6458184"/>
              <a:gd name="connsiteX44" fmla="*/ 106388 w 7104062"/>
              <a:gd name="connsiteY44" fmla="*/ 6457258 h 6458184"/>
              <a:gd name="connsiteX45" fmla="*/ 105154 w 7104062"/>
              <a:gd name="connsiteY45" fmla="*/ 6457269 h 6458184"/>
              <a:gd name="connsiteX46" fmla="*/ 0 w 7104062"/>
              <a:gd name="connsiteY46" fmla="*/ 6458184 h 6458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104062" h="6458184">
                <a:moveTo>
                  <a:pt x="0" y="0"/>
                </a:moveTo>
                <a:lnTo>
                  <a:pt x="7104062" y="0"/>
                </a:lnTo>
                <a:lnTo>
                  <a:pt x="7104062" y="6327521"/>
                </a:lnTo>
                <a:cubicBezTo>
                  <a:pt x="6963848" y="6324271"/>
                  <a:pt x="6820051" y="6321325"/>
                  <a:pt x="6672349" y="6318780"/>
                </a:cubicBezTo>
                <a:lnTo>
                  <a:pt x="6586474" y="6317583"/>
                </a:lnTo>
                <a:lnTo>
                  <a:pt x="6523333" y="6316371"/>
                </a:lnTo>
                <a:lnTo>
                  <a:pt x="6426548" y="6315354"/>
                </a:lnTo>
                <a:lnTo>
                  <a:pt x="6217205" y="6312437"/>
                </a:lnTo>
                <a:lnTo>
                  <a:pt x="6010664" y="6310988"/>
                </a:lnTo>
                <a:lnTo>
                  <a:pt x="5899801" y="6309825"/>
                </a:lnTo>
                <a:lnTo>
                  <a:pt x="5836925" y="6309770"/>
                </a:lnTo>
                <a:lnTo>
                  <a:pt x="5736694" y="6309066"/>
                </a:lnTo>
                <a:lnTo>
                  <a:pt x="5228969" y="6309238"/>
                </a:lnTo>
                <a:lnTo>
                  <a:pt x="5228884" y="6309238"/>
                </a:lnTo>
                <a:cubicBezTo>
                  <a:pt x="5112861" y="6309712"/>
                  <a:pt x="4994673" y="6310491"/>
                  <a:pt x="4874224" y="6311602"/>
                </a:cubicBezTo>
                <a:lnTo>
                  <a:pt x="4822901" y="6312210"/>
                </a:lnTo>
                <a:lnTo>
                  <a:pt x="4783463" y="6312499"/>
                </a:lnTo>
                <a:lnTo>
                  <a:pt x="4692745" y="6313752"/>
                </a:lnTo>
                <a:lnTo>
                  <a:pt x="4505999" y="6315964"/>
                </a:lnTo>
                <a:lnTo>
                  <a:pt x="4393395" y="6317887"/>
                </a:lnTo>
                <a:lnTo>
                  <a:pt x="4316621" y="6318948"/>
                </a:lnTo>
                <a:lnTo>
                  <a:pt x="4240509" y="6320498"/>
                </a:lnTo>
                <a:lnTo>
                  <a:pt x="4123636" y="6322493"/>
                </a:lnTo>
                <a:lnTo>
                  <a:pt x="3927510" y="6326872"/>
                </a:lnTo>
                <a:lnTo>
                  <a:pt x="3827242" y="6328914"/>
                </a:lnTo>
                <a:lnTo>
                  <a:pt x="3784518" y="6330065"/>
                </a:lnTo>
                <a:lnTo>
                  <a:pt x="3726562" y="6331359"/>
                </a:lnTo>
                <a:cubicBezTo>
                  <a:pt x="3456815" y="6338085"/>
                  <a:pt x="3176879" y="6346482"/>
                  <a:pt x="2885990" y="6356775"/>
                </a:cubicBezTo>
                <a:lnTo>
                  <a:pt x="2823633" y="6359144"/>
                </a:lnTo>
                <a:lnTo>
                  <a:pt x="2776393" y="6360724"/>
                </a:lnTo>
                <a:lnTo>
                  <a:pt x="2666072" y="6365128"/>
                </a:lnTo>
                <a:lnTo>
                  <a:pt x="2441347" y="6373665"/>
                </a:lnTo>
                <a:lnTo>
                  <a:pt x="2304840" y="6379550"/>
                </a:lnTo>
                <a:lnTo>
                  <a:pt x="2212685" y="6383229"/>
                </a:lnTo>
                <a:lnTo>
                  <a:pt x="2120179" y="6387511"/>
                </a:lnTo>
                <a:lnTo>
                  <a:pt x="1979700" y="6393568"/>
                </a:lnTo>
                <a:lnTo>
                  <a:pt x="1742418" y="6404998"/>
                </a:lnTo>
                <a:lnTo>
                  <a:pt x="1621964" y="6410574"/>
                </a:lnTo>
                <a:lnTo>
                  <a:pt x="1570100" y="6413300"/>
                </a:lnTo>
                <a:lnTo>
                  <a:pt x="1500479" y="6416653"/>
                </a:lnTo>
                <a:lnTo>
                  <a:pt x="1027084" y="6441818"/>
                </a:lnTo>
                <a:lnTo>
                  <a:pt x="984099" y="6442046"/>
                </a:lnTo>
                <a:lnTo>
                  <a:pt x="988378" y="6441757"/>
                </a:lnTo>
                <a:lnTo>
                  <a:pt x="1028700" y="6438964"/>
                </a:lnTo>
                <a:cubicBezTo>
                  <a:pt x="705390" y="6447124"/>
                  <a:pt x="398998" y="6453451"/>
                  <a:pt x="106388" y="6457258"/>
                </a:cubicBezTo>
                <a:lnTo>
                  <a:pt x="105154" y="6457269"/>
                </a:lnTo>
                <a:lnTo>
                  <a:pt x="0" y="645818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</a:t>
            </a:r>
            <a:r>
              <a:rPr lang="en-US"/>
              <a:t>add picture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7C1D9B-FAC0-E043-BEAD-462C77E07257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F5060F-3A57-4907-868B-A7D2F3B35A3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3888" y="2403567"/>
            <a:ext cx="4231141" cy="1128774"/>
          </a:xfrm>
        </p:spPr>
        <p:txBody>
          <a:bodyPr vert="horz" bIns="0" anchor="b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3800"/>
            </a:lvl1pPr>
          </a:lstStyle>
          <a:p>
            <a:r>
              <a:rPr lang="en-US"/>
              <a:t>Chapter Title</a:t>
            </a:r>
            <a:endParaRPr lang="en-US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F86F7E22-9F9D-41E3-99F2-E44EB53A25D9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3889" y="3532188"/>
            <a:ext cx="4231122" cy="714135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3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Subheadline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85BE43-658A-4D34-B05D-AFCB9DC2A0A4}"/>
              </a:ext>
            </a:extLst>
          </p:cNvPr>
          <p:cNvSpPr>
            <a:spLocks noGrp="1"/>
          </p:cNvSpPr>
          <p:nvPr userDrawn="1">
            <p:ph type="ftr" sz="quarter" idx="14"/>
          </p:nvPr>
        </p:nvSpPr>
        <p:spPr/>
        <p:txBody>
          <a:bodyPr/>
          <a:lstStyle/>
          <a:p>
            <a:r>
              <a:rPr lang="en-US"/>
              <a:t>06.04.2022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BDA62-3DBF-4D90-8BE4-4FAB996874E3}"/>
              </a:ext>
            </a:extLst>
          </p:cNvPr>
          <p:cNvSpPr>
            <a:spLocks noGrp="1"/>
          </p:cNvSpPr>
          <p:nvPr userDrawn="1">
            <p:ph type="sldNum" sz="quarter" idx="15"/>
          </p:nvPr>
        </p:nvSpPr>
        <p:spPr/>
        <p:txBody>
          <a:bodyPr/>
          <a:lstStyle/>
          <a:p>
            <a:fld id="{CDA47EDB-7E79-4EB4-9865-AE47CBDC7EA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149B72-6098-4004-B5F5-E131D9BD0DF3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87045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20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34F14BA4-6817-46AD-AA92-B88A21EAA68B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127596-7FAF-46A3-ACD4-7E4AF99B518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7E85BA0-8DA3-4798-9FF0-B99F56AEB7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/>
              <a:t>Click to enter agenda title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798C52-0661-426C-9600-09447FEB3A2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888" y="1665287"/>
            <a:ext cx="10944225" cy="4319587"/>
          </a:xfrm>
        </p:spPr>
        <p:txBody>
          <a:bodyPr/>
          <a:lstStyle>
            <a:lvl1pPr>
              <a:tabLst>
                <a:tab pos="10939463" algn="r"/>
              </a:tabLst>
              <a:defRPr sz="2400"/>
            </a:lvl1pPr>
            <a:lvl2pPr>
              <a:tabLst>
                <a:tab pos="10939463" algn="r"/>
              </a:tabLst>
              <a:defRPr sz="2400"/>
            </a:lvl2pPr>
            <a:lvl3pPr>
              <a:tabLst>
                <a:tab pos="10939463" algn="r"/>
              </a:tabLst>
              <a:defRPr sz="2400"/>
            </a:lvl3pPr>
            <a:lvl4pPr>
              <a:tabLst>
                <a:tab pos="10939463" algn="r"/>
              </a:tabLst>
              <a:defRPr sz="2400"/>
            </a:lvl4pPr>
            <a:lvl5pPr>
              <a:tabLst>
                <a:tab pos="10939463" algn="r"/>
              </a:tabLst>
              <a:defRPr sz="2400"/>
            </a:lvl5pPr>
          </a:lstStyle>
          <a:p>
            <a:pPr lvl="0"/>
            <a:r>
              <a:rPr lang="en-US" dirty="0"/>
              <a:t>Insert agenda topics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29A2636-4AA7-47D4-B400-0DFC6182CF1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06.04.2022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0F173-5C2B-460F-A623-F2567CAF368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D75595B-9E33-43AC-9231-50EED6BABA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859261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34F14BA4-6817-46AD-AA92-B88A21EAA68B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127596-7FAF-46A3-ACD4-7E4AF99B5181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865F91-2CED-4148-BF8E-CCC9E6C9FFF9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23888" y="1665287"/>
            <a:ext cx="10944225" cy="4319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7E85BA0-8DA3-4798-9FF0-B99F56AEB7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9B160A-521B-495E-835E-6FCBAE63DEF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06.04.2022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B94D8C-D600-4D8B-9F53-37F4E0660F0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78D5505-BA44-4141-A4E0-6F92AFF128E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43679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A7BB32D7-30F1-40C2-8B62-5C665068ED11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ABA465-5676-4248-8114-5124831825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7447443" y="1662735"/>
            <a:ext cx="4120670" cy="4321985"/>
          </a:xfrm>
          <a:solidFill>
            <a:schemeClr val="bg1">
              <a:lumMod val="65000"/>
            </a:schemeClr>
          </a:solidFill>
        </p:spPr>
        <p:txBody>
          <a:bodyPr lIns="72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DD859A-80FF-4681-B009-69E7109A9062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B72096-D230-4E2B-95F8-15BC44E147DE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23889" y="1665287"/>
            <a:ext cx="6572249" cy="4319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8B9F3A4-465F-4AE0-8818-C5337259E6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090D46-621F-43EC-985D-0C80886844E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06.04.2022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A8EF36-624B-4A56-89E7-34456CF41430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9673C05C-3A3E-44D7-9EEA-784913311F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445846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4533" userDrawn="1">
          <p15:clr>
            <a:srgbClr val="FBAE40"/>
          </p15:clr>
        </p15:guide>
        <p15:guide id="10" pos="469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and Image small" preserve="1" userDrawn="1">
  <p:cSld name="Content and Imag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A7BB32D7-30F1-40C2-8B62-5C665068ED11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39846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ABA465-5676-4248-8114-5124831825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8759825" y="1662889"/>
            <a:ext cx="2824163" cy="4321985"/>
          </a:xfrm>
          <a:solidFill>
            <a:schemeClr val="bg1">
              <a:lumMod val="65000"/>
            </a:schemeClr>
          </a:solidFill>
        </p:spPr>
        <p:txBody>
          <a:bodyPr lIns="72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Insert picture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DD859A-80FF-4681-B009-69E7109A9062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B72096-D230-4E2B-95F8-15BC44E147DE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23889" y="1665287"/>
            <a:ext cx="7885111" cy="4319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8B9F3A4-465F-4AE0-8818-C5337259E6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60FB97-7CB8-4851-AE99-5FA22E9741F8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06.04.2022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AF99ED-3D60-4938-815A-8069E83CD2D0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E192DB0A-E422-4A62-B76C-55296A0257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719402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5360">
          <p15:clr>
            <a:srgbClr val="FBAE40"/>
          </p15:clr>
        </p15:guide>
        <p15:guide id="10" pos="551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 with Title" preserve="1" userDrawn="1">
  <p:cSld name="Two 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A3E30882-9D8C-4F6C-A732-2A67C2A594F8}"/>
              </a:ext>
            </a:extLst>
          </p:cNvPr>
          <p:cNvSpPr>
            <a:spLocks noGrp="1"/>
          </p:cNvSpPr>
          <p:nvPr>
            <p:ph type="subTitle" idx="15" hasCustomPrompt="1"/>
          </p:nvPr>
        </p:nvSpPr>
        <p:spPr>
          <a:xfrm>
            <a:off x="623887" y="787751"/>
            <a:ext cx="8964613" cy="405683"/>
          </a:xfrm>
        </p:spPr>
        <p:txBody>
          <a:bodyPr tIns="0" bIns="36000">
            <a:noAutofit/>
          </a:bodyPr>
          <a:lstStyle>
            <a:lvl1pPr marL="0" indent="0" algn="l">
              <a:lnSpc>
                <a:spcPct val="100000"/>
              </a:lnSpc>
              <a:spcAft>
                <a:spcPts val="600"/>
              </a:spcAft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subheadline in black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C8C623-9AED-45B8-9D5A-AB7F5EB0C71C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623888" y="6576681"/>
            <a:ext cx="46166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900">
                <a:solidFill>
                  <a:schemeClr val="bg1"/>
                </a:solidFill>
              </a:rPr>
              <a:t>©Condair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E8EC0B-BAE6-4703-ACCA-6D064D11DCC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3888" y="1665288"/>
            <a:ext cx="5299049" cy="774063"/>
          </a:xfrm>
        </p:spPr>
        <p:txBody>
          <a:bodyPr bIns="36000" anchor="b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content here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EDD68DA8-C87D-427F-90B5-8785845516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55053" y="1665288"/>
            <a:ext cx="5299049" cy="774063"/>
          </a:xfrm>
        </p:spPr>
        <p:txBody>
          <a:bodyPr bIns="36000" anchor="b"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Insert content here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960BC3F-C0E0-41A4-AE03-FBC1FAEC287F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23887" y="2485189"/>
            <a:ext cx="5299200" cy="349968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4760D73-BC2C-40D9-8CF5-CC7E8C7BCDC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255052" y="2485190"/>
            <a:ext cx="5313061" cy="349968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content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B57A2DF6-C837-4DB7-A0DB-A5BA4E010F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/>
          <a:p>
            <a:r>
              <a:rPr lang="en-US"/>
              <a:t>Click to edit headline in color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2AC2AA-7F24-4A9B-9F60-9E2C74D47E0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r>
              <a:rPr lang="en-US"/>
              <a:t>06.04.2022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6FC87A-07B8-457A-95FD-75B0EE998B0D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fld id="{7F3A05F2-F09A-4810-A98B-96C0DF22A04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07127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1" pos="3732" userDrawn="1">
          <p15:clr>
            <a:srgbClr val="FBAE40"/>
          </p15:clr>
        </p15:guide>
        <p15:guide id="10" pos="39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7D71D12E-DC1B-4054-99C0-2DD8C7F5F7EF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0" y="5930900"/>
            <a:ext cx="12192000" cy="9271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888" y="350069"/>
            <a:ext cx="8964613" cy="467239"/>
          </a:xfrm>
          <a:prstGeom prst="rect">
            <a:avLst/>
          </a:prstGeom>
        </p:spPr>
        <p:txBody>
          <a:bodyPr vert="horz" lIns="0" tIns="0" rIns="0" bIns="36000" rtlCol="0" anchor="t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665287"/>
            <a:ext cx="10944225" cy="4319587"/>
          </a:xfrm>
          <a:prstGeom prst="rect">
            <a:avLst/>
          </a:prstGeom>
        </p:spPr>
        <p:txBody>
          <a:bodyPr vert="horz" lIns="0" tIns="72000" rIns="0" bIns="0" rtlCol="0">
            <a:noAutofit/>
          </a:bodyPr>
          <a:lstStyle/>
          <a:p>
            <a:pPr lvl="0"/>
            <a:r>
              <a:rPr lang="en-US"/>
              <a:t>Insert content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 level</a:t>
            </a:r>
          </a:p>
          <a:p>
            <a:pPr lvl="7"/>
            <a:r>
              <a:rPr lang="en-US"/>
              <a:t>Eighth level</a:t>
            </a:r>
          </a:p>
          <a:p>
            <a:pPr lvl="8"/>
            <a:r>
              <a:rPr lang="en-US"/>
              <a:t>Nineth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55771" y="6576681"/>
            <a:ext cx="5690848" cy="1373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06.04.2022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8544" y="6576681"/>
            <a:ext cx="359569" cy="1373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924B4A3F-4C17-43C0-860B-F608F786D24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073631-C1EB-4C84-9DEB-9DF86401C85B}"/>
              </a:ext>
            </a:extLst>
          </p:cNvPr>
          <p:cNvPicPr>
            <a:picLocks noChangeAspect="1"/>
          </p:cNvPicPr>
          <p:nvPr userDrawn="1">
            <p:custDataLst>
              <p:tags r:id="rId21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853802" y="421181"/>
            <a:ext cx="1836000" cy="35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79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806" r:id="rId2"/>
    <p:sldLayoutId id="2147483762" r:id="rId3"/>
    <p:sldLayoutId id="2147483809" r:id="rId4"/>
    <p:sldLayoutId id="2147483807" r:id="rId5"/>
    <p:sldLayoutId id="2147483792" r:id="rId6"/>
    <p:sldLayoutId id="2147483793" r:id="rId7"/>
    <p:sldLayoutId id="2147483811" r:id="rId8"/>
    <p:sldLayoutId id="2147483805" r:id="rId9"/>
    <p:sldLayoutId id="2147483794" r:id="rId10"/>
    <p:sldLayoutId id="2147483795" r:id="rId11"/>
    <p:sldLayoutId id="2147483796" r:id="rId12"/>
    <p:sldLayoutId id="2147483812" r:id="rId13"/>
    <p:sldLayoutId id="2147483810" r:id="rId14"/>
    <p:sldLayoutId id="2147483808" r:id="rId15"/>
    <p:sldLayoutId id="2147483797" r:id="rId16"/>
    <p:sldLayoutId id="2147483803" r:id="rId17"/>
    <p:sldLayoutId id="2147483804" r:id="rId18"/>
    <p:sldLayoutId id="2147483813" r:id="rId19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96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12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728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944000" indent="-216000" algn="l" defTabSz="914400" rtl="0" eaLnBrk="1" latinLnBrk="0" hangingPunct="1">
        <a:lnSpc>
          <a:spcPct val="90000"/>
        </a:lnSpc>
        <a:spcBef>
          <a:spcPts val="300"/>
        </a:spcBef>
        <a:spcAft>
          <a:spcPts val="800"/>
        </a:spcAft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3" userDrawn="1">
          <p15:clr>
            <a:srgbClr val="F26B43"/>
          </p15:clr>
        </p15:guide>
        <p15:guide id="2" pos="7287" userDrawn="1">
          <p15:clr>
            <a:srgbClr val="F26B43"/>
          </p15:clr>
        </p15:guide>
        <p15:guide id="3" orient="horz" pos="1049" userDrawn="1">
          <p15:clr>
            <a:srgbClr val="F26B43"/>
          </p15:clr>
        </p15:guide>
        <p15:guide id="4" orient="horz" pos="3770" userDrawn="1">
          <p15:clr>
            <a:srgbClr val="F26B43"/>
          </p15:clr>
        </p15:guide>
        <p15:guide id="5" orient="horz" pos="27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6" Type="http://schemas.openxmlformats.org/officeDocument/2006/relationships/image" Target="../media/image12.emf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18.svg"/><Relationship Id="rId4" Type="http://schemas.openxmlformats.org/officeDocument/2006/relationships/image" Target="../media/image14.sv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3.png"/><Relationship Id="rId7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microsoft.com/office/2007/relationships/hdphoto" Target="../media/hdphoto5.wdp"/><Relationship Id="rId4" Type="http://schemas.openxmlformats.org/officeDocument/2006/relationships/image" Target="../media/image24.png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slideLayout" Target="../slideLayouts/slideLayout6.xml"/><Relationship Id="rId7" Type="http://schemas.microsoft.com/office/2007/relationships/hdphoto" Target="../media/hdphoto1.wdp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10.png"/><Relationship Id="rId5" Type="http://schemas.openxmlformats.org/officeDocument/2006/relationships/image" Target="../media/image26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FBD17AD-A8BF-475D-947F-23A0FB3510BC}"/>
              </a:ext>
            </a:extLst>
          </p:cNvPr>
          <p:cNvPicPr>
            <a:picLocks noGrp="1" noChangeAspect="1"/>
          </p:cNvPicPr>
          <p:nvPr>
            <p:ph type="pic" sz="quarter" idx="15"/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" r="69"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7124F0-AB54-42DE-AEEB-2A1AA7A14B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8" y="943757"/>
            <a:ext cx="8339137" cy="249299"/>
          </a:xfrm>
        </p:spPr>
        <p:txBody>
          <a:bodyPr/>
          <a:lstStyle/>
          <a:p>
            <a:r>
              <a:rPr lang="en-US" sz="1900"/>
              <a:t>Evaporative Humidification &amp; Cooling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CA91E94-B88A-4E5B-BCAF-63BBBD8772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8" y="1257847"/>
            <a:ext cx="8347982" cy="109621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/>
              <a:t>Karly Treleaven, Technical Product Manager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7F897F-2EFF-43ED-8F66-B221B83A9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140" y="384612"/>
            <a:ext cx="8339136" cy="687170"/>
          </a:xfrm>
        </p:spPr>
        <p:txBody>
          <a:bodyPr vert="horz"/>
          <a:lstStyle/>
          <a:p>
            <a:r>
              <a:rPr lang="en-US" sz="3800" i="1" dirty="0"/>
              <a:t>Stay Cool with the Condair MC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F92B96-ABE5-4341-8A3A-727A53D70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08" b="96120" l="9976" r="89994">
                        <a14:foregroundMark x1="16101" y1="8933" x2="26531" y2="9660"/>
                        <a14:foregroundMark x1="29867" y1="9458" x2="29867" y2="9458"/>
                        <a14:foregroundMark x1="68344" y1="7074" x2="76107" y2="4648"/>
                        <a14:foregroundMark x1="76107" y1="4648" x2="76107" y2="4648"/>
                        <a14:foregroundMark x1="56125" y1="91310" x2="62511" y2="93263"/>
                        <a14:foregroundMark x1="64857" y1="91673" x2="66677" y2="90582"/>
                        <a14:foregroundMark x1="61280" y1="93250" x2="61280" y2="93250"/>
                        <a14:foregroundMark x1="59007" y1="94227" x2="58490" y2="93856"/>
                        <a14:foregroundMark x1="58763" y1="94462" x2="58672" y2="94341"/>
                        <a14:foregroundMark x1="60976" y1="94099" x2="61765" y2="93735"/>
                        <a14:backgroundMark x1="60006" y1="97049" x2="60891" y2="96357"/>
                        <a14:backgroundMark x1="64160" y1="94260" x2="65130" y2="93533"/>
                        <a14:backgroundMark x1="60799" y1="96301" x2="61674" y2="96483"/>
                        <a14:backgroundMark x1="58187" y1="95756" x2="60336" y2="96204"/>
                        <a14:backgroundMark x1="60127" y1="95594" x2="59309" y2="96483"/>
                        <a14:backgroundMark x1="58847" y1="94523" x2="55973" y2="95028"/>
                        <a14:backgroundMark x1="65403" y1="93371" x2="61648" y2="94031"/>
                        <a14:backgroundMark x1="59915" y1="95432" x2="61340" y2="94786"/>
                        <a14:backgroundMark x1="58854" y1="95150" x2="59733" y2="95635"/>
                        <a14:backgroundMark x1="58460" y1="95190" x2="60825" y2="95998"/>
                        <a14:backgroundMark x1="58975" y1="95392" x2="59854" y2="95271"/>
                        <a14:backgroundMark x1="60370" y1="94826" x2="60885" y2="947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624" y="568733"/>
            <a:ext cx="2380246" cy="1785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9740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16">
            <a:extLst>
              <a:ext uri="{FF2B5EF4-FFF2-40B4-BE49-F238E27FC236}">
                <a16:creationId xmlns:a16="http://schemas.microsoft.com/office/drawing/2014/main" id="{EFA54636-E609-4D19-B1F9-BAB58BB9038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sz="2200" i="1"/>
              <a:t>Stay Cool with the Condair MC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A6301BD-F8EE-44E4-8251-E57B7F28F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50069"/>
            <a:ext cx="8964613" cy="467239"/>
          </a:xfrm>
        </p:spPr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DC1F3D2-883F-46A8-AA5E-A0E5A01CBCB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7" y="1589039"/>
            <a:ext cx="5277041" cy="4319587"/>
          </a:xfrm>
        </p:spPr>
        <p:txBody>
          <a:bodyPr/>
          <a:lstStyle/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2100" dirty="0"/>
              <a:t>Overview </a:t>
            </a: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2100" dirty="0"/>
              <a:t>MC/ME Comparison</a:t>
            </a: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2100" dirty="0"/>
              <a:t>Applications</a:t>
            </a:r>
          </a:p>
          <a:p>
            <a:pPr>
              <a:lnSpc>
                <a:spcPct val="150000"/>
              </a:lnSpc>
              <a:spcAft>
                <a:spcPts val="300"/>
              </a:spcAft>
            </a:pPr>
            <a:r>
              <a:rPr lang="en-US" sz="2100" dirty="0"/>
              <a:t>Key Takeaways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6A608-7B17-437D-8AEB-1D7768C58AE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89A641B-07E2-49E6-BD1B-4053E92DA746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662E0-91C2-4702-B2DB-AE8CDE38091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06.04.2022</a:t>
            </a:r>
          </a:p>
        </p:txBody>
      </p:sp>
      <p:pic>
        <p:nvPicPr>
          <p:cNvPr id="3" name="Picture 2" descr="Two people in a car&#10;&#10;Description automatically generated with low confidence">
            <a:extLst>
              <a:ext uri="{FF2B5EF4-FFF2-40B4-BE49-F238E27FC236}">
                <a16:creationId xmlns:a16="http://schemas.microsoft.com/office/drawing/2014/main" id="{2A1A8EB7-9178-4315-A118-46F9D19DCC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" r="4724"/>
          <a:stretch/>
        </p:blipFill>
        <p:spPr>
          <a:xfrm>
            <a:off x="5900928" y="1414025"/>
            <a:ext cx="5660298" cy="43354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4136E8-BA34-4706-932B-3A8A481C6D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08" b="96120" l="9976" r="89994">
                        <a14:foregroundMark x1="16101" y1="8933" x2="26531" y2="9660"/>
                        <a14:foregroundMark x1="29867" y1="9458" x2="29867" y2="9458"/>
                        <a14:foregroundMark x1="68344" y1="7074" x2="76107" y2="4648"/>
                        <a14:foregroundMark x1="76107" y1="4648" x2="76107" y2="4648"/>
                        <a14:foregroundMark x1="56125" y1="91310" x2="62511" y2="93263"/>
                        <a14:foregroundMark x1="64857" y1="91673" x2="66677" y2="90582"/>
                        <a14:foregroundMark x1="61280" y1="93250" x2="61280" y2="93250"/>
                        <a14:foregroundMark x1="59007" y1="94227" x2="58490" y2="93856"/>
                        <a14:foregroundMark x1="58763" y1="94462" x2="58672" y2="94341"/>
                        <a14:foregroundMark x1="60976" y1="94099" x2="61765" y2="93735"/>
                        <a14:backgroundMark x1="60006" y1="97049" x2="60891" y2="96357"/>
                        <a14:backgroundMark x1="64160" y1="94260" x2="65130" y2="93533"/>
                        <a14:backgroundMark x1="60799" y1="96301" x2="61674" y2="96483"/>
                        <a14:backgroundMark x1="58187" y1="95756" x2="60336" y2="96204"/>
                        <a14:backgroundMark x1="60127" y1="95594" x2="59309" y2="96483"/>
                        <a14:backgroundMark x1="58847" y1="94523" x2="55973" y2="95028"/>
                        <a14:backgroundMark x1="65403" y1="93371" x2="61648" y2="94031"/>
                        <a14:backgroundMark x1="59915" y1="95432" x2="61340" y2="94786"/>
                        <a14:backgroundMark x1="58854" y1="95150" x2="59733" y2="95635"/>
                        <a14:backgroundMark x1="58460" y1="95190" x2="60825" y2="95998"/>
                        <a14:backgroundMark x1="58975" y1="95392" x2="59854" y2="95271"/>
                        <a14:backgroundMark x1="60370" y1="94826" x2="60885" y2="947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204" y="3975939"/>
            <a:ext cx="2915977" cy="21871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1BBEF8-B1F0-4A46-9468-DA064124A2C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80252" y="4564087"/>
            <a:ext cx="1408518" cy="11850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6118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sz="2200" dirty="0"/>
              <a:t>The cost-effective evaporative cooling solution!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Condair MC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7EC374-0BD6-40E8-8560-62814FE2BFF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12329A9-8FDD-4B28-9786-00ABA66F5B95}" type="slidenum">
              <a:rPr lang="en-US" smtClean="0"/>
              <a:t>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485139-88CA-4A28-A6AF-1E34AD5A6CE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06.04.2022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3988DCB-ECD1-4FB8-8BB6-1C4A2AC0E5DB}"/>
              </a:ext>
            </a:extLst>
          </p:cNvPr>
          <p:cNvSpPr/>
          <p:nvPr/>
        </p:nvSpPr>
        <p:spPr>
          <a:xfrm>
            <a:off x="5703574" y="1825050"/>
            <a:ext cx="822960" cy="822960"/>
          </a:xfrm>
          <a:prstGeom prst="ellipse">
            <a:avLst/>
          </a:prstGeom>
          <a:solidFill>
            <a:srgbClr val="5B9BD5">
              <a:lumMod val="60000"/>
              <a:lumOff val="4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03AA07-5F80-4CE8-88B7-859A7A0EC608}"/>
              </a:ext>
            </a:extLst>
          </p:cNvPr>
          <p:cNvSpPr/>
          <p:nvPr/>
        </p:nvSpPr>
        <p:spPr>
          <a:xfrm>
            <a:off x="6887031" y="1739259"/>
            <a:ext cx="489784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Bef>
                <a:spcPts val="600"/>
              </a:spcBef>
              <a:defRPr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Optimized Design</a:t>
            </a:r>
          </a:p>
          <a:p>
            <a:pPr defTabSz="914400">
              <a:spcBef>
                <a:spcPts val="600"/>
              </a:spcBef>
              <a:defRPr/>
            </a:pP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Minimizes energy &amp; water consumption 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Reduced system footprint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  <a:defRPr/>
            </a:pPr>
            <a:endParaRPr lang="en-US" sz="5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</a:endParaRPr>
          </a:p>
          <a:p>
            <a:pPr defTabSz="914400">
              <a:spcBef>
                <a:spcPts val="600"/>
              </a:spcBef>
              <a:defRPr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Simplified Features </a:t>
            </a:r>
          </a:p>
          <a:p>
            <a:pPr defTabSz="914400">
              <a:spcBef>
                <a:spcPts val="600"/>
              </a:spcBef>
              <a:defRPr/>
            </a:pP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Increased cost-effectiveness   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Quick installation, reliable operation, intrinsic hygiene</a:t>
            </a:r>
          </a:p>
          <a:p>
            <a:pPr defTabSz="914400">
              <a:spcBef>
                <a:spcPts val="600"/>
              </a:spcBef>
              <a:spcAft>
                <a:spcPts val="600"/>
              </a:spcAft>
              <a:defRPr/>
            </a:pPr>
            <a:endParaRPr lang="en-US" sz="500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 pitchFamily="34" charset="0"/>
            </a:endParaRPr>
          </a:p>
          <a:p>
            <a:pPr defTabSz="914400">
              <a:spcBef>
                <a:spcPts val="600"/>
              </a:spcBef>
              <a:defRPr/>
            </a:pPr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Efficient Operation </a:t>
            </a:r>
          </a:p>
          <a:p>
            <a:pPr defTabSz="914400">
              <a:spcBef>
                <a:spcPts val="600"/>
              </a:spcBef>
              <a:defRPr/>
            </a:pP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793 </a:t>
            </a:r>
            <a:r>
              <a:rPr lang="en-US" sz="15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lbs</a:t>
            </a: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/</a:t>
            </a:r>
            <a:r>
              <a:rPr lang="en-US" sz="15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hr</a:t>
            </a: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 of humidity &amp; 245 kW of adiabatic cooling  </a:t>
            </a:r>
          </a:p>
          <a:p>
            <a:pPr defTabSz="914400">
              <a:spcBef>
                <a:spcPts val="600"/>
              </a:spcBef>
              <a:defRPr/>
            </a:pP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</a:rPr>
              <a:t>&lt; 0.15 kW of electrical energy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4BCC610-63C9-4954-9BE1-E36359B3F484}"/>
              </a:ext>
            </a:extLst>
          </p:cNvPr>
          <p:cNvSpPr/>
          <p:nvPr/>
        </p:nvSpPr>
        <p:spPr>
          <a:xfrm>
            <a:off x="5703573" y="3195597"/>
            <a:ext cx="822960" cy="822960"/>
          </a:xfrm>
          <a:prstGeom prst="ellipse">
            <a:avLst/>
          </a:prstGeom>
          <a:solidFill>
            <a:srgbClr val="5B9BD5">
              <a:lumMod val="60000"/>
              <a:lumOff val="4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FDF19D8-A5EA-49C5-A54E-2475FFAAC6AB}"/>
              </a:ext>
            </a:extLst>
          </p:cNvPr>
          <p:cNvSpPr/>
          <p:nvPr/>
        </p:nvSpPr>
        <p:spPr>
          <a:xfrm>
            <a:off x="5703573" y="4566144"/>
            <a:ext cx="822960" cy="822960"/>
          </a:xfrm>
          <a:prstGeom prst="ellipse">
            <a:avLst/>
          </a:prstGeom>
          <a:solidFill>
            <a:srgbClr val="5B9BD5">
              <a:lumMod val="60000"/>
              <a:lumOff val="40000"/>
              <a:alpha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Graphic 19" descr="Water outline">
            <a:extLst>
              <a:ext uri="{FF2B5EF4-FFF2-40B4-BE49-F238E27FC236}">
                <a16:creationId xmlns:a16="http://schemas.microsoft.com/office/drawing/2014/main" id="{BA7BA7E1-D559-4570-BF30-4765CF05A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95012" y="1903790"/>
            <a:ext cx="640080" cy="640080"/>
          </a:xfrm>
          <a:prstGeom prst="rect">
            <a:avLst/>
          </a:prstGeom>
        </p:spPr>
      </p:pic>
      <p:pic>
        <p:nvPicPr>
          <p:cNvPr id="21" name="Graphic 20" descr="Renewable Energy outline">
            <a:extLst>
              <a:ext uri="{FF2B5EF4-FFF2-40B4-BE49-F238E27FC236}">
                <a16:creationId xmlns:a16="http://schemas.microsoft.com/office/drawing/2014/main" id="{1666DFA6-8B34-4311-B39B-04126AF3F7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55022" y="4598757"/>
            <a:ext cx="731520" cy="7315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E206B5-EBC8-4448-AAD3-550ED43EF8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08" b="96120" l="9976" r="89994">
                        <a14:foregroundMark x1="16101" y1="8933" x2="26531" y2="9660"/>
                        <a14:foregroundMark x1="29867" y1="9458" x2="29867" y2="9458"/>
                        <a14:foregroundMark x1="68344" y1="7074" x2="76107" y2="4648"/>
                        <a14:foregroundMark x1="76107" y1="4648" x2="76107" y2="4648"/>
                        <a14:foregroundMark x1="56125" y1="91310" x2="62511" y2="93263"/>
                        <a14:foregroundMark x1="64857" y1="91673" x2="66677" y2="90582"/>
                        <a14:foregroundMark x1="61280" y1="93250" x2="61280" y2="93250"/>
                        <a14:foregroundMark x1="59007" y1="94227" x2="58490" y2="93856"/>
                        <a14:foregroundMark x1="58763" y1="94462" x2="58672" y2="94341"/>
                        <a14:foregroundMark x1="60976" y1="94099" x2="61765" y2="93735"/>
                        <a14:backgroundMark x1="60006" y1="97049" x2="60891" y2="96357"/>
                        <a14:backgroundMark x1="64160" y1="94260" x2="65130" y2="93533"/>
                        <a14:backgroundMark x1="60799" y1="96301" x2="61674" y2="96483"/>
                        <a14:backgroundMark x1="58187" y1="95756" x2="60336" y2="96204"/>
                        <a14:backgroundMark x1="60127" y1="95594" x2="59309" y2="96483"/>
                        <a14:backgroundMark x1="58847" y1="94523" x2="55973" y2="95028"/>
                        <a14:backgroundMark x1="65403" y1="93371" x2="61648" y2="94031"/>
                        <a14:backgroundMark x1="59915" y1="95432" x2="61340" y2="94786"/>
                        <a14:backgroundMark x1="58854" y1="95150" x2="59733" y2="95635"/>
                        <a14:backgroundMark x1="58460" y1="95190" x2="60825" y2="95998"/>
                        <a14:backgroundMark x1="58975" y1="95392" x2="59854" y2="95271"/>
                        <a14:backgroundMark x1="60370" y1="94826" x2="60885" y2="947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30" y="1716713"/>
            <a:ext cx="5280324" cy="3960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Graphic 25" descr="Flying Money outline">
            <a:extLst>
              <a:ext uri="{FF2B5EF4-FFF2-40B4-BE49-F238E27FC236}">
                <a16:creationId xmlns:a16="http://schemas.microsoft.com/office/drawing/2014/main" id="{1257B959-721E-47E5-8EB0-F2EF1B3206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12052" y="3314931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845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/>
              <a:t>What’s Different?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Condair MC vs. ME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7EC374-0BD6-40E8-8560-62814FE2BFF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12329A9-8FDD-4B28-9786-00ABA66F5B95}" type="slidenum">
              <a:rPr lang="en-US" smtClean="0"/>
              <a:t>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485139-88CA-4A28-A6AF-1E34AD5A6CE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06.04.2022</a:t>
            </a:r>
          </a:p>
        </p:txBody>
      </p:sp>
      <p:graphicFrame>
        <p:nvGraphicFramePr>
          <p:cNvPr id="12" name="Table 2">
            <a:extLst>
              <a:ext uri="{FF2B5EF4-FFF2-40B4-BE49-F238E27FC236}">
                <a16:creationId xmlns:a16="http://schemas.microsoft.com/office/drawing/2014/main" id="{ECF51149-8A64-45A4-BF13-B093AAD26D6F}"/>
              </a:ext>
            </a:extLst>
          </p:cNvPr>
          <p:cNvGraphicFramePr>
            <a:graphicFrameLocks noGrp="1"/>
          </p:cNvGraphicFramePr>
          <p:nvPr/>
        </p:nvGraphicFramePr>
        <p:xfrm>
          <a:off x="623887" y="1215171"/>
          <a:ext cx="11089251" cy="4786437"/>
        </p:xfrm>
        <a:graphic>
          <a:graphicData uri="http://schemas.openxmlformats.org/drawingml/2006/table">
            <a:tbl>
              <a:tblPr firstRow="1" bandRow="1"/>
              <a:tblGrid>
                <a:gridCol w="3148013">
                  <a:extLst>
                    <a:ext uri="{9D8B030D-6E8A-4147-A177-3AD203B41FA5}">
                      <a16:colId xmlns:a16="http://schemas.microsoft.com/office/drawing/2014/main" val="2496013160"/>
                    </a:ext>
                  </a:extLst>
                </a:gridCol>
                <a:gridCol w="3130814">
                  <a:extLst>
                    <a:ext uri="{9D8B030D-6E8A-4147-A177-3AD203B41FA5}">
                      <a16:colId xmlns:a16="http://schemas.microsoft.com/office/drawing/2014/main" val="2888776314"/>
                    </a:ext>
                  </a:extLst>
                </a:gridCol>
                <a:gridCol w="818886">
                  <a:extLst>
                    <a:ext uri="{9D8B030D-6E8A-4147-A177-3AD203B41FA5}">
                      <a16:colId xmlns:a16="http://schemas.microsoft.com/office/drawing/2014/main" val="1291613472"/>
                    </a:ext>
                  </a:extLst>
                </a:gridCol>
                <a:gridCol w="1726583">
                  <a:extLst>
                    <a:ext uri="{9D8B030D-6E8A-4147-A177-3AD203B41FA5}">
                      <a16:colId xmlns:a16="http://schemas.microsoft.com/office/drawing/2014/main" val="3266211139"/>
                    </a:ext>
                  </a:extLst>
                </a:gridCol>
                <a:gridCol w="121833">
                  <a:extLst>
                    <a:ext uri="{9D8B030D-6E8A-4147-A177-3AD203B41FA5}">
                      <a16:colId xmlns:a16="http://schemas.microsoft.com/office/drawing/2014/main" val="723952054"/>
                    </a:ext>
                  </a:extLst>
                </a:gridCol>
                <a:gridCol w="1108477">
                  <a:extLst>
                    <a:ext uri="{9D8B030D-6E8A-4147-A177-3AD203B41FA5}">
                      <a16:colId xmlns:a16="http://schemas.microsoft.com/office/drawing/2014/main" val="3819199221"/>
                    </a:ext>
                  </a:extLst>
                </a:gridCol>
                <a:gridCol w="1034645">
                  <a:extLst>
                    <a:ext uri="{9D8B030D-6E8A-4147-A177-3AD203B41FA5}">
                      <a16:colId xmlns:a16="http://schemas.microsoft.com/office/drawing/2014/main" val="1277302503"/>
                    </a:ext>
                  </a:extLst>
                </a:gridCol>
              </a:tblGrid>
              <a:tr h="342736">
                <a:tc>
                  <a:txBody>
                    <a:bodyPr/>
                    <a:lstStyle/>
                    <a:p>
                      <a:pPr algn="l"/>
                      <a:endParaRPr lang="en-US" sz="1500" b="1"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latin typeface="+mj-lt"/>
                        </a:rPr>
                        <a:t>MC Series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600" b="1" kern="120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ME Series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294531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latin typeface="+mj-lt"/>
                        </a:rPr>
                        <a:t>Size Range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00" b="0"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endParaRPr lang="en-US" sz="500" b="0" kern="1200">
                        <a:solidFill>
                          <a:schemeClr val="tx1"/>
                        </a:solidFill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0493899"/>
                  </a:ext>
                </a:extLst>
              </a:tr>
              <a:tr h="5296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3" algn="l">
                        <a:spcBef>
                          <a:spcPts val="300"/>
                        </a:spcBef>
                      </a:pPr>
                      <a:r>
                        <a:rPr lang="en-US" sz="1200" b="0" dirty="0">
                          <a:latin typeface="+mj-lt"/>
                        </a:rPr>
                        <a:t>Width (in.)</a:t>
                      </a:r>
                    </a:p>
                    <a:p>
                      <a:pPr lvl="3" algn="l">
                        <a:spcBef>
                          <a:spcPts val="300"/>
                        </a:spcBef>
                      </a:pPr>
                      <a:r>
                        <a:rPr lang="en-US" sz="1200" b="0" dirty="0">
                          <a:latin typeface="+mj-lt"/>
                        </a:rPr>
                        <a:t>Height (in.)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200" b="0" dirty="0">
                          <a:latin typeface="+mj-lt"/>
                        </a:rPr>
                        <a:t>25.5 – 118 (12” increments)</a:t>
                      </a:r>
                    </a:p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200" b="0" dirty="0">
                          <a:latin typeface="+mj-lt"/>
                        </a:rPr>
                        <a:t>29.5 – 118 (10” increments)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25.5 – 165 (6” increments)</a:t>
                      </a:r>
                    </a:p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Calibri" panose="020F0502020204030204"/>
                          <a:ea typeface="+mn-ea"/>
                          <a:cs typeface="+mn-cs"/>
                        </a:rPr>
                        <a:t>24.5 – 157 (5” increments)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90745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algn="l"/>
                      <a:r>
                        <a:rPr lang="en-US" sz="1400" b="1">
                          <a:latin typeface="+mj-lt"/>
                        </a:rPr>
                        <a:t>Hydraulic Module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00"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500"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500"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500"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3685307"/>
                  </a:ext>
                </a:extLst>
              </a:tr>
              <a:tr h="1183999">
                <a:tc>
                  <a:txBody>
                    <a:bodyPr/>
                    <a:lstStyle/>
                    <a:p>
                      <a:pPr marL="1371600" marR="0" lvl="3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Capacity (</a:t>
                      </a:r>
                      <a:r>
                        <a:rPr lang="en-US" sz="12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lbs</a:t>
                      </a: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200" b="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hr</a:t>
                      </a:r>
                      <a:r>
                        <a:rPr lang="en-US" sz="12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200" dirty="0">
                        <a:latin typeface="+mj-lt"/>
                      </a:endParaRPr>
                    </a:p>
                    <a:p>
                      <a:pPr lvl="3" algn="l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200" dirty="0">
                          <a:latin typeface="+mj-lt"/>
                        </a:rPr>
                        <a:t>Stages</a:t>
                      </a:r>
                    </a:p>
                    <a:p>
                      <a:pPr lvl="3" algn="l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200" dirty="0">
                          <a:latin typeface="+mj-lt"/>
                        </a:rPr>
                        <a:t>System Drain</a:t>
                      </a:r>
                    </a:p>
                    <a:p>
                      <a:pPr lvl="3" algn="l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200" dirty="0">
                          <a:latin typeface="+mj-lt"/>
                        </a:rPr>
                        <a:t>Pump Fault Detection</a:t>
                      </a:r>
                    </a:p>
                    <a:p>
                      <a:pPr lvl="3" algn="l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200" dirty="0">
                          <a:latin typeface="+mj-lt"/>
                        </a:rPr>
                        <a:t>Location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200" dirty="0">
                          <a:latin typeface="+mj-lt"/>
                        </a:rPr>
                        <a:t>793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200" dirty="0">
                          <a:latin typeface="+mj-lt"/>
                        </a:rPr>
                        <a:t>Maximum 3 per system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200" dirty="0">
                          <a:latin typeface="+mj-lt"/>
                        </a:rPr>
                        <a:t>Gravity drain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200" dirty="0">
                          <a:latin typeface="+mj-lt"/>
                        </a:rPr>
                        <a:t>Standard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200" dirty="0">
                          <a:latin typeface="+mj-lt"/>
                        </a:rPr>
                        <a:t>Internal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200" dirty="0">
                          <a:latin typeface="+mj-lt"/>
                        </a:rPr>
                        <a:t>2200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200" dirty="0">
                          <a:latin typeface="+mj-lt"/>
                        </a:rPr>
                        <a:t>Maximum 7 per system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200" dirty="0">
                          <a:latin typeface="+mj-lt"/>
                        </a:rPr>
                        <a:t>Pump assistance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200" dirty="0">
                          <a:latin typeface="+mj-lt"/>
                        </a:rPr>
                        <a:t>Option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200" dirty="0">
                          <a:latin typeface="+mj-lt"/>
                        </a:rPr>
                        <a:t>Internal or External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500">
                        <a:latin typeface="+mj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5835711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/>
                      <a:r>
                        <a:rPr lang="en-US" sz="1400" b="1" i="0">
                          <a:latin typeface="+mj-lt"/>
                        </a:rPr>
                        <a:t>Media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00"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alpha val="20000"/>
                      </a:srgbClr>
                    </a:solidFill>
                  </a:tcPr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en-US" sz="500"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7446003"/>
                  </a:ext>
                </a:extLst>
              </a:tr>
              <a:tr h="74778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lvl="3" algn="l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200" dirty="0">
                          <a:latin typeface="+mj-lt"/>
                        </a:rPr>
                        <a:t>Types</a:t>
                      </a:r>
                    </a:p>
                    <a:p>
                      <a:pPr lvl="3" algn="l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200" dirty="0">
                          <a:latin typeface="+mj-lt"/>
                        </a:rPr>
                        <a:t>Depths (in.)</a:t>
                      </a:r>
                    </a:p>
                    <a:p>
                      <a:pPr lvl="3" algn="l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200" dirty="0">
                          <a:latin typeface="+mj-lt"/>
                        </a:rPr>
                        <a:t>Efficiencies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200" dirty="0">
                          <a:latin typeface="+mj-lt"/>
                        </a:rPr>
                        <a:t>Fiberglass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200" dirty="0">
                          <a:latin typeface="+mj-lt"/>
                        </a:rPr>
                        <a:t>6” | 8”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200" dirty="0">
                          <a:latin typeface="+mj-lt"/>
                        </a:rPr>
                        <a:t>85% | 95%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Fiberglass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4” | 6” | 8”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75% | 85% | 95% </a:t>
                      </a:r>
                      <a:endParaRPr lang="en-US" sz="1200" dirty="0"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Polyester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8”| 12”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85% | 95% </a:t>
                      </a:r>
                      <a:endParaRPr lang="en-US" sz="1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Polyester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8”| 12”</a:t>
                      </a:r>
                    </a:p>
                    <a:p>
                      <a:pPr algn="ctr"/>
                      <a:r>
                        <a:rPr lang="en-US" sz="15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85% | 95% </a:t>
                      </a:r>
                      <a:endParaRPr lang="en-US" sz="1500"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endParaRPr 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110067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Controls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endParaRPr lang="en-US" sz="1500" dirty="0">
                        <a:latin typeface="+mj-lt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1796464"/>
                  </a:ext>
                </a:extLst>
              </a:tr>
              <a:tr h="747789">
                <a:tc>
                  <a:txBody>
                    <a:bodyPr/>
                    <a:lstStyle/>
                    <a:p>
                      <a:pPr lvl="3" algn="l">
                        <a:spcBef>
                          <a:spcPts val="300"/>
                        </a:spcBef>
                      </a:pPr>
                      <a:r>
                        <a:rPr lang="en-US" sz="1200" dirty="0">
                          <a:latin typeface="+mj-lt"/>
                        </a:rPr>
                        <a:t>Controller</a:t>
                      </a:r>
                    </a:p>
                    <a:p>
                      <a:pPr lvl="3" algn="l">
                        <a:spcBef>
                          <a:spcPts val="300"/>
                        </a:spcBef>
                      </a:pPr>
                      <a:r>
                        <a:rPr lang="en-US" sz="1200" dirty="0">
                          <a:latin typeface="+mj-lt"/>
                        </a:rPr>
                        <a:t>BMS Connectivity</a:t>
                      </a:r>
                    </a:p>
                    <a:p>
                      <a:pPr lvl="3" algn="l">
                        <a:spcBef>
                          <a:spcPts val="300"/>
                        </a:spcBef>
                      </a:pPr>
                      <a:r>
                        <a:rPr lang="en-US" sz="1200" dirty="0">
                          <a:latin typeface="+mj-lt"/>
                        </a:rPr>
                        <a:t>Power Consumption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200" dirty="0">
                          <a:latin typeface="+mj-lt"/>
                        </a:rPr>
                        <a:t>Basic control with status LED</a:t>
                      </a:r>
                    </a:p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200" dirty="0">
                          <a:latin typeface="+mj-lt"/>
                        </a:rPr>
                        <a:t>Modbus</a:t>
                      </a:r>
                    </a:p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200" dirty="0">
                          <a:latin typeface="+mj-lt"/>
                        </a:rPr>
                        <a:t>74 – 145 W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200" dirty="0">
                          <a:latin typeface="+mj-lt"/>
                        </a:rPr>
                        <a:t>Condair Integrated Controller</a:t>
                      </a:r>
                    </a:p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200" dirty="0">
                          <a:latin typeface="+mj-lt"/>
                        </a:rPr>
                        <a:t>BACnet / Modbus / </a:t>
                      </a:r>
                      <a:r>
                        <a:rPr lang="en-US" sz="1200" dirty="0" err="1">
                          <a:latin typeface="+mj-lt"/>
                        </a:rPr>
                        <a:t>Lonworks</a:t>
                      </a:r>
                      <a:endParaRPr lang="en-US" sz="1200" dirty="0">
                        <a:latin typeface="+mj-lt"/>
                      </a:endParaRPr>
                    </a:p>
                    <a:p>
                      <a:pPr algn="ctr">
                        <a:spcBef>
                          <a:spcPts val="300"/>
                        </a:spcBef>
                      </a:pPr>
                      <a:r>
                        <a:rPr lang="en-US" sz="1200" dirty="0">
                          <a:latin typeface="+mj-lt"/>
                        </a:rPr>
                        <a:t>85 – 536 W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5663923"/>
                  </a:ext>
                </a:extLst>
              </a:tr>
            </a:tbl>
          </a:graphicData>
        </a:graphic>
      </p:graphicFrame>
      <p:pic>
        <p:nvPicPr>
          <p:cNvPr id="13" name="Picture 2" descr="C:\Users\mgaunt\AppData\Local\Microsoft\Windows\Temporary Internet Files\Content.Outlook\VOPXSEXG\Hi-res ME Hydraulic Assembly 30 04 14.jpg">
            <a:extLst>
              <a:ext uri="{FF2B5EF4-FFF2-40B4-BE49-F238E27FC236}">
                <a16:creationId xmlns:a16="http://schemas.microsoft.com/office/drawing/2014/main" id="{35B27E07-7B81-411C-9255-73AF10AF48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9" b="86481" l="11875" r="98490">
                        <a14:foregroundMark x1="15573" y1="55093" x2="17656" y2="49815"/>
                        <a14:foregroundMark x1="70885" y1="45370" x2="77760" y2="45648"/>
                        <a14:foregroundMark x1="71875" y1="82315" x2="71875" y2="82315"/>
                        <a14:foregroundMark x1="70885" y1="82037" x2="70469" y2="82778"/>
                        <a14:foregroundMark x1="59219" y1="84537" x2="58802" y2="81296"/>
                        <a14:foregroundMark x1="68281" y1="80370" x2="68802" y2="74167"/>
                        <a14:foregroundMark x1="11927" y1="56019" x2="13073" y2="59722"/>
                        <a14:foregroundMark x1="93333" y1="84074" x2="93333" y2="84074"/>
                        <a14:foregroundMark x1="91667" y1="82778" x2="95729" y2="84259"/>
                        <a14:foregroundMark x1="97396" y1="86296" x2="98490" y2="86481"/>
                        <a14:backgroundMark x1="84531" y1="80741" x2="84531" y2="80741"/>
                        <a14:backgroundMark x1="81927" y1="79167" x2="84115" y2="81574"/>
                        <a14:backgroundMark x1="84948" y1="81574" x2="85417" y2="83519"/>
                        <a14:backgroundMark x1="84740" y1="78056" x2="85625" y2="81574"/>
                      </a14:backgroundRemoval>
                    </a14:imgEffect>
                  </a14:imgLayer>
                </a14:imgProps>
              </a:ext>
            </a:extLst>
          </a:blip>
          <a:srcRect l="10130" r="14172" b="8770"/>
          <a:stretch/>
        </p:blipFill>
        <p:spPr bwMode="auto">
          <a:xfrm>
            <a:off x="10235074" y="2846456"/>
            <a:ext cx="1333039" cy="90368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picture containing projector&#10;&#10;Description automatically generated">
            <a:extLst>
              <a:ext uri="{FF2B5EF4-FFF2-40B4-BE49-F238E27FC236}">
                <a16:creationId xmlns:a16="http://schemas.microsoft.com/office/drawing/2014/main" id="{96BE2BA3-0234-49B2-B72D-301A60D7A6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7" b="90000" l="10000" r="90000">
                        <a14:foregroundMark x1="64063" y1="22222" x2="64010" y2="26852"/>
                        <a14:foregroundMark x1="67760" y1="9907" x2="67760" y2="9907"/>
                        <a14:foregroundMark x1="66094" y1="10278" x2="66094" y2="10278"/>
                        <a14:foregroundMark x1="65313" y1="76944" x2="66250" y2="75278"/>
                        <a14:foregroundMark x1="49688" y1="77778" x2="54375" y2="75833"/>
                        <a14:foregroundMark x1="34844" y1="79074" x2="38594" y2="7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81" t="5910" r="15469" b="8533"/>
          <a:stretch/>
        </p:blipFill>
        <p:spPr>
          <a:xfrm>
            <a:off x="6096000" y="2840475"/>
            <a:ext cx="1244040" cy="90368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2" descr="Nortec ME Humidifer ">
            <a:extLst>
              <a:ext uri="{FF2B5EF4-FFF2-40B4-BE49-F238E27FC236}">
                <a16:creationId xmlns:a16="http://schemas.microsoft.com/office/drawing/2014/main" id="{479B6FF1-4E85-4853-8AC1-04FD14FF84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4" r="22723"/>
          <a:stretch/>
        </p:blipFill>
        <p:spPr bwMode="auto">
          <a:xfrm>
            <a:off x="10586040" y="5337835"/>
            <a:ext cx="631106" cy="83108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0820AE-8A46-4A5D-8961-1C8D997FDA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787" b="86811" l="33513" r="68525">
                        <a14:foregroundMark x1="46882" y1="86171" x2="53357" y2="73861"/>
                        <a14:foregroundMark x1="51379" y1="84652" x2="51918" y2="77298"/>
                        <a14:foregroundMark x1="55995" y1="83853" x2="56715" y2="82814"/>
                        <a14:foregroundMark x1="57494" y1="79456" x2="57734" y2="78977"/>
                        <a14:foregroundMark x1="60612" y1="82974" x2="61091" y2="80016"/>
                        <a14:foregroundMark x1="67086" y1="75859" x2="66787" y2="42606"/>
                        <a14:foregroundMark x1="36451" y1="80336" x2="37410" y2="44684"/>
                        <a14:foregroundMark x1="68465" y1="77458" x2="68465" y2="68745"/>
                        <a14:foregroundMark x1="36391" y1="80895" x2="37410" y2="62270"/>
                        <a14:foregroundMark x1="34832" y1="46763" x2="35192" y2="64109"/>
                        <a14:foregroundMark x1="46343" y1="86890" x2="46343" y2="84253"/>
                        <a14:foregroundMark x1="50719" y1="85052" x2="51559" y2="85612"/>
                        <a14:foregroundMark x1="35731" y1="32694" x2="35252" y2="21103"/>
                        <a14:foregroundMark x1="42266" y1="20384" x2="59532" y2="19265"/>
                        <a14:foregroundMark x1="66187" y1="19105" x2="60132" y2="18945"/>
                        <a14:foregroundMark x1="64508" y1="18625" x2="68046" y2="19185"/>
                        <a14:foregroundMark x1="65887" y1="18145" x2="67326" y2="19345"/>
                        <a14:foregroundMark x1="68405" y1="19105" x2="65647" y2="18705"/>
                        <a14:foregroundMark x1="68705" y1="19025" x2="61091" y2="17346"/>
                        <a14:foregroundMark x1="37950" y1="19744" x2="44964" y2="19424"/>
                        <a14:foregroundMark x1="35132" y1="19584" x2="37470" y2="19584"/>
                        <a14:foregroundMark x1="33873" y1="19664" x2="35671" y2="19824"/>
                        <a14:foregroundMark x1="34173" y1="19824" x2="60252" y2="17746"/>
                        <a14:foregroundMark x1="60252" y1="17746" x2="66667" y2="18785"/>
                        <a14:foregroundMark x1="33573" y1="19744" x2="36271" y2="19105"/>
                        <a14:foregroundMark x1="36211" y1="19504" x2="61391" y2="167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76" t="16973" r="30100" b="11546"/>
          <a:stretch/>
        </p:blipFill>
        <p:spPr>
          <a:xfrm flipH="1">
            <a:off x="6592739" y="5369467"/>
            <a:ext cx="572948" cy="82296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1504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18803BE5-E8CF-4B73-B3D5-1DCFB16AD658}"/>
              </a:ext>
            </a:extLst>
          </p:cNvPr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en-US" dirty="0"/>
              <a:t>What’s the Same?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Condair MC vs. ME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7EC374-0BD6-40E8-8560-62814FE2BFF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12329A9-8FDD-4B28-9786-00ABA66F5B95}" type="slidenum">
              <a:rPr lang="en-US" smtClean="0"/>
              <a:t>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485139-88CA-4A28-A6AF-1E34AD5A6CE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06.04.2022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BB41FC-ABCD-48E0-B9F9-994436A744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9" t="2956" r="2220" b="29760"/>
          <a:stretch/>
        </p:blipFill>
        <p:spPr>
          <a:xfrm>
            <a:off x="629291" y="1678593"/>
            <a:ext cx="1726864" cy="1726864"/>
          </a:xfrm>
          <a:prstGeom prst="flowChartConnecto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close up of a camera&#10;&#10;Description automatically generated">
            <a:extLst>
              <a:ext uri="{FF2B5EF4-FFF2-40B4-BE49-F238E27FC236}">
                <a16:creationId xmlns:a16="http://schemas.microsoft.com/office/drawing/2014/main" id="{93B7ACF0-72FA-4A6A-A1DB-E14345039A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329" b="75466" l="19389" r="86114">
                        <a14:foregroundMark x1="22096" y1="50776" x2="23930" y2="36646"/>
                        <a14:foregroundMark x1="19476" y1="34006" x2="19389" y2="43168"/>
                        <a14:foregroundMark x1="61747" y1="55745" x2="67948" y2="52019"/>
                        <a14:foregroundMark x1="67948" y1="52019" x2="67336" y2="53571"/>
                        <a14:foregroundMark x1="82969" y1="41615" x2="80524" y2="42547"/>
                        <a14:foregroundMark x1="85240" y1="63665" x2="86114" y2="52174"/>
                        <a14:foregroundMark x1="86114" y1="52174" x2="84803" y2="44876"/>
                        <a14:foregroundMark x1="41485" y1="27329" x2="42620" y2="27795"/>
                        <a14:foregroundMark x1="42620" y1="27484" x2="44017" y2="28106"/>
                        <a14:foregroundMark x1="39476" y1="27174" x2="39738" y2="27174"/>
                        <a14:foregroundMark x1="34148" y1="35870" x2="33974" y2="36180"/>
                        <a14:foregroundMark x1="43057" y1="27484" x2="43057" y2="27484"/>
                        <a14:foregroundMark x1="66463" y1="42236" x2="66463" y2="42236"/>
                        <a14:foregroundMark x1="66812" y1="42391" x2="66900" y2="42391"/>
                        <a14:foregroundMark x1="63668" y1="63199" x2="63668" y2="63199"/>
                        <a14:foregroundMark x1="64105" y1="63199" x2="63843" y2="63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52" t="22274" r="12121" b="18467"/>
          <a:stretch/>
        </p:blipFill>
        <p:spPr>
          <a:xfrm rot="20984387">
            <a:off x="8682016" y="4541954"/>
            <a:ext cx="2881921" cy="1320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7EB43EF-E2EE-41A2-984A-3139ECA783EE}"/>
              </a:ext>
            </a:extLst>
          </p:cNvPr>
          <p:cNvCxnSpPr>
            <a:cxnSpLocks/>
          </p:cNvCxnSpPr>
          <p:nvPr/>
        </p:nvCxnSpPr>
        <p:spPr>
          <a:xfrm>
            <a:off x="10055837" y="4479811"/>
            <a:ext cx="0" cy="5351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1BD0E7C-515B-454A-9D5F-96230E88B6B3}"/>
              </a:ext>
            </a:extLst>
          </p:cNvPr>
          <p:cNvCxnSpPr>
            <a:cxnSpLocks/>
          </p:cNvCxnSpPr>
          <p:nvPr/>
        </p:nvCxnSpPr>
        <p:spPr>
          <a:xfrm>
            <a:off x="10677302" y="4706374"/>
            <a:ext cx="0" cy="36673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13BA0D5-124F-4FC9-A445-5EFA2657498E}"/>
              </a:ext>
            </a:extLst>
          </p:cNvPr>
          <p:cNvSpPr txBox="1"/>
          <p:nvPr/>
        </p:nvSpPr>
        <p:spPr>
          <a:xfrm>
            <a:off x="9458397" y="4188069"/>
            <a:ext cx="12768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Magnetic field</a:t>
            </a:r>
            <a:endParaRPr lang="en-CA" sz="20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MS PMincho" panose="02020600040205080304" pitchFamily="18" charset="-128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B0E1C0-A0E2-49B7-98A6-209279AD1E7B}"/>
              </a:ext>
            </a:extLst>
          </p:cNvPr>
          <p:cNvSpPr txBox="1"/>
          <p:nvPr/>
        </p:nvSpPr>
        <p:spPr>
          <a:xfrm>
            <a:off x="10129428" y="4474797"/>
            <a:ext cx="13573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Spherical motor</a:t>
            </a:r>
            <a:endParaRPr lang="en-CA" sz="20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MS PMincho" panose="02020600040205080304" pitchFamily="18" charset="-128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C37448C-DF1C-4770-87E8-05D02E4A6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752" b="78589" l="17616" r="82336">
                        <a14:foregroundMark x1="30024" y1="41703" x2="29246" y2="31192"/>
                        <a14:foregroundMark x1="23066" y1="34501" x2="25304" y2="67445"/>
                        <a14:foregroundMark x1="25304" y1="67445" x2="25401" y2="67640"/>
                        <a14:foregroundMark x1="27105" y1="66131" x2="43163" y2="74161"/>
                        <a14:foregroundMark x1="43163" y1="74161" x2="66569" y2="71873"/>
                        <a14:foregroundMark x1="66569" y1="71873" x2="73577" y2="66764"/>
                        <a14:foregroundMark x1="73577" y1="66764" x2="75328" y2="40681"/>
                        <a14:foregroundMark x1="75328" y1="40681" x2="80730" y2="33139"/>
                        <a14:foregroundMark x1="80730" y1="33139" x2="78297" y2="24672"/>
                        <a14:foregroundMark x1="78297" y1="24672" x2="22968" y2="24866"/>
                        <a14:foregroundMark x1="22968" y1="24866" x2="18783" y2="34939"/>
                        <a14:foregroundMark x1="18783" y1="34939" x2="21314" y2="64185"/>
                        <a14:foregroundMark x1="21314" y1="64185" x2="22190" y2="65012"/>
                        <a14:foregroundMark x1="25888" y1="34015" x2="35377" y2="68418"/>
                        <a14:foregroundMark x1="48516" y1="42482" x2="58637" y2="40243"/>
                        <a14:foregroundMark x1="31971" y1="31192" x2="32993" y2="53966"/>
                        <a14:foregroundMark x1="82336" y1="27835" x2="82336" y2="33820"/>
                        <a14:foregroundMark x1="76983" y1="23552" x2="70560" y2="23309"/>
                        <a14:foregroundMark x1="71046" y1="26910" x2="70949" y2="31338"/>
                        <a14:foregroundMark x1="73771" y1="21849" x2="70560" y2="22190"/>
                        <a14:foregroundMark x1="79221" y1="43942" x2="78540" y2="49343"/>
                        <a14:foregroundMark x1="78540" y1="57032" x2="76983" y2="64136"/>
                        <a14:foregroundMark x1="71873" y1="72117" x2="71241" y2="73041"/>
                        <a14:foregroundMark x1="69732" y1="74696" x2="78005" y2="71436"/>
                        <a14:foregroundMark x1="68029" y1="76204" x2="68418" y2="77080"/>
                        <a14:foregroundMark x1="68418" y1="78686" x2="68418" y2="78686"/>
                        <a14:foregroundMark x1="69538" y1="77664" x2="75377" y2="75961"/>
                        <a14:foregroundMark x1="50219" y1="78200" x2="51144" y2="77762"/>
                        <a14:foregroundMark x1="45985" y1="77324" x2="41265" y2="75620"/>
                        <a14:foregroundMark x1="31144" y1="71241" x2="27397" y2="69878"/>
                        <a14:foregroundMark x1="20341" y1="63698" x2="19124" y2="56594"/>
                        <a14:foregroundMark x1="19027" y1="26277" x2="17616" y2="36058"/>
                        <a14:foregroundMark x1="40146" y1="27251" x2="48905" y2="26277"/>
                        <a14:foregroundMark x1="43163" y1="42044" x2="54258" y2="38102"/>
                      </a14:backgroundRemoval>
                    </a14:imgEffect>
                  </a14:imgLayer>
                </a14:imgProps>
              </a:ext>
            </a:extLst>
          </a:blip>
          <a:srcRect l="14477" t="19236" r="14017" b="19821"/>
          <a:stretch>
            <a:fillRect/>
          </a:stretch>
        </p:blipFill>
        <p:spPr bwMode="auto">
          <a:xfrm>
            <a:off x="4999753" y="1206909"/>
            <a:ext cx="4399711" cy="3423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EE8D073-D876-44F2-999E-9C92158AEE8E}"/>
              </a:ext>
            </a:extLst>
          </p:cNvPr>
          <p:cNvSpPr txBox="1"/>
          <p:nvPr/>
        </p:nvSpPr>
        <p:spPr>
          <a:xfrm>
            <a:off x="623085" y="3558110"/>
            <a:ext cx="2213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Fiberglass media </a:t>
            </a:r>
          </a:p>
          <a:p>
            <a:r>
              <a:rPr lang="en-US" sz="1400" dirty="0"/>
              <a:t>&amp; hook-in cassette design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B3150E2-BF01-4807-98A4-11A79D65A8AD}"/>
              </a:ext>
            </a:extLst>
          </p:cNvPr>
          <p:cNvSpPr txBox="1"/>
          <p:nvPr/>
        </p:nvSpPr>
        <p:spPr>
          <a:xfrm>
            <a:off x="8324921" y="5688782"/>
            <a:ext cx="37510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Magnetically driven pumps  </a:t>
            </a:r>
            <a:r>
              <a:rPr lang="en-US" sz="1400" dirty="0">
                <a:solidFill>
                  <a:schemeClr val="accent1"/>
                </a:solidFill>
              </a:rPr>
              <a:t>Condair exclusive!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2183A2E-8805-4DD4-AD16-103E9BAC654D}"/>
              </a:ext>
            </a:extLst>
          </p:cNvPr>
          <p:cNvSpPr txBox="1"/>
          <p:nvPr/>
        </p:nvSpPr>
        <p:spPr>
          <a:xfrm>
            <a:off x="9735583" y="1829347"/>
            <a:ext cx="19993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Clearances: </a:t>
            </a:r>
          </a:p>
          <a:p>
            <a:r>
              <a:rPr lang="en-US" sz="1400" dirty="0"/>
              <a:t>24” up and downstream</a:t>
            </a:r>
          </a:p>
          <a:p>
            <a:endParaRPr lang="en-US" sz="1400" dirty="0">
              <a:solidFill>
                <a:schemeClr val="accent1"/>
              </a:solidFill>
            </a:endParaRPr>
          </a:p>
          <a:p>
            <a:r>
              <a:rPr lang="en-US" sz="1400" dirty="0">
                <a:solidFill>
                  <a:schemeClr val="accent1"/>
                </a:solidFill>
              </a:rPr>
              <a:t>Water Compatibility:</a:t>
            </a:r>
          </a:p>
          <a:p>
            <a:r>
              <a:rPr lang="en-US" sz="1400" dirty="0"/>
              <a:t>Potable or RO </a:t>
            </a:r>
          </a:p>
          <a:p>
            <a:endParaRPr lang="en-US" sz="1400" dirty="0"/>
          </a:p>
          <a:p>
            <a:r>
              <a:rPr lang="en-US" sz="1400" dirty="0">
                <a:solidFill>
                  <a:schemeClr val="accent1"/>
                </a:solidFill>
              </a:rPr>
              <a:t>UL 998 Approved!</a:t>
            </a:r>
          </a:p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0458DC9-7577-42ED-9949-D50BBD5F0A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08" b="96120" l="9976" r="89994">
                        <a14:foregroundMark x1="16101" y1="8933" x2="26531" y2="9660"/>
                        <a14:foregroundMark x1="29867" y1="9458" x2="29867" y2="9458"/>
                        <a14:foregroundMark x1="68344" y1="7074" x2="76107" y2="4648"/>
                        <a14:foregroundMark x1="76107" y1="4648" x2="76107" y2="4648"/>
                        <a14:foregroundMark x1="56125" y1="91310" x2="62511" y2="93263"/>
                        <a14:foregroundMark x1="64857" y1="91673" x2="66677" y2="90582"/>
                        <a14:foregroundMark x1="61280" y1="93250" x2="61280" y2="93250"/>
                        <a14:foregroundMark x1="59007" y1="94227" x2="58490" y2="93856"/>
                        <a14:foregroundMark x1="58763" y1="94462" x2="58672" y2="94341"/>
                        <a14:foregroundMark x1="60976" y1="94099" x2="61765" y2="93735"/>
                        <a14:backgroundMark x1="60006" y1="97049" x2="60891" y2="96357"/>
                        <a14:backgroundMark x1="64160" y1="94260" x2="65130" y2="93533"/>
                        <a14:backgroundMark x1="60799" y1="96301" x2="61674" y2="96483"/>
                        <a14:backgroundMark x1="58187" y1="95756" x2="60336" y2="96204"/>
                        <a14:backgroundMark x1="60127" y1="95594" x2="59309" y2="96483"/>
                        <a14:backgroundMark x1="58847" y1="94523" x2="55973" y2="95028"/>
                        <a14:backgroundMark x1="65403" y1="93371" x2="61648" y2="94031"/>
                        <a14:backgroundMark x1="59915" y1="95432" x2="61340" y2="94786"/>
                        <a14:backgroundMark x1="58854" y1="95150" x2="59733" y2="95635"/>
                        <a14:backgroundMark x1="58460" y1="95190" x2="60825" y2="95998"/>
                        <a14:backgroundMark x1="58975" y1="95392" x2="59854" y2="95271"/>
                        <a14:backgroundMark x1="60370" y1="94826" x2="60885" y2="947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889" y="2009421"/>
            <a:ext cx="4084592" cy="30636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83A6525-6CF1-4AAE-8C51-A446519E6B5A}"/>
              </a:ext>
            </a:extLst>
          </p:cNvPr>
          <p:cNvSpPr txBox="1"/>
          <p:nvPr/>
        </p:nvSpPr>
        <p:spPr>
          <a:xfrm>
            <a:off x="623085" y="4833819"/>
            <a:ext cx="6374992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Hygiene Features:</a:t>
            </a:r>
          </a:p>
          <a:p>
            <a:endParaRPr lang="en-US" sz="500" dirty="0">
              <a:solidFill>
                <a:schemeClr val="accent1"/>
              </a:solidFill>
            </a:endParaRPr>
          </a:p>
          <a:p>
            <a:pPr marL="175500" indent="-1755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No stagnant water! </a:t>
            </a:r>
            <a:r>
              <a:rPr lang="en-US" sz="1300" dirty="0">
                <a:solidFill>
                  <a:srgbClr val="000000"/>
                </a:solidFill>
              </a:rPr>
              <a:t>Automatic flush &amp; drain cycles, complete drain on power outage</a:t>
            </a:r>
          </a:p>
          <a:p>
            <a:pPr marL="67500" indent="-675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endParaRPr lang="en-US" sz="500" dirty="0">
              <a:solidFill>
                <a:srgbClr val="000000"/>
              </a:solidFill>
            </a:endParaRPr>
          </a:p>
          <a:p>
            <a:pPr marL="175500" indent="-1755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000000"/>
                </a:solidFill>
              </a:rPr>
              <a:t>Antimicrobial impregnated glass </a:t>
            </a:r>
            <a:r>
              <a:rPr lang="en-US" sz="1300" dirty="0" err="1">
                <a:solidFill>
                  <a:srgbClr val="000000"/>
                </a:solidFill>
              </a:rPr>
              <a:t>fibre</a:t>
            </a:r>
            <a:r>
              <a:rPr lang="en-US" sz="1300" dirty="0">
                <a:solidFill>
                  <a:srgbClr val="000000"/>
                </a:solidFill>
              </a:rPr>
              <a:t> media </a:t>
            </a:r>
          </a:p>
          <a:p>
            <a:pPr marL="67500" indent="-675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endParaRPr lang="en-US" sz="500" dirty="0">
              <a:solidFill>
                <a:srgbClr val="000000"/>
              </a:solidFill>
            </a:endParaRPr>
          </a:p>
          <a:p>
            <a:pPr marL="175500" indent="-175500">
              <a:buClr>
                <a:srgbClr val="016AB3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000000"/>
                </a:solidFill>
              </a:rPr>
              <a:t>Optional submerged UV to disinfect water and drain tray</a:t>
            </a:r>
          </a:p>
        </p:txBody>
      </p:sp>
    </p:spTree>
    <p:extLst>
      <p:ext uri="{BB962C8B-B14F-4D97-AF65-F5344CB8AC3E}">
        <p14:creationId xmlns:p14="http://schemas.microsoft.com/office/powerpoint/2010/main" val="253513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32" grpId="0"/>
      <p:bldP spid="33" grpId="0"/>
      <p:bldP spid="39" grpId="0" uiExpand="1" build="p"/>
      <p:bldP spid="20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EDD39FD-CFD9-4CD6-B04B-929E3B28B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MC Series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7EC374-0BD6-40E8-8560-62814FE2BFF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412329A9-8FDD-4B28-9786-00ABA66F5B95}" type="slidenum">
              <a:rPr lang="en-US" smtClean="0"/>
              <a:t>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485139-88CA-4A28-A6AF-1E34AD5A6CE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06.04.2022</a:t>
            </a:r>
          </a:p>
        </p:txBody>
      </p:sp>
      <p:sp>
        <p:nvSpPr>
          <p:cNvPr id="11" name="Subtitle 5">
            <a:extLst>
              <a:ext uri="{FF2B5EF4-FFF2-40B4-BE49-F238E27FC236}">
                <a16:creationId xmlns:a16="http://schemas.microsoft.com/office/drawing/2014/main" id="{D96DD90F-2B08-4DFF-9548-674DA1887F8D}"/>
              </a:ext>
            </a:extLst>
          </p:cNvPr>
          <p:cNvSpPr>
            <a:spLocks noGrp="1"/>
          </p:cNvSpPr>
          <p:nvPr>
            <p:ph type="subTitle" idx="15"/>
          </p:nvPr>
        </p:nvSpPr>
        <p:spPr>
          <a:xfrm>
            <a:off x="623887" y="787751"/>
            <a:ext cx="8964613" cy="405683"/>
          </a:xfrm>
        </p:spPr>
        <p:txBody>
          <a:bodyPr/>
          <a:lstStyle/>
          <a:p>
            <a:r>
              <a:rPr lang="en-US" sz="2200"/>
              <a:t>Key Takeaways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F940863-4B9C-4F17-BD77-3EA4B066F0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43" y="3580333"/>
            <a:ext cx="1438724" cy="1437882"/>
          </a:xfrm>
          <a:prstGeom prst="rect">
            <a:avLst/>
          </a:prstGeom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231C06-E9F7-4654-9A88-F2E85CE7FD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08" b="96120" l="9976" r="89994">
                        <a14:foregroundMark x1="16101" y1="8933" x2="26531" y2="9660"/>
                        <a14:foregroundMark x1="29867" y1="9458" x2="29867" y2="9458"/>
                        <a14:foregroundMark x1="68344" y1="7074" x2="76107" y2="4648"/>
                        <a14:foregroundMark x1="76107" y1="4648" x2="76107" y2="4648"/>
                        <a14:foregroundMark x1="56125" y1="91310" x2="62511" y2="93263"/>
                        <a14:foregroundMark x1="64857" y1="91673" x2="66677" y2="90582"/>
                        <a14:foregroundMark x1="61280" y1="93250" x2="61280" y2="93250"/>
                        <a14:foregroundMark x1="59007" y1="94227" x2="58490" y2="93856"/>
                        <a14:foregroundMark x1="58763" y1="94462" x2="58672" y2="94341"/>
                        <a14:foregroundMark x1="60976" y1="94099" x2="61765" y2="93735"/>
                        <a14:backgroundMark x1="60006" y1="97049" x2="60891" y2="96357"/>
                        <a14:backgroundMark x1="64160" y1="94260" x2="65130" y2="93533"/>
                        <a14:backgroundMark x1="60799" y1="96301" x2="61674" y2="96483"/>
                        <a14:backgroundMark x1="58187" y1="95756" x2="60336" y2="96204"/>
                        <a14:backgroundMark x1="60127" y1="95594" x2="59309" y2="96483"/>
                        <a14:backgroundMark x1="58847" y1="94523" x2="55973" y2="95028"/>
                        <a14:backgroundMark x1="65403" y1="93371" x2="61648" y2="94031"/>
                        <a14:backgroundMark x1="59915" y1="95432" x2="61340" y2="94786"/>
                        <a14:backgroundMark x1="58854" y1="95150" x2="59733" y2="95635"/>
                        <a14:backgroundMark x1="58460" y1="95190" x2="60825" y2="95998"/>
                        <a14:backgroundMark x1="58975" y1="95392" x2="59854" y2="95271"/>
                        <a14:backgroundMark x1="60370" y1="94826" x2="60885" y2="947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354" y="3952111"/>
            <a:ext cx="2995416" cy="224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311DF3-C539-4053-BF10-275675AF58A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205" y="337512"/>
            <a:ext cx="574587" cy="753924"/>
          </a:xfrm>
          <a:prstGeom prst="rect">
            <a:avLst/>
          </a:prstGeom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0333EE7-5CF0-4417-97E5-E256C258F96F}"/>
              </a:ext>
            </a:extLst>
          </p:cNvPr>
          <p:cNvSpPr txBox="1"/>
          <p:nvPr/>
        </p:nvSpPr>
        <p:spPr>
          <a:xfrm rot="300921">
            <a:off x="9704374" y="5753382"/>
            <a:ext cx="2110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Selecting in Help is simple! </a:t>
            </a: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DAD7C169-FAFA-48A1-824F-47B14607A3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514249"/>
              </p:ext>
            </p:extLst>
          </p:nvPr>
        </p:nvGraphicFramePr>
        <p:xfrm>
          <a:off x="922429" y="1665120"/>
          <a:ext cx="10157743" cy="2938677"/>
        </p:xfrm>
        <a:graphic>
          <a:graphicData uri="http://schemas.openxmlformats.org/drawingml/2006/table">
            <a:tbl>
              <a:tblPr firstRow="1" bandRow="1">
                <a:tableStyleId>{5C22544A-1AA1-4342-B048-85BDC9FD1C3A}</a:tableStyleId>
              </a:tblPr>
              <a:tblGrid>
                <a:gridCol w="4825228">
                  <a:extLst>
                    <a:ext uri="{9D8B030D-6E8A-4147-A177-3AD203B41FA5}">
                      <a16:colId xmlns:a16="http://schemas.microsoft.com/office/drawing/2014/main" val="3948995120"/>
                    </a:ext>
                  </a:extLst>
                </a:gridCol>
                <a:gridCol w="2612572">
                  <a:extLst>
                    <a:ext uri="{9D8B030D-6E8A-4147-A177-3AD203B41FA5}">
                      <a16:colId xmlns:a16="http://schemas.microsoft.com/office/drawing/2014/main" val="3619644901"/>
                    </a:ext>
                  </a:extLst>
                </a:gridCol>
                <a:gridCol w="2719943">
                  <a:extLst>
                    <a:ext uri="{9D8B030D-6E8A-4147-A177-3AD203B41FA5}">
                      <a16:colId xmlns:a16="http://schemas.microsoft.com/office/drawing/2014/main" val="3395517461"/>
                    </a:ext>
                  </a:extLst>
                </a:gridCol>
              </a:tblGrid>
              <a:tr h="448275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Why the MC?</a:t>
                      </a:r>
                    </a:p>
                  </a:txBody>
                  <a:tcPr anchor="ctr"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Applications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BB3D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BB3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953012"/>
                  </a:ext>
                </a:extLst>
              </a:tr>
              <a:tr h="2490402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buClr>
                          <a:srgbClr val="016AB3"/>
                        </a:buClr>
                        <a:buSzPct val="100000"/>
                        <a:buFont typeface="Arial" panose="020B0604020202020204" pitchFamily="34" charset="0"/>
                        <a:buNone/>
                      </a:pP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mpd="sng">
                      <a:noFill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Data centers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Industrial plants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Greenhouses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kern="120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Commercial kitchens</a:t>
                      </a:r>
                    </a:p>
                    <a:p>
                      <a:pPr marL="243000" indent="-243000" algn="l" defTabSz="914400" rtl="0" eaLnBrk="1" latinLnBrk="0" hangingPunct="1">
                        <a:buClr>
                          <a:srgbClr val="FFFFFF"/>
                        </a:buClr>
                        <a:buSzPct val="100000"/>
                        <a:buFont typeface="Arial" panose="020B0604020202020204" pitchFamily="34" charset="0"/>
                        <a:buChar char="•"/>
                      </a:pPr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BB3DB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kern="120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Garages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kern="120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Factories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kern="120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Dairy &amp; poultry farming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solidFill>
                            <a:srgbClr val="FFFFFF"/>
                          </a:solidFill>
                        </a:rPr>
                        <a:t>Warehouses 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 err="1">
                          <a:solidFill>
                            <a:srgbClr val="FFFFFF"/>
                          </a:solidFill>
                        </a:rPr>
                        <a:t>E</a:t>
                      </a:r>
                      <a:r>
                        <a:rPr lang="en-US" sz="1800" b="0" kern="1200" dirty="0" err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tc</a:t>
                      </a:r>
                      <a:r>
                        <a:rPr lang="en-US" sz="1800" b="0" kern="120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</a:rPr>
                        <a:t>… </a:t>
                      </a:r>
                      <a:endParaRPr lang="en-US" sz="1800" dirty="0">
                        <a:solidFill>
                          <a:srgbClr val="FFFFFF"/>
                        </a:solidFill>
                      </a:endParaRPr>
                    </a:p>
                    <a:p>
                      <a:pPr marL="243000" indent="-243000" algn="l" defTabSz="914400" rtl="0" eaLnBrk="1" latinLnBrk="0" hangingPunct="1">
                        <a:buClr>
                          <a:srgbClr val="FFFFFF"/>
                        </a:buClr>
                        <a:buSzPct val="100000"/>
                        <a:buFont typeface="Arial" panose="020B0604020202020204" pitchFamily="34" charset="0"/>
                        <a:buChar char="•"/>
                      </a:pPr>
                      <a:endParaRPr lang="en-US" sz="1800" dirty="0"/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BB3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816879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8F46093-9711-4AEE-91C7-B9973DE383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338015">
            <a:off x="10156388" y="3788384"/>
            <a:ext cx="1473111" cy="1905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Subtitle 5">
            <a:extLst>
              <a:ext uri="{FF2B5EF4-FFF2-40B4-BE49-F238E27FC236}">
                <a16:creationId xmlns:a16="http://schemas.microsoft.com/office/drawing/2014/main" id="{E0C15672-4A41-4DE7-A8FD-F36264F09EEA}"/>
              </a:ext>
            </a:extLst>
          </p:cNvPr>
          <p:cNvSpPr txBox="1">
            <a:spLocks/>
          </p:cNvSpPr>
          <p:nvPr/>
        </p:nvSpPr>
        <p:spPr>
          <a:xfrm>
            <a:off x="996169" y="2573022"/>
            <a:ext cx="4433840" cy="405683"/>
          </a:xfrm>
          <a:prstGeom prst="rect">
            <a:avLst/>
          </a:prstGeom>
        </p:spPr>
        <p:txBody>
          <a:bodyPr vert="horz" lIns="0" tIns="0" rIns="0" bIns="36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/>
              <a:t>Competitive price point!</a:t>
            </a:r>
          </a:p>
        </p:txBody>
      </p:sp>
    </p:spTree>
    <p:extLst>
      <p:ext uri="{BB962C8B-B14F-4D97-AF65-F5344CB8AC3E}">
        <p14:creationId xmlns:p14="http://schemas.microsoft.com/office/powerpoint/2010/main" val="366984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F9B4E4-A037-4C02-9092-7A6B6D9ED3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Karly.Treleaven@Condair.com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A0CCDC-4D4C-4364-8438-F233477F87E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Karly Treleaven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EE85A11-C4A5-4319-9633-1B941196F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Thank you!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6B0B6-2224-4201-9A28-7112AFF531C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D9E44D6F-D228-41B1-8FB2-6642E3ACD4E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8662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ERSINFO" val="CON1000"/>
  <p:tag name="TEMPLATEID" val="Condair"/>
  <p:tag name="LANGUAGEID" val="1033"/>
  <p:tag name="COLORTHEMEID" val="1"/>
  <p:tag name="BRANDID" val="Condair"/>
  <p:tag name="CLIENT" val="CON"/>
  <p:tag name="VERSION" val="1000"/>
  <p:tag name="REFERENCEDATE" val="44657"/>
  <p:tag name="DATE" val="06.04.2022"/>
  <p:tag name="SLIDO_APP_VERSION" val="1.2.2.2731"/>
  <p:tag name="SLIDO_PRESENTATION_ID" val="00000000-0000-0000-0000-000000000000"/>
  <p:tag name="SLIDO_EVENT_UUID" val="1b4bed4c-77f5-4b45-922f-fac6b50708af"/>
  <p:tag name="SLIDO_EVENT_SECTION_UUID" val="dd445a17-7683-4bb9-bb7f-00c063786e5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Program Files\Microsoft Office\root\Templates\Brandic\PowerPoint\Libraries\Images\Title\Mountains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Program Files\Microsoft Office\root\Templates\Brandic\PowerPoint\Libraries\Icons\04_Condair Culture - Strategy Icons\01_On White Background\Air (2).emf"/>
  <p:tag name="SHAPETYPE" val="Pictogram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Program Files\Microsoft Office\root\Templates\Brandic\PowerPoint\Libraries\Icons\01_Condair Culture - Value Icons\01_On White Background\We improve human life (2).emf"/>
  <p:tag name="SHAPETYPE" val="Pictogram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C:\Program Files\Microsoft Office\root\Templates\Brandic\PowerPoint\Libraries\Icons\04_Condair Culture - Strategy Icons\01_On White Background\Innovation (3).emf"/>
  <p:tag name="SHAPETYPE" val="Pictogram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UPLICATEONIMAGE" val="True"/>
  <p:tag name="SHAPETYPE" val="Claim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heme/theme1.xml><?xml version="1.0" encoding="utf-8"?>
<a:theme xmlns:a="http://schemas.openxmlformats.org/drawingml/2006/main" name="Title Slide">
  <a:themeElements>
    <a:clrScheme name="Condai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16AB3"/>
      </a:accent1>
      <a:accent2>
        <a:srgbClr val="8BB3DB"/>
      </a:accent2>
      <a:accent3>
        <a:srgbClr val="D0E1F2"/>
      </a:accent3>
      <a:accent4>
        <a:srgbClr val="83AC77"/>
      </a:accent4>
      <a:accent5>
        <a:srgbClr val="E0A03A"/>
      </a:accent5>
      <a:accent6>
        <a:srgbClr val="F1DB0E"/>
      </a:accent6>
      <a:hlink>
        <a:srgbClr val="0563C1"/>
      </a:hlink>
      <a:folHlink>
        <a:srgbClr val="954F72"/>
      </a:folHlink>
    </a:clrScheme>
    <a:fontScheme name="Condair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Primary Blue">
      <a:srgbClr val="016AB3"/>
    </a:custClr>
    <a:custClr name="Primary Dark Blue">
      <a:srgbClr val="16365D"/>
    </a:custClr>
    <a:custClr name="Primary Green">
      <a:srgbClr val="ABD052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Secondary Medium Blue">
      <a:srgbClr val="8BB3DB"/>
    </a:custClr>
    <a:custClr name="Secondary Light Blue">
      <a:srgbClr val="D0E1F2"/>
    </a:custClr>
    <a:custClr name="Secondary Sand">
      <a:srgbClr val="F7E1B9"/>
    </a:custClr>
    <a:custClr name="Secondary Dark Grey">
      <a:srgbClr val="78797B"/>
    </a:custClr>
    <a:custClr name="Secondary Medium Grey">
      <a:srgbClr val="BFBFC0"/>
    </a:custClr>
    <a:custClr name="Secondary Light Grey">
      <a:srgbClr val="E0E1E1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Tertiary Blue">
      <a:srgbClr val="5F8AC7"/>
    </a:custClr>
    <a:custClr name="Tertiary Yellow">
      <a:srgbClr val="F1DB0E"/>
    </a:custClr>
    <a:custClr name="Tertiary Orange">
      <a:srgbClr val="E0A03A"/>
    </a:custClr>
    <a:custClr name="Tertiary Fuschia">
      <a:srgbClr val="CD2564"/>
    </a:custClr>
    <a:custClr name="Tertiary Purple">
      <a:srgbClr val="7666A7"/>
    </a:custClr>
    <a:custClr name="Tertiary Dark Green">
      <a:srgbClr val="02716B"/>
    </a:custClr>
    <a:custClr name="Tertiary Olive Green">
      <a:srgbClr val="83AC77"/>
    </a:custClr>
    <a:custClr name="Tertiary Aqua">
      <a:srgbClr val="33ADC5"/>
    </a:custClr>
    <a:custClr name="Tertiary Blue Grey">
      <a:srgbClr val="8099B7"/>
    </a:custClr>
    <a:custClr name="Empty Area">
      <a:srgbClr val="FFFFFF"/>
    </a:custClr>
  </a:custClrLst>
  <a:extLst>
    <a:ext uri="{05A4C25C-085E-4340-85A3-A5531E510DB2}">
      <thm15:themeFamily xmlns:thm15="http://schemas.microsoft.com/office/thememl/2012/main" name="Condair_20220125(1).potx" id="{DEC3EA36-751F-41E0-B0F0-AA97FFBCA4A9}" vid="{B33256DC-CBB5-4AE0-8124-BE3512586F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rimary Blue">
      <a:srgbClr val="016AB3"/>
    </a:custClr>
    <a:custClr name="Primary Dark Blue">
      <a:srgbClr val="16365D"/>
    </a:custClr>
    <a:custClr name="Primary Green">
      <a:srgbClr val="ABD052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Secondary Medium Blue">
      <a:srgbClr val="8BB3DB"/>
    </a:custClr>
    <a:custClr name="Secondary Light Blue">
      <a:srgbClr val="D0E1F2"/>
    </a:custClr>
    <a:custClr name="Secondary Sand">
      <a:srgbClr val="F7E1B9"/>
    </a:custClr>
    <a:custClr name="Secondary Dark Grey">
      <a:srgbClr val="78797B"/>
    </a:custClr>
    <a:custClr name="Secondary Medium Grey">
      <a:srgbClr val="BFBFC0"/>
    </a:custClr>
    <a:custClr name="Secondary Light Grey">
      <a:srgbClr val="E0E1E1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Tertiary Blue">
      <a:srgbClr val="5F8AC7"/>
    </a:custClr>
    <a:custClr name="Tertiary Yellow">
      <a:srgbClr val="F1DB0E"/>
    </a:custClr>
    <a:custClr name="Tertiary Orange">
      <a:srgbClr val="E0A03A"/>
    </a:custClr>
    <a:custClr name="Tertiary Fuschia">
      <a:srgbClr val="CD2564"/>
    </a:custClr>
    <a:custClr name="Tertiary Purple">
      <a:srgbClr val="7666A7"/>
    </a:custClr>
    <a:custClr name="Tertiary Dark Green">
      <a:srgbClr val="02716B"/>
    </a:custClr>
    <a:custClr name="Tertiary Olive Green">
      <a:srgbClr val="83AC77"/>
    </a:custClr>
    <a:custClr name="Tertiary Aqua">
      <a:srgbClr val="33ADC5"/>
    </a:custClr>
    <a:custClr name="Tertiary Blue Grey">
      <a:srgbClr val="8099B7"/>
    </a:custClr>
    <a:custClr name="Empty Area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rimary Blue">
      <a:srgbClr val="016AB3"/>
    </a:custClr>
    <a:custClr name="Primary Dark Blue">
      <a:srgbClr val="16365D"/>
    </a:custClr>
    <a:custClr name="Primary Green">
      <a:srgbClr val="ABD052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Secondary Medium Blue">
      <a:srgbClr val="8BB3DB"/>
    </a:custClr>
    <a:custClr name="Secondary Light Blue">
      <a:srgbClr val="D0E1F2"/>
    </a:custClr>
    <a:custClr name="Secondary Sand">
      <a:srgbClr val="F7E1B9"/>
    </a:custClr>
    <a:custClr name="Secondary Dark Grey">
      <a:srgbClr val="78797B"/>
    </a:custClr>
    <a:custClr name="Secondary Medium Grey">
      <a:srgbClr val="BFBFC0"/>
    </a:custClr>
    <a:custClr name="Secondary Light Grey">
      <a:srgbClr val="E0E1E1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Empty Area">
      <a:srgbClr val="FFFFFF"/>
    </a:custClr>
    <a:custClr name="Tertiary Blue">
      <a:srgbClr val="5F8AC7"/>
    </a:custClr>
    <a:custClr name="Tertiary Yellow">
      <a:srgbClr val="F1DB0E"/>
    </a:custClr>
    <a:custClr name="Tertiary Orange">
      <a:srgbClr val="E0A03A"/>
    </a:custClr>
    <a:custClr name="Tertiary Fuschia">
      <a:srgbClr val="CD2564"/>
    </a:custClr>
    <a:custClr name="Tertiary Purple">
      <a:srgbClr val="7666A7"/>
    </a:custClr>
    <a:custClr name="Tertiary Dark Green">
      <a:srgbClr val="02716B"/>
    </a:custClr>
    <a:custClr name="Tertiary Olive Green">
      <a:srgbClr val="83AC77"/>
    </a:custClr>
    <a:custClr name="Tertiary Aqua">
      <a:srgbClr val="33ADC5"/>
    </a:custClr>
    <a:custClr name="Tertiary Blue Grey">
      <a:srgbClr val="8099B7"/>
    </a:custClr>
    <a:custClr name="Empty Area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Condair">
    <a:dk1>
      <a:srgbClr val="000000"/>
    </a:dk1>
    <a:lt1>
      <a:srgbClr val="FFFFFF"/>
    </a:lt1>
    <a:dk2>
      <a:srgbClr val="000000"/>
    </a:dk2>
    <a:lt2>
      <a:srgbClr val="FFFFFF"/>
    </a:lt2>
    <a:accent1>
      <a:srgbClr val="016AB3"/>
    </a:accent1>
    <a:accent2>
      <a:srgbClr val="8BB3DB"/>
    </a:accent2>
    <a:accent3>
      <a:srgbClr val="D0E1F2"/>
    </a:accent3>
    <a:accent4>
      <a:srgbClr val="83AC77"/>
    </a:accent4>
    <a:accent5>
      <a:srgbClr val="E0A03A"/>
    </a:accent5>
    <a:accent6>
      <a:srgbClr val="F1DB0E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VariableList UniqueId="53257404-71b1-4da8-b21f-7c70510aaa3e" Name="Computed" ContentType="XML" MajorVersion="0" MinorVersion="1" isLocalCopy="False" IsBaseObject="False" DataSourceId="273f200d-048a-4611-a9ab-869aeb464e99" DataSourceMajorVersion="0" DataSourceMinorVersion="1"/>
</file>

<file path=customXml/item2.xml><?xml version="1.0" encoding="utf-8"?>
<VariableList UniqueId="903b7e31-b11c-48da-836d-9c3b4008813f" Name="System" ContentType="XML" MajorVersion="0" MinorVersion="1" isLocalCopy="False" IsBaseObject="False" DataSourceId="8885d7d4-5a0b-4ae0-81a3-d87724584cc0" DataSourceMajorVersion="0" DataSourceMinorVersion="1"/>
</file>

<file path=customXml/item3.xml><?xml version="1.0" encoding="utf-8"?>
<VariableListDefinition name="Computed" displayName="Computed" id="53257404-71b1-4da8-b21f-7c70510aaa3e" isdomainofvalue="False" dataSourceId="273f200d-048a-4611-a9ab-869aeb464e99"/>
</file>

<file path=customXml/item4.xml><?xml version="1.0" encoding="utf-8"?>
<AllExternalAdhocVariableMappings/>
</file>

<file path=customXml/item5.xml><?xml version="1.0" encoding="utf-8"?>
<VariableListDefinition name="System" displayName="System" id="903b7e31-b11c-48da-836d-9c3b4008813f" isdomainofvalue="False" dataSourceId="8885d7d4-5a0b-4ae0-81a3-d87724584cc0"/>
</file>

<file path=customXml/item6.xml><?xml version="1.0" encoding="utf-8"?>
<VariableListDefinition name="AD_HOC" displayName="AD_HOC" id="151cb07b-0250-43f9-8cee-29dbf4bd253b" isdomainofvalue="False" dataSourceId="abbbbead-44ad-44f1-bb61-af0127982181"/>
</file>

<file path=customXml/item7.xml><?xml version="1.0" encoding="utf-8"?>
<VariableList UniqueId="151cb07b-0250-43f9-8cee-29dbf4bd253b" Name="AD_HOC" ContentType="XML" MajorVersion="0" MinorVersion="1" isLocalCopy="False" IsBaseObject="False" DataSourceId="abbbbead-44ad-44f1-bb61-af0127982181" DataSourceMajorVersion="0" DataSourceMinorVersion="1"/>
</file>

<file path=customXml/itemProps1.xml><?xml version="1.0" encoding="utf-8"?>
<ds:datastoreItem xmlns:ds="http://schemas.openxmlformats.org/officeDocument/2006/customXml" ds:itemID="{C45C07CD-0C82-4DD7-97D9-8AF076F5BA1B}">
  <ds:schemaRefs/>
</ds:datastoreItem>
</file>

<file path=customXml/itemProps2.xml><?xml version="1.0" encoding="utf-8"?>
<ds:datastoreItem xmlns:ds="http://schemas.openxmlformats.org/officeDocument/2006/customXml" ds:itemID="{6E355EE6-7E3B-492A-9BC8-A878BEFC18A7}">
  <ds:schemaRefs/>
</ds:datastoreItem>
</file>

<file path=customXml/itemProps3.xml><?xml version="1.0" encoding="utf-8"?>
<ds:datastoreItem xmlns:ds="http://schemas.openxmlformats.org/officeDocument/2006/customXml" ds:itemID="{342212A3-7A06-4715-AD65-1087FF1EF3F7}">
  <ds:schemaRefs/>
</ds:datastoreItem>
</file>

<file path=customXml/itemProps4.xml><?xml version="1.0" encoding="utf-8"?>
<ds:datastoreItem xmlns:ds="http://schemas.openxmlformats.org/officeDocument/2006/customXml" ds:itemID="{AD395C25-EE46-40BA-A76E-E8422B8CB129}">
  <ds:schemaRefs/>
</ds:datastoreItem>
</file>

<file path=customXml/itemProps5.xml><?xml version="1.0" encoding="utf-8"?>
<ds:datastoreItem xmlns:ds="http://schemas.openxmlformats.org/officeDocument/2006/customXml" ds:itemID="{66764A27-7E60-46FF-B914-2F0F40B8250C}">
  <ds:schemaRefs/>
</ds:datastoreItem>
</file>

<file path=customXml/itemProps6.xml><?xml version="1.0" encoding="utf-8"?>
<ds:datastoreItem xmlns:ds="http://schemas.openxmlformats.org/officeDocument/2006/customXml" ds:itemID="{1DB3D305-0B5B-4842-9714-D4DD246971A4}">
  <ds:schemaRefs/>
</ds:datastoreItem>
</file>

<file path=customXml/itemProps7.xml><?xml version="1.0" encoding="utf-8"?>
<ds:datastoreItem xmlns:ds="http://schemas.openxmlformats.org/officeDocument/2006/customXml" ds:itemID="{D60D3A41-B1A2-4F0B-A7BF-A211787E2473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Condair</Template>
  <TotalTime>0</TotalTime>
  <Words>570</Words>
  <Application>Microsoft Office PowerPoint</Application>
  <PresentationFormat>Widescreen</PresentationFormat>
  <Paragraphs>147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Title Slide</vt:lpstr>
      <vt:lpstr>Stay Cool with the Condair MC</vt:lpstr>
      <vt:lpstr>Agenda</vt:lpstr>
      <vt:lpstr>Condair MC </vt:lpstr>
      <vt:lpstr>Condair MC vs. ME </vt:lpstr>
      <vt:lpstr>Condair MC vs. ME</vt:lpstr>
      <vt:lpstr>MC Series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Treleaven, Karly</dc:creator>
  <cp:lastModifiedBy>Cassidy, Naomi</cp:lastModifiedBy>
  <cp:revision>30</cp:revision>
  <cp:lastPrinted>2021-06-17T10:11:41Z</cp:lastPrinted>
  <dcterms:created xsi:type="dcterms:W3CDTF">2022-04-06T17:17:01Z</dcterms:created>
  <dcterms:modified xsi:type="dcterms:W3CDTF">2022-06-14T12:36:05Z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1.2.2.2731</vt:lpwstr>
  </property>
</Properties>
</file>