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ags/tag1.xml" ContentType="application/vnd.openxmlformats-officedocument.presentationml.tags+xml"/>
  <Override PartName="/ppt/theme/themeOverride1.xml" ContentType="application/vnd.openxmlformats-officedocument.themeOverride+xml"/>
  <Override PartName="/ppt/tags/tag2.xml" ContentType="application/vnd.openxmlformats-officedocument.presentationml.tags+xml"/>
  <Override PartName="/ppt/theme/themeOverride2.xml" ContentType="application/vnd.openxmlformats-officedocument.themeOverride+xml"/>
  <Override PartName="/ppt/tags/tag3.xml" ContentType="application/vnd.openxmlformats-officedocument.presentationml.tags+xml"/>
  <Override PartName="/ppt/theme/themeOverride3.xml" ContentType="application/vnd.openxmlformats-officedocument.themeOverride+xml"/>
  <Override PartName="/ppt/tags/tag4.xml" ContentType="application/vnd.openxmlformats-officedocument.presentationml.tags+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theme/themeOverride10.xml" ContentType="application/vnd.openxmlformats-officedocument.themeOverride+xml"/>
  <Override PartName="/ppt/theme/themeOverride11.xml" ContentType="application/vnd.openxmlformats-officedocument.themeOverride+xml"/>
  <Override PartName="/ppt/theme/themeOverride12.xml" ContentType="application/vnd.openxmlformats-officedocument.themeOverride+xml"/>
  <Override PartName="/ppt/theme/themeOverride13.xml" ContentType="application/vnd.openxmlformats-officedocument.themeOverride+xml"/>
  <Override PartName="/ppt/tags/tag5.xml" ContentType="application/vnd.openxmlformats-officedocument.presentationml.tags+xml"/>
  <Override PartName="/ppt/theme/themeOverride14.xml" ContentType="application/vnd.openxmlformats-officedocument.themeOverride+xml"/>
  <Override PartName="/ppt/tags/tag6.xml" ContentType="application/vnd.openxmlformats-officedocument.presentationml.tags+xml"/>
  <Override PartName="/ppt/theme/themeOverride15.xml" ContentType="application/vnd.openxmlformats-officedocument.themeOverride+xml"/>
  <Override PartName="/ppt/tags/tag7.xml" ContentType="application/vnd.openxmlformats-officedocument.presentationml.tags+xml"/>
  <Override PartName="/ppt/tags/tag8.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9.xml" ContentType="application/vnd.openxmlformats-officedocument.presentationml.tags+xml"/>
  <Override PartName="/ppt/notesSlides/notesSlide5.xml" ContentType="application/vnd.openxmlformats-officedocument.presentationml.notesSlide+xml"/>
  <Override PartName="/ppt/tags/tag10.xml" ContentType="application/vnd.openxmlformats-officedocument.presentationml.tags+xml"/>
  <Override PartName="/ppt/notesSlides/notesSlide6.xml" ContentType="application/vnd.openxmlformats-officedocument.presentationml.notesSlide+xml"/>
  <Override PartName="/ppt/tags/tag11.xml" ContentType="application/vnd.openxmlformats-officedocument.presentationml.tags+xml"/>
  <Override PartName="/ppt/notesSlides/notesSlide7.xml" ContentType="application/vnd.openxmlformats-officedocument.presentationml.notesSlide+xml"/>
  <Override PartName="/ppt/tags/tag12.xml" ContentType="application/vnd.openxmlformats-officedocument.presentationml.tags+xml"/>
  <Override PartName="/ppt/notesSlides/notesSlide8.xml" ContentType="application/vnd.openxmlformats-officedocument.presentationml.notesSlide+xml"/>
  <Override PartName="/ppt/tags/tag13.xml" ContentType="application/vnd.openxmlformats-officedocument.presentationml.tags+xml"/>
  <Override PartName="/ppt/notesSlides/notesSlide9.xml" ContentType="application/vnd.openxmlformats-officedocument.presentationml.notesSlide+xml"/>
  <Override PartName="/ppt/tags/tag14.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15.xml" ContentType="application/vnd.openxmlformats-officedocument.presentationml.tags+xml"/>
  <Override PartName="/ppt/notesSlides/notesSlide12.xml" ContentType="application/vnd.openxmlformats-officedocument.presentationml.notesSlide+xml"/>
  <Override PartName="/ppt/tags/tag16.xml" ContentType="application/vnd.openxmlformats-officedocument.presentationml.tags+xml"/>
  <Override PartName="/ppt/notesSlides/notesSlide13.xml" ContentType="application/vnd.openxmlformats-officedocument.presentationml.notesSlide+xml"/>
  <Override PartName="/ppt/tags/tag17.xml" ContentType="application/vnd.openxmlformats-officedocument.presentationml.tags+xml"/>
  <Override PartName="/ppt/notesSlides/notesSlide14.xml" ContentType="application/vnd.openxmlformats-officedocument.presentationml.notesSlide+xml"/>
  <Override PartName="/ppt/tags/tag18.xml" ContentType="application/vnd.openxmlformats-officedocument.presentationml.tags+xml"/>
  <Override PartName="/ppt/notesSlides/notesSlide15.xml" ContentType="application/vnd.openxmlformats-officedocument.presentationml.notesSlide+xml"/>
  <Override PartName="/ppt/tags/tag19.xml" ContentType="application/vnd.openxmlformats-officedocument.presentationml.tag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20.xml" ContentType="application/vnd.openxmlformats-officedocument.presentationml.tags+xml"/>
  <Override PartName="/ppt/notesSlides/notesSlide18.xml" ContentType="application/vnd.openxmlformats-officedocument.presentationml.notesSlide+xml"/>
  <Override PartName="/ppt/tags/tag21.xml" ContentType="application/vnd.openxmlformats-officedocument.presentationml.tag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1" r:id="rId5"/>
  </p:sldMasterIdLst>
  <p:notesMasterIdLst>
    <p:notesMasterId r:id="rId27"/>
  </p:notesMasterIdLst>
  <p:handoutMasterIdLst>
    <p:handoutMasterId r:id="rId28"/>
  </p:handoutMasterIdLst>
  <p:sldIdLst>
    <p:sldId id="988" r:id="rId6"/>
    <p:sldId id="777" r:id="rId7"/>
    <p:sldId id="970" r:id="rId8"/>
    <p:sldId id="987" r:id="rId9"/>
    <p:sldId id="974" r:id="rId10"/>
    <p:sldId id="940" r:id="rId11"/>
    <p:sldId id="943" r:id="rId12"/>
    <p:sldId id="954" r:id="rId13"/>
    <p:sldId id="960" r:id="rId14"/>
    <p:sldId id="962" r:id="rId15"/>
    <p:sldId id="968" r:id="rId16"/>
    <p:sldId id="983" r:id="rId17"/>
    <p:sldId id="956" r:id="rId18"/>
    <p:sldId id="947" r:id="rId19"/>
    <p:sldId id="949" r:id="rId20"/>
    <p:sldId id="958" r:id="rId21"/>
    <p:sldId id="966" r:id="rId22"/>
    <p:sldId id="984" r:id="rId23"/>
    <p:sldId id="946" r:id="rId24"/>
    <p:sldId id="953" r:id="rId25"/>
    <p:sldId id="985" r:id="rId26"/>
  </p:sldIdLst>
  <p:sldSz cx="12192000" cy="6858000"/>
  <p:notesSz cx="6797675" cy="9928225"/>
  <p:custDataLst>
    <p:custData r:id="rId3"/>
  </p:custData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 id="{2D4C2D2D-4BE1-4E23-AB53-5252E50D5556}">
          <p14:sldIdLst>
            <p14:sldId id="988"/>
            <p14:sldId id="777"/>
            <p14:sldId id="970"/>
            <p14:sldId id="987"/>
          </p14:sldIdLst>
        </p14:section>
        <p14:section name="Hygiene" id="{7B5AB617-B3B0-4E54-98EF-0B2196DC0DF4}">
          <p14:sldIdLst>
            <p14:sldId id="974"/>
            <p14:sldId id="940"/>
            <p14:sldId id="943"/>
            <p14:sldId id="954"/>
            <p14:sldId id="960"/>
            <p14:sldId id="962"/>
            <p14:sldId id="968"/>
          </p14:sldIdLst>
        </p14:section>
        <p14:section name="Energy" id="{2BFFD4CA-9A81-4DF1-AAD2-F024868FE5EB}">
          <p14:sldIdLst>
            <p14:sldId id="983"/>
            <p14:sldId id="956"/>
            <p14:sldId id="947"/>
            <p14:sldId id="949"/>
            <p14:sldId id="958"/>
            <p14:sldId id="966"/>
          </p14:sldIdLst>
        </p14:section>
        <p14:section name="High Accuracy" id="{B57D5121-F631-4D5D-A028-4C339C281030}">
          <p14:sldIdLst>
            <p14:sldId id="984"/>
            <p14:sldId id="946"/>
            <p14:sldId id="953"/>
          </p14:sldIdLst>
        </p14:section>
        <p14:section name="Contact Info" id="{0C3CC013-A352-4189-BBE1-0B74A977B098}">
          <p14:sldIdLst>
            <p14:sldId id="985"/>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3128" userDrawn="1">
          <p15:clr>
            <a:srgbClr val="A4A3A4"/>
          </p15:clr>
        </p15:guide>
        <p15:guide id="2" pos="2141"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D086B50-9BE7-19C0-CE88-5582C09E6CB4}" name="Flinn, Emma" initials="EF" userId="S::emma.flinn@condair.com::428189ee-5aee-4c8d-9d98-779ef2b9beb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AB2DB"/>
    <a:srgbClr val="000000"/>
    <a:srgbClr val="FFFFFF"/>
    <a:srgbClr val="016AB3"/>
    <a:srgbClr val="F1DB0E"/>
    <a:srgbClr val="F3F3F3"/>
    <a:srgbClr val="434342"/>
    <a:srgbClr val="454544"/>
    <a:srgbClr val="909090"/>
    <a:srgbClr val="16365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A639516-8374-47E9-9D0A-F59B3941D5FE}" v="8" dt="2026-04-17T18:20:31.936"/>
  </p1510:revLst>
</p1510:revInfo>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 pośredni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Bez stylu, siatka tabeli">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1" d="100"/>
          <a:sy n="101" d="100"/>
        </p:scale>
        <p:origin x="876" y="108"/>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guide orient="horz" pos="3128"/>
        <p:guide pos="2141"/>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8/10/relationships/authors" Target="author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handoutMaster" Target="handoutMasters/handout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notesMaster" Target="notesMasters/notesMaster1.xml"/><Relationship Id="rId30" Type="http://schemas.openxmlformats.org/officeDocument/2006/relationships/viewProps" Target="viewProps.xml"/><Relationship Id="rId8" Type="http://schemas.openxmlformats.org/officeDocument/2006/relationships/slide" Target="slides/slide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49688" y="0"/>
            <a:ext cx="2946400" cy="498475"/>
          </a:xfrm>
          <a:prstGeom prst="rect">
            <a:avLst/>
          </a:prstGeom>
        </p:spPr>
        <p:txBody>
          <a:bodyPr vert="horz" lIns="91440" tIns="45720" rIns="91440" bIns="45720" rtlCol="0"/>
          <a:lstStyle>
            <a:lvl1pPr algn="r">
              <a:defRPr sz="1200"/>
            </a:lvl1pPr>
          </a:lstStyle>
          <a:p>
            <a:fld id="{154E877D-539A-4665-B303-35A6D5D444D7}" type="datetimeFigureOut">
              <a:rPr lang="de-DE" smtClean="0"/>
              <a:t>20.08.2026</a:t>
            </a:fld>
            <a:endParaRPr lang="de-DE"/>
          </a:p>
        </p:txBody>
      </p:sp>
      <p:sp>
        <p:nvSpPr>
          <p:cNvPr id="4" name="Fußzeilenplatzhalter 3"/>
          <p:cNvSpPr>
            <a:spLocks noGrp="1"/>
          </p:cNvSpPr>
          <p:nvPr>
            <p:ph type="ftr" sz="quarter" idx="2"/>
          </p:nvPr>
        </p:nvSpPr>
        <p:spPr>
          <a:xfrm>
            <a:off x="0" y="9429750"/>
            <a:ext cx="2946400" cy="498475"/>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49688" y="9429750"/>
            <a:ext cx="2946400" cy="498475"/>
          </a:xfrm>
          <a:prstGeom prst="rect">
            <a:avLst/>
          </a:prstGeom>
        </p:spPr>
        <p:txBody>
          <a:bodyPr vert="horz" lIns="91440" tIns="45720" rIns="91440" bIns="45720" rtlCol="0" anchor="b"/>
          <a:lstStyle>
            <a:lvl1pPr algn="r">
              <a:defRPr sz="1200"/>
            </a:lvl1pPr>
          </a:lstStyle>
          <a:p>
            <a:fld id="{1518DB97-1D9D-4F97-9871-7B2CD607CA18}" type="slidenum">
              <a:rPr lang="de-DE" smtClean="0"/>
              <a:t>‹#›</a:t>
            </a:fld>
            <a:endParaRPr lang="de-DE"/>
          </a:p>
        </p:txBody>
      </p:sp>
    </p:spTree>
    <p:extLst>
      <p:ext uri="{BB962C8B-B14F-4D97-AF65-F5344CB8AC3E}">
        <p14:creationId xmlns:p14="http://schemas.microsoft.com/office/powerpoint/2010/main" val="346649753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1" y="0"/>
            <a:ext cx="2945659" cy="496411"/>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50444" y="0"/>
            <a:ext cx="2945659" cy="496411"/>
          </a:xfrm>
          <a:prstGeom prst="rect">
            <a:avLst/>
          </a:prstGeom>
        </p:spPr>
        <p:txBody>
          <a:bodyPr vert="horz" lIns="91440" tIns="45720" rIns="91440" bIns="45720" rtlCol="0"/>
          <a:lstStyle>
            <a:lvl1pPr algn="r">
              <a:defRPr sz="1200"/>
            </a:lvl1pPr>
          </a:lstStyle>
          <a:p>
            <a:fld id="{247F3922-127A-435A-B860-B8587FA56A37}" type="datetimeFigureOut">
              <a:rPr lang="de-DE" smtClean="0"/>
              <a:t>20.08.2026</a:t>
            </a:fld>
            <a:endParaRPr lang="de-DE"/>
          </a:p>
        </p:txBody>
      </p:sp>
      <p:sp>
        <p:nvSpPr>
          <p:cNvPr id="4" name="Folienbildplatzhalter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768" y="4715907"/>
            <a:ext cx="5438140" cy="4467701"/>
          </a:xfrm>
          <a:prstGeom prst="rect">
            <a:avLst/>
          </a:prstGeom>
        </p:spPr>
        <p:txBody>
          <a:bodyPr vert="horz" lIns="91440" tIns="45720" rIns="91440" bIns="45720"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1" y="9430091"/>
            <a:ext cx="2945659" cy="496411"/>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50444" y="9430091"/>
            <a:ext cx="2945659" cy="496411"/>
          </a:xfrm>
          <a:prstGeom prst="rect">
            <a:avLst/>
          </a:prstGeom>
        </p:spPr>
        <p:txBody>
          <a:bodyPr vert="horz" lIns="91440" tIns="45720" rIns="91440" bIns="45720" rtlCol="0" anchor="b"/>
          <a:lstStyle>
            <a:lvl1pPr algn="r">
              <a:defRPr sz="1200"/>
            </a:lvl1pPr>
          </a:lstStyle>
          <a:p>
            <a:fld id="{49DEDAF7-783E-4363-90FF-9A2384352435}" type="slidenum">
              <a:rPr lang="de-DE" smtClean="0"/>
              <a:t>‹#›</a:t>
            </a:fld>
            <a:endParaRPr lang="de-DE"/>
          </a:p>
        </p:txBody>
      </p:sp>
    </p:spTree>
    <p:extLst>
      <p:ext uri="{BB962C8B-B14F-4D97-AF65-F5344CB8AC3E}">
        <p14:creationId xmlns:p14="http://schemas.microsoft.com/office/powerpoint/2010/main" val="30872685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050E1C-4A00-B6F7-B67B-008F6D7F1D78}"/>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B479DBEE-36A6-EF61-0D2B-5D7A57A38396}"/>
              </a:ext>
            </a:extLst>
          </p:cNvPr>
          <p:cNvSpPr>
            <a:spLocks noGrp="1" noRot="1" noChangeAspect="1"/>
          </p:cNvSpPr>
          <p:nvPr>
            <p:ph type="sldImg"/>
          </p:nvPr>
        </p:nvSpPr>
        <p:spPr/>
        <p:txBody>
          <a:bodyPr/>
          <a:lstStyle/>
          <a:p>
            <a:endParaRPr lang="en-US"/>
          </a:p>
        </p:txBody>
      </p:sp>
      <p:sp>
        <p:nvSpPr>
          <p:cNvPr id="3" name="Notizenplatzhalter 2">
            <a:extLst>
              <a:ext uri="{FF2B5EF4-FFF2-40B4-BE49-F238E27FC236}">
                <a16:creationId xmlns:a16="http://schemas.microsoft.com/office/drawing/2014/main" id="{612F0794-602B-9B34-B826-625503CFDAFA}"/>
              </a:ext>
            </a:extLst>
          </p:cNvPr>
          <p:cNvSpPr>
            <a:spLocks noGrp="1"/>
          </p:cNvSpPr>
          <p:nvPr>
            <p:ph type="body" idx="1"/>
          </p:nvPr>
        </p:nvSpPr>
        <p:spPr/>
        <p:txBody>
          <a:bodyPr/>
          <a:lstStyle/>
          <a:p>
            <a:endParaRPr lang="en-US"/>
          </a:p>
        </p:txBody>
      </p:sp>
      <p:sp>
        <p:nvSpPr>
          <p:cNvPr id="4" name="Foliennummernplatzhalter 3">
            <a:extLst>
              <a:ext uri="{FF2B5EF4-FFF2-40B4-BE49-F238E27FC236}">
                <a16:creationId xmlns:a16="http://schemas.microsoft.com/office/drawing/2014/main" id="{A40E28A3-8B98-3C0E-4148-6189107A8308}"/>
              </a:ext>
            </a:extLst>
          </p:cNvPr>
          <p:cNvSpPr>
            <a:spLocks noGrp="1"/>
          </p:cNvSpPr>
          <p:nvPr>
            <p:ph type="sldNum" sz="quarter" idx="5"/>
          </p:nvPr>
        </p:nvSpPr>
        <p:spPr/>
        <p:txBody>
          <a:bodyPr/>
          <a:lstStyle/>
          <a:p>
            <a:fld id="{49DEDAF7-783E-4363-90FF-9A2384352435}" type="slidenum">
              <a:rPr lang="de-DE" smtClean="0"/>
              <a:t>1</a:t>
            </a:fld>
            <a:endParaRPr lang="de-DE"/>
          </a:p>
        </p:txBody>
      </p:sp>
    </p:spTree>
    <p:extLst>
      <p:ext uri="{BB962C8B-B14F-4D97-AF65-F5344CB8AC3E}">
        <p14:creationId xmlns:p14="http://schemas.microsoft.com/office/powerpoint/2010/main" val="28759513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8A002D-8838-C693-D831-F81B0C6863F8}"/>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009C2643-0032-0990-05C5-50002B4D0964}"/>
              </a:ext>
            </a:extLst>
          </p:cNvPr>
          <p:cNvSpPr>
            <a:spLocks noGrp="1" noRot="1" noChangeAspect="1"/>
          </p:cNvSpPr>
          <p:nvPr>
            <p:ph type="sldImg"/>
          </p:nvPr>
        </p:nvSpPr>
        <p:spPr/>
        <p:txBody>
          <a:bodyPr/>
          <a:lstStyle/>
          <a:p>
            <a:endParaRPr lang="en-US"/>
          </a:p>
        </p:txBody>
      </p:sp>
      <p:sp>
        <p:nvSpPr>
          <p:cNvPr id="3" name="Notizenplatzhalter 2">
            <a:extLst>
              <a:ext uri="{FF2B5EF4-FFF2-40B4-BE49-F238E27FC236}">
                <a16:creationId xmlns:a16="http://schemas.microsoft.com/office/drawing/2014/main" id="{56100E28-857B-FB23-E83B-C1B39EFF3DD0}"/>
              </a:ext>
            </a:extLst>
          </p:cNvPr>
          <p:cNvSpPr>
            <a:spLocks noGrp="1"/>
          </p:cNvSpPr>
          <p:nvPr>
            <p:ph type="body" idx="1"/>
          </p:nvPr>
        </p:nvSpPr>
        <p:spPr/>
        <p:txBody>
          <a:bodyPr/>
          <a:lstStyle/>
          <a:p>
            <a:endParaRPr lang="en-US"/>
          </a:p>
        </p:txBody>
      </p:sp>
      <p:sp>
        <p:nvSpPr>
          <p:cNvPr id="4" name="Foliennummernplatzhalter 3">
            <a:extLst>
              <a:ext uri="{FF2B5EF4-FFF2-40B4-BE49-F238E27FC236}">
                <a16:creationId xmlns:a16="http://schemas.microsoft.com/office/drawing/2014/main" id="{39BC8E98-1F76-3035-8973-BF46117DFFCE}"/>
              </a:ext>
            </a:extLst>
          </p:cNvPr>
          <p:cNvSpPr>
            <a:spLocks noGrp="1"/>
          </p:cNvSpPr>
          <p:nvPr>
            <p:ph type="sldNum" sz="quarter" idx="5"/>
          </p:nvPr>
        </p:nvSpPr>
        <p:spPr/>
        <p:txBody>
          <a:bodyPr/>
          <a:lstStyle/>
          <a:p>
            <a:fld id="{49DEDAF7-783E-4363-90FF-9A2384352435}" type="slidenum">
              <a:rPr lang="de-DE" smtClean="0"/>
              <a:t>11</a:t>
            </a:fld>
            <a:endParaRPr lang="de-DE"/>
          </a:p>
        </p:txBody>
      </p:sp>
    </p:spTree>
    <p:extLst>
      <p:ext uri="{BB962C8B-B14F-4D97-AF65-F5344CB8AC3E}">
        <p14:creationId xmlns:p14="http://schemas.microsoft.com/office/powerpoint/2010/main" val="41030463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F7391F-90C1-A22C-A708-4A4913487E2F}"/>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3D45AFE-0A2D-F6C3-FEDD-CD173EDB5E55}"/>
              </a:ext>
            </a:extLst>
          </p:cNvPr>
          <p:cNvSpPr>
            <a:spLocks noGrp="1" noRot="1" noChangeAspect="1"/>
          </p:cNvSpPr>
          <p:nvPr>
            <p:ph type="sldImg"/>
          </p:nvPr>
        </p:nvSpPr>
        <p:spPr/>
        <p:txBody>
          <a:bodyPr/>
          <a:lstStyle/>
          <a:p>
            <a:endParaRPr lang="en-US"/>
          </a:p>
        </p:txBody>
      </p:sp>
      <p:sp>
        <p:nvSpPr>
          <p:cNvPr id="3" name="Notizenplatzhalter 2">
            <a:extLst>
              <a:ext uri="{FF2B5EF4-FFF2-40B4-BE49-F238E27FC236}">
                <a16:creationId xmlns:a16="http://schemas.microsoft.com/office/drawing/2014/main" id="{FFD00AA8-33B0-BF52-935B-0C61BC1A3992}"/>
              </a:ext>
            </a:extLst>
          </p:cNvPr>
          <p:cNvSpPr>
            <a:spLocks noGrp="1"/>
          </p:cNvSpPr>
          <p:nvPr>
            <p:ph type="body" idx="1"/>
          </p:nvPr>
        </p:nvSpPr>
        <p:spPr/>
        <p:txBody>
          <a:bodyPr/>
          <a:lstStyle/>
          <a:p>
            <a:endParaRPr lang="en-US"/>
          </a:p>
        </p:txBody>
      </p:sp>
      <p:sp>
        <p:nvSpPr>
          <p:cNvPr id="4" name="Foliennummernplatzhalter 3">
            <a:extLst>
              <a:ext uri="{FF2B5EF4-FFF2-40B4-BE49-F238E27FC236}">
                <a16:creationId xmlns:a16="http://schemas.microsoft.com/office/drawing/2014/main" id="{AD71BC01-F31A-D7DD-15D6-7C19DFC6E184}"/>
              </a:ext>
            </a:extLst>
          </p:cNvPr>
          <p:cNvSpPr>
            <a:spLocks noGrp="1"/>
          </p:cNvSpPr>
          <p:nvPr>
            <p:ph type="sldNum" sz="quarter" idx="5"/>
          </p:nvPr>
        </p:nvSpPr>
        <p:spPr/>
        <p:txBody>
          <a:bodyPr/>
          <a:lstStyle/>
          <a:p>
            <a:fld id="{49DEDAF7-783E-4363-90FF-9A2384352435}" type="slidenum">
              <a:rPr lang="de-DE" smtClean="0"/>
              <a:t>12</a:t>
            </a:fld>
            <a:endParaRPr lang="de-DE"/>
          </a:p>
        </p:txBody>
      </p:sp>
    </p:spTree>
    <p:extLst>
      <p:ext uri="{BB962C8B-B14F-4D97-AF65-F5344CB8AC3E}">
        <p14:creationId xmlns:p14="http://schemas.microsoft.com/office/powerpoint/2010/main" val="7743284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5BB373-78CE-6E67-AEAB-866CEED5221A}"/>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3E71CB5D-20CA-B7CE-EECD-F7E08C0146A5}"/>
              </a:ext>
            </a:extLst>
          </p:cNvPr>
          <p:cNvSpPr>
            <a:spLocks noGrp="1" noRot="1" noChangeAspect="1"/>
          </p:cNvSpPr>
          <p:nvPr>
            <p:ph type="sldImg"/>
          </p:nvPr>
        </p:nvSpPr>
        <p:spPr/>
        <p:txBody>
          <a:bodyPr/>
          <a:lstStyle/>
          <a:p>
            <a:endParaRPr lang="en-US"/>
          </a:p>
        </p:txBody>
      </p:sp>
      <p:sp>
        <p:nvSpPr>
          <p:cNvPr id="3" name="Notizenplatzhalter 2">
            <a:extLst>
              <a:ext uri="{FF2B5EF4-FFF2-40B4-BE49-F238E27FC236}">
                <a16:creationId xmlns:a16="http://schemas.microsoft.com/office/drawing/2014/main" id="{1BC97E99-ADE3-95B9-2FF2-3317A6D08CD7}"/>
              </a:ext>
            </a:extLst>
          </p:cNvPr>
          <p:cNvSpPr>
            <a:spLocks noGrp="1"/>
          </p:cNvSpPr>
          <p:nvPr>
            <p:ph type="body" idx="1"/>
          </p:nvPr>
        </p:nvSpPr>
        <p:spPr/>
        <p:txBody>
          <a:bodyPr/>
          <a:lstStyle/>
          <a:p>
            <a:endParaRPr lang="en-US"/>
          </a:p>
        </p:txBody>
      </p:sp>
      <p:sp>
        <p:nvSpPr>
          <p:cNvPr id="4" name="Foliennummernplatzhalter 3">
            <a:extLst>
              <a:ext uri="{FF2B5EF4-FFF2-40B4-BE49-F238E27FC236}">
                <a16:creationId xmlns:a16="http://schemas.microsoft.com/office/drawing/2014/main" id="{1FE323D6-D486-0B7E-D415-FC702253120E}"/>
              </a:ext>
            </a:extLst>
          </p:cNvPr>
          <p:cNvSpPr>
            <a:spLocks noGrp="1"/>
          </p:cNvSpPr>
          <p:nvPr>
            <p:ph type="sldNum" sz="quarter" idx="5"/>
          </p:nvPr>
        </p:nvSpPr>
        <p:spPr/>
        <p:txBody>
          <a:bodyPr/>
          <a:lstStyle/>
          <a:p>
            <a:fld id="{49DEDAF7-783E-4363-90FF-9A2384352435}" type="slidenum">
              <a:rPr lang="de-DE" smtClean="0"/>
              <a:t>13</a:t>
            </a:fld>
            <a:endParaRPr lang="de-DE"/>
          </a:p>
        </p:txBody>
      </p:sp>
    </p:spTree>
    <p:extLst>
      <p:ext uri="{BB962C8B-B14F-4D97-AF65-F5344CB8AC3E}">
        <p14:creationId xmlns:p14="http://schemas.microsoft.com/office/powerpoint/2010/main" val="18104618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E30D5A-D865-1D5F-EACA-6286C52BB807}"/>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E96E7F3A-6812-6124-C813-14FDA7036692}"/>
              </a:ext>
            </a:extLst>
          </p:cNvPr>
          <p:cNvSpPr>
            <a:spLocks noGrp="1" noRot="1" noChangeAspect="1"/>
          </p:cNvSpPr>
          <p:nvPr>
            <p:ph type="sldImg"/>
          </p:nvPr>
        </p:nvSpPr>
        <p:spPr/>
        <p:txBody>
          <a:bodyPr/>
          <a:lstStyle/>
          <a:p>
            <a:endParaRPr lang="en-US"/>
          </a:p>
        </p:txBody>
      </p:sp>
      <p:sp>
        <p:nvSpPr>
          <p:cNvPr id="3" name="Notizenplatzhalter 2">
            <a:extLst>
              <a:ext uri="{FF2B5EF4-FFF2-40B4-BE49-F238E27FC236}">
                <a16:creationId xmlns:a16="http://schemas.microsoft.com/office/drawing/2014/main" id="{54181100-31FC-C3DD-2306-13226927095F}"/>
              </a:ext>
            </a:extLst>
          </p:cNvPr>
          <p:cNvSpPr>
            <a:spLocks noGrp="1"/>
          </p:cNvSpPr>
          <p:nvPr>
            <p:ph type="body" idx="1"/>
          </p:nvPr>
        </p:nvSpPr>
        <p:spPr/>
        <p:txBody>
          <a:bodyPr/>
          <a:lstStyle/>
          <a:p>
            <a:endParaRPr lang="en-US"/>
          </a:p>
        </p:txBody>
      </p:sp>
      <p:sp>
        <p:nvSpPr>
          <p:cNvPr id="4" name="Foliennummernplatzhalter 3">
            <a:extLst>
              <a:ext uri="{FF2B5EF4-FFF2-40B4-BE49-F238E27FC236}">
                <a16:creationId xmlns:a16="http://schemas.microsoft.com/office/drawing/2014/main" id="{77E9869D-99B0-63D7-E40B-42733A5D62C1}"/>
              </a:ext>
            </a:extLst>
          </p:cNvPr>
          <p:cNvSpPr>
            <a:spLocks noGrp="1"/>
          </p:cNvSpPr>
          <p:nvPr>
            <p:ph type="sldNum" sz="quarter" idx="5"/>
          </p:nvPr>
        </p:nvSpPr>
        <p:spPr/>
        <p:txBody>
          <a:bodyPr/>
          <a:lstStyle/>
          <a:p>
            <a:fld id="{49DEDAF7-783E-4363-90FF-9A2384352435}" type="slidenum">
              <a:rPr lang="de-DE" smtClean="0"/>
              <a:t>14</a:t>
            </a:fld>
            <a:endParaRPr lang="de-DE"/>
          </a:p>
        </p:txBody>
      </p:sp>
    </p:spTree>
    <p:extLst>
      <p:ext uri="{BB962C8B-B14F-4D97-AF65-F5344CB8AC3E}">
        <p14:creationId xmlns:p14="http://schemas.microsoft.com/office/powerpoint/2010/main" val="10320025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4016CC-7023-D287-6D19-C14DBDCFFE64}"/>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F01EFD3-CA64-7F79-1EAC-5573F97AEF4E}"/>
              </a:ext>
            </a:extLst>
          </p:cNvPr>
          <p:cNvSpPr>
            <a:spLocks noGrp="1" noRot="1" noChangeAspect="1"/>
          </p:cNvSpPr>
          <p:nvPr>
            <p:ph type="sldImg"/>
          </p:nvPr>
        </p:nvSpPr>
        <p:spPr/>
        <p:txBody>
          <a:bodyPr/>
          <a:lstStyle/>
          <a:p>
            <a:endParaRPr lang="en-US"/>
          </a:p>
        </p:txBody>
      </p:sp>
      <p:sp>
        <p:nvSpPr>
          <p:cNvPr id="3" name="Notizenplatzhalter 2">
            <a:extLst>
              <a:ext uri="{FF2B5EF4-FFF2-40B4-BE49-F238E27FC236}">
                <a16:creationId xmlns:a16="http://schemas.microsoft.com/office/drawing/2014/main" id="{BFE33D3A-A2DA-4E75-BBDD-72391C5E4DA4}"/>
              </a:ext>
            </a:extLst>
          </p:cNvPr>
          <p:cNvSpPr>
            <a:spLocks noGrp="1"/>
          </p:cNvSpPr>
          <p:nvPr>
            <p:ph type="body" idx="1"/>
          </p:nvPr>
        </p:nvSpPr>
        <p:spPr/>
        <p:txBody>
          <a:bodyPr/>
          <a:lstStyle/>
          <a:p>
            <a:endParaRPr lang="en-US"/>
          </a:p>
        </p:txBody>
      </p:sp>
      <p:sp>
        <p:nvSpPr>
          <p:cNvPr id="4" name="Foliennummernplatzhalter 3">
            <a:extLst>
              <a:ext uri="{FF2B5EF4-FFF2-40B4-BE49-F238E27FC236}">
                <a16:creationId xmlns:a16="http://schemas.microsoft.com/office/drawing/2014/main" id="{5D74C5A9-4012-D472-E587-4AAC36CA922E}"/>
              </a:ext>
            </a:extLst>
          </p:cNvPr>
          <p:cNvSpPr>
            <a:spLocks noGrp="1"/>
          </p:cNvSpPr>
          <p:nvPr>
            <p:ph type="sldNum" sz="quarter" idx="5"/>
          </p:nvPr>
        </p:nvSpPr>
        <p:spPr/>
        <p:txBody>
          <a:bodyPr/>
          <a:lstStyle/>
          <a:p>
            <a:fld id="{49DEDAF7-783E-4363-90FF-9A2384352435}" type="slidenum">
              <a:rPr lang="de-DE" smtClean="0"/>
              <a:t>15</a:t>
            </a:fld>
            <a:endParaRPr lang="de-DE"/>
          </a:p>
        </p:txBody>
      </p:sp>
    </p:spTree>
    <p:extLst>
      <p:ext uri="{BB962C8B-B14F-4D97-AF65-F5344CB8AC3E}">
        <p14:creationId xmlns:p14="http://schemas.microsoft.com/office/powerpoint/2010/main" val="5077656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BC6C33-63F1-D129-4042-665B935D437C}"/>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FFCD0B9F-182E-BF27-5654-DC7011C0F613}"/>
              </a:ext>
            </a:extLst>
          </p:cNvPr>
          <p:cNvSpPr>
            <a:spLocks noGrp="1" noRot="1" noChangeAspect="1"/>
          </p:cNvSpPr>
          <p:nvPr>
            <p:ph type="sldImg"/>
          </p:nvPr>
        </p:nvSpPr>
        <p:spPr/>
        <p:txBody>
          <a:bodyPr/>
          <a:lstStyle/>
          <a:p>
            <a:endParaRPr lang="en-US"/>
          </a:p>
        </p:txBody>
      </p:sp>
      <p:sp>
        <p:nvSpPr>
          <p:cNvPr id="3" name="Notizenplatzhalter 2">
            <a:extLst>
              <a:ext uri="{FF2B5EF4-FFF2-40B4-BE49-F238E27FC236}">
                <a16:creationId xmlns:a16="http://schemas.microsoft.com/office/drawing/2014/main" id="{58E63FA7-21C4-8A73-2A42-78CA48271B95}"/>
              </a:ext>
            </a:extLst>
          </p:cNvPr>
          <p:cNvSpPr>
            <a:spLocks noGrp="1"/>
          </p:cNvSpPr>
          <p:nvPr>
            <p:ph type="body" idx="1"/>
          </p:nvPr>
        </p:nvSpPr>
        <p:spPr/>
        <p:txBody>
          <a:bodyPr/>
          <a:lstStyle/>
          <a:p>
            <a:endParaRPr lang="en-US"/>
          </a:p>
        </p:txBody>
      </p:sp>
      <p:sp>
        <p:nvSpPr>
          <p:cNvPr id="4" name="Foliennummernplatzhalter 3">
            <a:extLst>
              <a:ext uri="{FF2B5EF4-FFF2-40B4-BE49-F238E27FC236}">
                <a16:creationId xmlns:a16="http://schemas.microsoft.com/office/drawing/2014/main" id="{921A73AE-ADF0-B706-3661-634D5A84F38F}"/>
              </a:ext>
            </a:extLst>
          </p:cNvPr>
          <p:cNvSpPr>
            <a:spLocks noGrp="1"/>
          </p:cNvSpPr>
          <p:nvPr>
            <p:ph type="sldNum" sz="quarter" idx="5"/>
          </p:nvPr>
        </p:nvSpPr>
        <p:spPr/>
        <p:txBody>
          <a:bodyPr/>
          <a:lstStyle/>
          <a:p>
            <a:fld id="{49DEDAF7-783E-4363-90FF-9A2384352435}" type="slidenum">
              <a:rPr lang="de-DE" smtClean="0"/>
              <a:t>16</a:t>
            </a:fld>
            <a:endParaRPr lang="de-DE"/>
          </a:p>
        </p:txBody>
      </p:sp>
    </p:spTree>
    <p:extLst>
      <p:ext uri="{BB962C8B-B14F-4D97-AF65-F5344CB8AC3E}">
        <p14:creationId xmlns:p14="http://schemas.microsoft.com/office/powerpoint/2010/main" val="9958617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81EF6E-3E87-9EC4-B313-CC99804CF213}"/>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2A8741BB-5CE9-31CB-8581-C44B43FF34D5}"/>
              </a:ext>
            </a:extLst>
          </p:cNvPr>
          <p:cNvSpPr>
            <a:spLocks noGrp="1" noRot="1" noChangeAspect="1"/>
          </p:cNvSpPr>
          <p:nvPr>
            <p:ph type="sldImg"/>
          </p:nvPr>
        </p:nvSpPr>
        <p:spPr/>
        <p:txBody>
          <a:bodyPr/>
          <a:lstStyle/>
          <a:p>
            <a:endParaRPr lang="en-US"/>
          </a:p>
        </p:txBody>
      </p:sp>
      <p:sp>
        <p:nvSpPr>
          <p:cNvPr id="3" name="Notizenplatzhalter 2">
            <a:extLst>
              <a:ext uri="{FF2B5EF4-FFF2-40B4-BE49-F238E27FC236}">
                <a16:creationId xmlns:a16="http://schemas.microsoft.com/office/drawing/2014/main" id="{9D5B8B16-7BBF-F63E-BAF4-209C416F6805}"/>
              </a:ext>
            </a:extLst>
          </p:cNvPr>
          <p:cNvSpPr>
            <a:spLocks noGrp="1"/>
          </p:cNvSpPr>
          <p:nvPr>
            <p:ph type="body" idx="1"/>
          </p:nvPr>
        </p:nvSpPr>
        <p:spPr/>
        <p:txBody>
          <a:bodyPr/>
          <a:lstStyle/>
          <a:p>
            <a:endParaRPr lang="en-US"/>
          </a:p>
        </p:txBody>
      </p:sp>
      <p:sp>
        <p:nvSpPr>
          <p:cNvPr id="4" name="Foliennummernplatzhalter 3">
            <a:extLst>
              <a:ext uri="{FF2B5EF4-FFF2-40B4-BE49-F238E27FC236}">
                <a16:creationId xmlns:a16="http://schemas.microsoft.com/office/drawing/2014/main" id="{4BF563B4-837C-0C59-71AB-A7052B3BA520}"/>
              </a:ext>
            </a:extLst>
          </p:cNvPr>
          <p:cNvSpPr>
            <a:spLocks noGrp="1"/>
          </p:cNvSpPr>
          <p:nvPr>
            <p:ph type="sldNum" sz="quarter" idx="5"/>
          </p:nvPr>
        </p:nvSpPr>
        <p:spPr/>
        <p:txBody>
          <a:bodyPr/>
          <a:lstStyle/>
          <a:p>
            <a:fld id="{49DEDAF7-783E-4363-90FF-9A2384352435}" type="slidenum">
              <a:rPr lang="de-DE" smtClean="0"/>
              <a:t>17</a:t>
            </a:fld>
            <a:endParaRPr lang="de-DE"/>
          </a:p>
        </p:txBody>
      </p:sp>
    </p:spTree>
    <p:extLst>
      <p:ext uri="{BB962C8B-B14F-4D97-AF65-F5344CB8AC3E}">
        <p14:creationId xmlns:p14="http://schemas.microsoft.com/office/powerpoint/2010/main" val="34465187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5BFFD3-E134-29F6-353B-85F3EBD45177}"/>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7B273BFB-8C6A-1676-673C-0C20ACF2B426}"/>
              </a:ext>
            </a:extLst>
          </p:cNvPr>
          <p:cNvSpPr>
            <a:spLocks noGrp="1" noRot="1" noChangeAspect="1"/>
          </p:cNvSpPr>
          <p:nvPr>
            <p:ph type="sldImg"/>
          </p:nvPr>
        </p:nvSpPr>
        <p:spPr/>
        <p:txBody>
          <a:bodyPr/>
          <a:lstStyle/>
          <a:p>
            <a:endParaRPr lang="en-US"/>
          </a:p>
        </p:txBody>
      </p:sp>
      <p:sp>
        <p:nvSpPr>
          <p:cNvPr id="3" name="Notizenplatzhalter 2">
            <a:extLst>
              <a:ext uri="{FF2B5EF4-FFF2-40B4-BE49-F238E27FC236}">
                <a16:creationId xmlns:a16="http://schemas.microsoft.com/office/drawing/2014/main" id="{7B4D2AA1-7534-96A3-331E-8ECF68421DAA}"/>
              </a:ext>
            </a:extLst>
          </p:cNvPr>
          <p:cNvSpPr>
            <a:spLocks noGrp="1"/>
          </p:cNvSpPr>
          <p:nvPr>
            <p:ph type="body" idx="1"/>
          </p:nvPr>
        </p:nvSpPr>
        <p:spPr/>
        <p:txBody>
          <a:bodyPr/>
          <a:lstStyle/>
          <a:p>
            <a:endParaRPr lang="en-US"/>
          </a:p>
        </p:txBody>
      </p:sp>
      <p:sp>
        <p:nvSpPr>
          <p:cNvPr id="4" name="Foliennummernplatzhalter 3">
            <a:extLst>
              <a:ext uri="{FF2B5EF4-FFF2-40B4-BE49-F238E27FC236}">
                <a16:creationId xmlns:a16="http://schemas.microsoft.com/office/drawing/2014/main" id="{66282BCC-42F1-23EF-11C1-CC3442EB9B01}"/>
              </a:ext>
            </a:extLst>
          </p:cNvPr>
          <p:cNvSpPr>
            <a:spLocks noGrp="1"/>
          </p:cNvSpPr>
          <p:nvPr>
            <p:ph type="sldNum" sz="quarter" idx="5"/>
          </p:nvPr>
        </p:nvSpPr>
        <p:spPr/>
        <p:txBody>
          <a:bodyPr/>
          <a:lstStyle/>
          <a:p>
            <a:fld id="{49DEDAF7-783E-4363-90FF-9A2384352435}" type="slidenum">
              <a:rPr lang="de-DE" smtClean="0"/>
              <a:t>18</a:t>
            </a:fld>
            <a:endParaRPr lang="de-DE"/>
          </a:p>
        </p:txBody>
      </p:sp>
    </p:spTree>
    <p:extLst>
      <p:ext uri="{BB962C8B-B14F-4D97-AF65-F5344CB8AC3E}">
        <p14:creationId xmlns:p14="http://schemas.microsoft.com/office/powerpoint/2010/main" val="1059961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976C9A-F332-6EEB-A76C-C607B9B5584B}"/>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7BA52491-52A3-5793-E5D8-F52BB53D39A1}"/>
              </a:ext>
            </a:extLst>
          </p:cNvPr>
          <p:cNvSpPr>
            <a:spLocks noGrp="1" noRot="1" noChangeAspect="1"/>
          </p:cNvSpPr>
          <p:nvPr>
            <p:ph type="sldImg"/>
          </p:nvPr>
        </p:nvSpPr>
        <p:spPr/>
        <p:txBody>
          <a:bodyPr/>
          <a:lstStyle/>
          <a:p>
            <a:endParaRPr lang="en-US"/>
          </a:p>
        </p:txBody>
      </p:sp>
      <p:sp>
        <p:nvSpPr>
          <p:cNvPr id="3" name="Notizenplatzhalter 2">
            <a:extLst>
              <a:ext uri="{FF2B5EF4-FFF2-40B4-BE49-F238E27FC236}">
                <a16:creationId xmlns:a16="http://schemas.microsoft.com/office/drawing/2014/main" id="{8BF21495-007C-B98C-8A17-1167C1961BF4}"/>
              </a:ext>
            </a:extLst>
          </p:cNvPr>
          <p:cNvSpPr>
            <a:spLocks noGrp="1"/>
          </p:cNvSpPr>
          <p:nvPr>
            <p:ph type="body" idx="1"/>
          </p:nvPr>
        </p:nvSpPr>
        <p:spPr/>
        <p:txBody>
          <a:bodyPr/>
          <a:lstStyle/>
          <a:p>
            <a:endParaRPr lang="en-US"/>
          </a:p>
        </p:txBody>
      </p:sp>
      <p:sp>
        <p:nvSpPr>
          <p:cNvPr id="4" name="Foliennummernplatzhalter 3">
            <a:extLst>
              <a:ext uri="{FF2B5EF4-FFF2-40B4-BE49-F238E27FC236}">
                <a16:creationId xmlns:a16="http://schemas.microsoft.com/office/drawing/2014/main" id="{89977566-E2EC-01A8-5B92-5395A58D831E}"/>
              </a:ext>
            </a:extLst>
          </p:cNvPr>
          <p:cNvSpPr>
            <a:spLocks noGrp="1"/>
          </p:cNvSpPr>
          <p:nvPr>
            <p:ph type="sldNum" sz="quarter" idx="5"/>
          </p:nvPr>
        </p:nvSpPr>
        <p:spPr/>
        <p:txBody>
          <a:bodyPr/>
          <a:lstStyle/>
          <a:p>
            <a:fld id="{49DEDAF7-783E-4363-90FF-9A2384352435}" type="slidenum">
              <a:rPr lang="de-DE" smtClean="0"/>
              <a:t>19</a:t>
            </a:fld>
            <a:endParaRPr lang="de-DE"/>
          </a:p>
        </p:txBody>
      </p:sp>
    </p:spTree>
    <p:extLst>
      <p:ext uri="{BB962C8B-B14F-4D97-AF65-F5344CB8AC3E}">
        <p14:creationId xmlns:p14="http://schemas.microsoft.com/office/powerpoint/2010/main" val="443915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5C9DE8-10B3-E625-3938-ADF4D7E12275}"/>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936A0E0B-4383-FBB4-5731-EAD500CBAF96}"/>
              </a:ext>
            </a:extLst>
          </p:cNvPr>
          <p:cNvSpPr>
            <a:spLocks noGrp="1" noRot="1" noChangeAspect="1"/>
          </p:cNvSpPr>
          <p:nvPr>
            <p:ph type="sldImg"/>
          </p:nvPr>
        </p:nvSpPr>
        <p:spPr/>
        <p:txBody>
          <a:bodyPr/>
          <a:lstStyle/>
          <a:p>
            <a:endParaRPr lang="en-US"/>
          </a:p>
        </p:txBody>
      </p:sp>
      <p:sp>
        <p:nvSpPr>
          <p:cNvPr id="3" name="Notizenplatzhalter 2">
            <a:extLst>
              <a:ext uri="{FF2B5EF4-FFF2-40B4-BE49-F238E27FC236}">
                <a16:creationId xmlns:a16="http://schemas.microsoft.com/office/drawing/2014/main" id="{761CFE34-26D9-6E3F-C142-129B94546B7E}"/>
              </a:ext>
            </a:extLst>
          </p:cNvPr>
          <p:cNvSpPr>
            <a:spLocks noGrp="1"/>
          </p:cNvSpPr>
          <p:nvPr>
            <p:ph type="body" idx="1"/>
          </p:nvPr>
        </p:nvSpPr>
        <p:spPr/>
        <p:txBody>
          <a:bodyPr/>
          <a:lstStyle/>
          <a:p>
            <a:endParaRPr lang="en-US"/>
          </a:p>
        </p:txBody>
      </p:sp>
      <p:sp>
        <p:nvSpPr>
          <p:cNvPr id="4" name="Foliennummernplatzhalter 3">
            <a:extLst>
              <a:ext uri="{FF2B5EF4-FFF2-40B4-BE49-F238E27FC236}">
                <a16:creationId xmlns:a16="http://schemas.microsoft.com/office/drawing/2014/main" id="{1028704E-FFBB-464C-D65E-FCAF6747FE25}"/>
              </a:ext>
            </a:extLst>
          </p:cNvPr>
          <p:cNvSpPr>
            <a:spLocks noGrp="1"/>
          </p:cNvSpPr>
          <p:nvPr>
            <p:ph type="sldNum" sz="quarter" idx="5"/>
          </p:nvPr>
        </p:nvSpPr>
        <p:spPr/>
        <p:txBody>
          <a:bodyPr/>
          <a:lstStyle/>
          <a:p>
            <a:fld id="{49DEDAF7-783E-4363-90FF-9A2384352435}" type="slidenum">
              <a:rPr lang="de-DE" smtClean="0"/>
              <a:t>20</a:t>
            </a:fld>
            <a:endParaRPr lang="de-DE"/>
          </a:p>
        </p:txBody>
      </p:sp>
    </p:spTree>
    <p:extLst>
      <p:ext uri="{BB962C8B-B14F-4D97-AF65-F5344CB8AC3E}">
        <p14:creationId xmlns:p14="http://schemas.microsoft.com/office/powerpoint/2010/main" val="12808930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117D83-ABD6-3F42-BC16-37EF358F9FFF}"/>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1CA35504-0167-78C3-69F3-6B87B7625A71}"/>
              </a:ext>
            </a:extLst>
          </p:cNvPr>
          <p:cNvSpPr>
            <a:spLocks noGrp="1" noRot="1" noChangeAspect="1"/>
          </p:cNvSpPr>
          <p:nvPr>
            <p:ph type="sldImg"/>
          </p:nvPr>
        </p:nvSpPr>
        <p:spPr/>
        <p:txBody>
          <a:bodyPr/>
          <a:lstStyle/>
          <a:p>
            <a:endParaRPr lang="en-US"/>
          </a:p>
        </p:txBody>
      </p:sp>
      <p:sp>
        <p:nvSpPr>
          <p:cNvPr id="3" name="Notizenplatzhalter 2">
            <a:extLst>
              <a:ext uri="{FF2B5EF4-FFF2-40B4-BE49-F238E27FC236}">
                <a16:creationId xmlns:a16="http://schemas.microsoft.com/office/drawing/2014/main" id="{E94FC18D-4D4E-0A1E-F0A4-C4ED5E22A4C4}"/>
              </a:ext>
            </a:extLst>
          </p:cNvPr>
          <p:cNvSpPr>
            <a:spLocks noGrp="1"/>
          </p:cNvSpPr>
          <p:nvPr>
            <p:ph type="body" idx="1"/>
          </p:nvPr>
        </p:nvSpPr>
        <p:spPr/>
        <p:txBody>
          <a:bodyPr/>
          <a:lstStyle/>
          <a:p>
            <a:endParaRPr lang="en-US"/>
          </a:p>
        </p:txBody>
      </p:sp>
      <p:sp>
        <p:nvSpPr>
          <p:cNvPr id="4" name="Foliennummernplatzhalter 3">
            <a:extLst>
              <a:ext uri="{FF2B5EF4-FFF2-40B4-BE49-F238E27FC236}">
                <a16:creationId xmlns:a16="http://schemas.microsoft.com/office/drawing/2014/main" id="{98591667-01A2-6ADA-6383-0E195E405F24}"/>
              </a:ext>
            </a:extLst>
          </p:cNvPr>
          <p:cNvSpPr>
            <a:spLocks noGrp="1"/>
          </p:cNvSpPr>
          <p:nvPr>
            <p:ph type="sldNum" sz="quarter" idx="5"/>
          </p:nvPr>
        </p:nvSpPr>
        <p:spPr/>
        <p:txBody>
          <a:bodyPr/>
          <a:lstStyle/>
          <a:p>
            <a:fld id="{49DEDAF7-783E-4363-90FF-9A2384352435}" type="slidenum">
              <a:rPr lang="de-DE" smtClean="0"/>
              <a:t>2</a:t>
            </a:fld>
            <a:endParaRPr lang="de-DE"/>
          </a:p>
        </p:txBody>
      </p:sp>
    </p:spTree>
    <p:extLst>
      <p:ext uri="{BB962C8B-B14F-4D97-AF65-F5344CB8AC3E}">
        <p14:creationId xmlns:p14="http://schemas.microsoft.com/office/powerpoint/2010/main" val="21797608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983407-9A88-DCDF-7BC7-E2FD7B2CAC4A}"/>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CBA7023C-4A6A-F54E-B5CF-7285CCE290EF}"/>
              </a:ext>
            </a:extLst>
          </p:cNvPr>
          <p:cNvSpPr>
            <a:spLocks noGrp="1" noRot="1" noChangeAspect="1"/>
          </p:cNvSpPr>
          <p:nvPr>
            <p:ph type="sldImg"/>
          </p:nvPr>
        </p:nvSpPr>
        <p:spPr/>
        <p:txBody>
          <a:bodyPr/>
          <a:lstStyle/>
          <a:p>
            <a:endParaRPr lang="en-US"/>
          </a:p>
        </p:txBody>
      </p:sp>
      <p:sp>
        <p:nvSpPr>
          <p:cNvPr id="3" name="Notizenplatzhalter 2">
            <a:extLst>
              <a:ext uri="{FF2B5EF4-FFF2-40B4-BE49-F238E27FC236}">
                <a16:creationId xmlns:a16="http://schemas.microsoft.com/office/drawing/2014/main" id="{AE7F78B3-F279-AC0E-EDED-A865EFA2FAD4}"/>
              </a:ext>
            </a:extLst>
          </p:cNvPr>
          <p:cNvSpPr>
            <a:spLocks noGrp="1"/>
          </p:cNvSpPr>
          <p:nvPr>
            <p:ph type="body" idx="1"/>
          </p:nvPr>
        </p:nvSpPr>
        <p:spPr/>
        <p:txBody>
          <a:bodyPr/>
          <a:lstStyle/>
          <a:p>
            <a:endParaRPr lang="en-US"/>
          </a:p>
        </p:txBody>
      </p:sp>
      <p:sp>
        <p:nvSpPr>
          <p:cNvPr id="4" name="Foliennummernplatzhalter 3">
            <a:extLst>
              <a:ext uri="{FF2B5EF4-FFF2-40B4-BE49-F238E27FC236}">
                <a16:creationId xmlns:a16="http://schemas.microsoft.com/office/drawing/2014/main" id="{441F7766-F807-21AD-D79C-B0BC32B64AED}"/>
              </a:ext>
            </a:extLst>
          </p:cNvPr>
          <p:cNvSpPr>
            <a:spLocks noGrp="1"/>
          </p:cNvSpPr>
          <p:nvPr>
            <p:ph type="sldNum" sz="quarter" idx="5"/>
          </p:nvPr>
        </p:nvSpPr>
        <p:spPr/>
        <p:txBody>
          <a:bodyPr/>
          <a:lstStyle/>
          <a:p>
            <a:fld id="{49DEDAF7-783E-4363-90FF-9A2384352435}" type="slidenum">
              <a:rPr lang="de-DE" smtClean="0"/>
              <a:t>21</a:t>
            </a:fld>
            <a:endParaRPr lang="de-DE"/>
          </a:p>
        </p:txBody>
      </p:sp>
    </p:spTree>
    <p:extLst>
      <p:ext uri="{BB962C8B-B14F-4D97-AF65-F5344CB8AC3E}">
        <p14:creationId xmlns:p14="http://schemas.microsoft.com/office/powerpoint/2010/main" val="7171923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C3F61-811C-3499-4B0D-4B22C067ED69}"/>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51D8D1F7-A78A-E7E3-7BED-97DC7C343C74}"/>
              </a:ext>
            </a:extLst>
          </p:cNvPr>
          <p:cNvSpPr>
            <a:spLocks noGrp="1" noRot="1" noChangeAspect="1"/>
          </p:cNvSpPr>
          <p:nvPr>
            <p:ph type="sldImg"/>
          </p:nvPr>
        </p:nvSpPr>
        <p:spPr/>
        <p:txBody>
          <a:bodyPr/>
          <a:lstStyle/>
          <a:p>
            <a:endParaRPr lang="en-US"/>
          </a:p>
        </p:txBody>
      </p:sp>
      <p:sp>
        <p:nvSpPr>
          <p:cNvPr id="3" name="Notizenplatzhalter 2">
            <a:extLst>
              <a:ext uri="{FF2B5EF4-FFF2-40B4-BE49-F238E27FC236}">
                <a16:creationId xmlns:a16="http://schemas.microsoft.com/office/drawing/2014/main" id="{A20A211C-4235-DF9D-6015-2D3732ADE746}"/>
              </a:ext>
            </a:extLst>
          </p:cNvPr>
          <p:cNvSpPr>
            <a:spLocks noGrp="1"/>
          </p:cNvSpPr>
          <p:nvPr>
            <p:ph type="body" idx="1"/>
          </p:nvPr>
        </p:nvSpPr>
        <p:spPr/>
        <p:txBody>
          <a:bodyPr/>
          <a:lstStyle/>
          <a:p>
            <a:endParaRPr lang="en-US"/>
          </a:p>
        </p:txBody>
      </p:sp>
      <p:sp>
        <p:nvSpPr>
          <p:cNvPr id="4" name="Foliennummernplatzhalter 3">
            <a:extLst>
              <a:ext uri="{FF2B5EF4-FFF2-40B4-BE49-F238E27FC236}">
                <a16:creationId xmlns:a16="http://schemas.microsoft.com/office/drawing/2014/main" id="{B3ADEE8C-4326-4492-C37B-0A79AA43220D}"/>
              </a:ext>
            </a:extLst>
          </p:cNvPr>
          <p:cNvSpPr>
            <a:spLocks noGrp="1"/>
          </p:cNvSpPr>
          <p:nvPr>
            <p:ph type="sldNum" sz="quarter" idx="5"/>
          </p:nvPr>
        </p:nvSpPr>
        <p:spPr/>
        <p:txBody>
          <a:bodyPr/>
          <a:lstStyle/>
          <a:p>
            <a:fld id="{49DEDAF7-783E-4363-90FF-9A2384352435}" type="slidenum">
              <a:rPr lang="de-DE" smtClean="0"/>
              <a:t>3</a:t>
            </a:fld>
            <a:endParaRPr lang="de-DE"/>
          </a:p>
        </p:txBody>
      </p:sp>
    </p:spTree>
    <p:extLst>
      <p:ext uri="{BB962C8B-B14F-4D97-AF65-F5344CB8AC3E}">
        <p14:creationId xmlns:p14="http://schemas.microsoft.com/office/powerpoint/2010/main" val="928023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5BA81C-9321-D611-C0C4-937A370E35A3}"/>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37595BC5-A9FA-2388-DBCA-12004DE61B52}"/>
              </a:ext>
            </a:extLst>
          </p:cNvPr>
          <p:cNvSpPr>
            <a:spLocks noGrp="1" noRot="1" noChangeAspect="1"/>
          </p:cNvSpPr>
          <p:nvPr>
            <p:ph type="sldImg"/>
          </p:nvPr>
        </p:nvSpPr>
        <p:spPr/>
        <p:txBody>
          <a:bodyPr/>
          <a:lstStyle/>
          <a:p>
            <a:endParaRPr lang="en-US"/>
          </a:p>
        </p:txBody>
      </p:sp>
      <p:sp>
        <p:nvSpPr>
          <p:cNvPr id="3" name="Notizenplatzhalter 2">
            <a:extLst>
              <a:ext uri="{FF2B5EF4-FFF2-40B4-BE49-F238E27FC236}">
                <a16:creationId xmlns:a16="http://schemas.microsoft.com/office/drawing/2014/main" id="{408C2BDC-6B91-03DA-0F5A-FC95403BBEB6}"/>
              </a:ext>
            </a:extLst>
          </p:cNvPr>
          <p:cNvSpPr>
            <a:spLocks noGrp="1"/>
          </p:cNvSpPr>
          <p:nvPr>
            <p:ph type="body" idx="1"/>
          </p:nvPr>
        </p:nvSpPr>
        <p:spPr/>
        <p:txBody>
          <a:bodyPr/>
          <a:lstStyle/>
          <a:p>
            <a:endParaRPr lang="en-US"/>
          </a:p>
        </p:txBody>
      </p:sp>
      <p:sp>
        <p:nvSpPr>
          <p:cNvPr id="4" name="Foliennummernplatzhalter 3">
            <a:extLst>
              <a:ext uri="{FF2B5EF4-FFF2-40B4-BE49-F238E27FC236}">
                <a16:creationId xmlns:a16="http://schemas.microsoft.com/office/drawing/2014/main" id="{C2227562-4421-85D4-D834-F8A85CD1AB30}"/>
              </a:ext>
            </a:extLst>
          </p:cNvPr>
          <p:cNvSpPr>
            <a:spLocks noGrp="1"/>
          </p:cNvSpPr>
          <p:nvPr>
            <p:ph type="sldNum" sz="quarter" idx="5"/>
          </p:nvPr>
        </p:nvSpPr>
        <p:spPr/>
        <p:txBody>
          <a:bodyPr/>
          <a:lstStyle/>
          <a:p>
            <a:fld id="{49DEDAF7-783E-4363-90FF-9A2384352435}" type="slidenum">
              <a:rPr lang="de-DE" smtClean="0"/>
              <a:t>5</a:t>
            </a:fld>
            <a:endParaRPr lang="de-DE"/>
          </a:p>
        </p:txBody>
      </p:sp>
    </p:spTree>
    <p:extLst>
      <p:ext uri="{BB962C8B-B14F-4D97-AF65-F5344CB8AC3E}">
        <p14:creationId xmlns:p14="http://schemas.microsoft.com/office/powerpoint/2010/main" val="37432407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7E10C0-3BCF-9AC3-7098-0A91EE45C2BF}"/>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304AB688-5631-B6EF-D337-88860B008A92}"/>
              </a:ext>
            </a:extLst>
          </p:cNvPr>
          <p:cNvSpPr>
            <a:spLocks noGrp="1" noRot="1" noChangeAspect="1"/>
          </p:cNvSpPr>
          <p:nvPr>
            <p:ph type="sldImg"/>
          </p:nvPr>
        </p:nvSpPr>
        <p:spPr/>
        <p:txBody>
          <a:bodyPr/>
          <a:lstStyle/>
          <a:p>
            <a:endParaRPr lang="en-US"/>
          </a:p>
        </p:txBody>
      </p:sp>
      <p:sp>
        <p:nvSpPr>
          <p:cNvPr id="3" name="Notizenplatzhalter 2">
            <a:extLst>
              <a:ext uri="{FF2B5EF4-FFF2-40B4-BE49-F238E27FC236}">
                <a16:creationId xmlns:a16="http://schemas.microsoft.com/office/drawing/2014/main" id="{9878E473-B3DD-D458-D6F0-3DA733591B98}"/>
              </a:ext>
            </a:extLst>
          </p:cNvPr>
          <p:cNvSpPr>
            <a:spLocks noGrp="1"/>
          </p:cNvSpPr>
          <p:nvPr>
            <p:ph type="body" idx="1"/>
          </p:nvPr>
        </p:nvSpPr>
        <p:spPr/>
        <p:txBody>
          <a:bodyPr/>
          <a:lstStyle/>
          <a:p>
            <a:endParaRPr lang="en-US"/>
          </a:p>
        </p:txBody>
      </p:sp>
      <p:sp>
        <p:nvSpPr>
          <p:cNvPr id="4" name="Foliennummernplatzhalter 3">
            <a:extLst>
              <a:ext uri="{FF2B5EF4-FFF2-40B4-BE49-F238E27FC236}">
                <a16:creationId xmlns:a16="http://schemas.microsoft.com/office/drawing/2014/main" id="{94E48344-3851-037F-182F-03DDD3CBC869}"/>
              </a:ext>
            </a:extLst>
          </p:cNvPr>
          <p:cNvSpPr>
            <a:spLocks noGrp="1"/>
          </p:cNvSpPr>
          <p:nvPr>
            <p:ph type="sldNum" sz="quarter" idx="5"/>
          </p:nvPr>
        </p:nvSpPr>
        <p:spPr/>
        <p:txBody>
          <a:bodyPr/>
          <a:lstStyle/>
          <a:p>
            <a:fld id="{49DEDAF7-783E-4363-90FF-9A2384352435}" type="slidenum">
              <a:rPr lang="de-DE" smtClean="0"/>
              <a:t>6</a:t>
            </a:fld>
            <a:endParaRPr lang="de-DE"/>
          </a:p>
        </p:txBody>
      </p:sp>
    </p:spTree>
    <p:extLst>
      <p:ext uri="{BB962C8B-B14F-4D97-AF65-F5344CB8AC3E}">
        <p14:creationId xmlns:p14="http://schemas.microsoft.com/office/powerpoint/2010/main" val="41516970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9B502A-8EA3-244F-8365-AEDC5B542039}"/>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F6E9DBCD-73B1-7513-6244-C3C3E446C564}"/>
              </a:ext>
            </a:extLst>
          </p:cNvPr>
          <p:cNvSpPr>
            <a:spLocks noGrp="1" noRot="1" noChangeAspect="1"/>
          </p:cNvSpPr>
          <p:nvPr>
            <p:ph type="sldImg"/>
          </p:nvPr>
        </p:nvSpPr>
        <p:spPr/>
        <p:txBody>
          <a:bodyPr/>
          <a:lstStyle/>
          <a:p>
            <a:endParaRPr lang="en-US"/>
          </a:p>
        </p:txBody>
      </p:sp>
      <p:sp>
        <p:nvSpPr>
          <p:cNvPr id="3" name="Notizenplatzhalter 2">
            <a:extLst>
              <a:ext uri="{FF2B5EF4-FFF2-40B4-BE49-F238E27FC236}">
                <a16:creationId xmlns:a16="http://schemas.microsoft.com/office/drawing/2014/main" id="{E23BD6A8-1E72-3468-F6C2-13E680C52149}"/>
              </a:ext>
            </a:extLst>
          </p:cNvPr>
          <p:cNvSpPr>
            <a:spLocks noGrp="1"/>
          </p:cNvSpPr>
          <p:nvPr>
            <p:ph type="body" idx="1"/>
          </p:nvPr>
        </p:nvSpPr>
        <p:spPr/>
        <p:txBody>
          <a:bodyPr/>
          <a:lstStyle/>
          <a:p>
            <a:endParaRPr lang="en-US"/>
          </a:p>
        </p:txBody>
      </p:sp>
      <p:sp>
        <p:nvSpPr>
          <p:cNvPr id="4" name="Foliennummernplatzhalter 3">
            <a:extLst>
              <a:ext uri="{FF2B5EF4-FFF2-40B4-BE49-F238E27FC236}">
                <a16:creationId xmlns:a16="http://schemas.microsoft.com/office/drawing/2014/main" id="{1C47A9AD-0CA8-6216-2555-04E0852F4EA9}"/>
              </a:ext>
            </a:extLst>
          </p:cNvPr>
          <p:cNvSpPr>
            <a:spLocks noGrp="1"/>
          </p:cNvSpPr>
          <p:nvPr>
            <p:ph type="sldNum" sz="quarter" idx="5"/>
          </p:nvPr>
        </p:nvSpPr>
        <p:spPr/>
        <p:txBody>
          <a:bodyPr/>
          <a:lstStyle/>
          <a:p>
            <a:fld id="{49DEDAF7-783E-4363-90FF-9A2384352435}" type="slidenum">
              <a:rPr lang="de-DE" smtClean="0"/>
              <a:t>7</a:t>
            </a:fld>
            <a:endParaRPr lang="de-DE"/>
          </a:p>
        </p:txBody>
      </p:sp>
    </p:spTree>
    <p:extLst>
      <p:ext uri="{BB962C8B-B14F-4D97-AF65-F5344CB8AC3E}">
        <p14:creationId xmlns:p14="http://schemas.microsoft.com/office/powerpoint/2010/main" val="37876543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846433-1270-4261-B8B9-C80A3F1C3B56}"/>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3427F403-2808-2615-52B0-9964D634127D}"/>
              </a:ext>
            </a:extLst>
          </p:cNvPr>
          <p:cNvSpPr>
            <a:spLocks noGrp="1" noRot="1" noChangeAspect="1"/>
          </p:cNvSpPr>
          <p:nvPr>
            <p:ph type="sldImg"/>
          </p:nvPr>
        </p:nvSpPr>
        <p:spPr/>
        <p:txBody>
          <a:bodyPr/>
          <a:lstStyle/>
          <a:p>
            <a:endParaRPr lang="en-US"/>
          </a:p>
        </p:txBody>
      </p:sp>
      <p:sp>
        <p:nvSpPr>
          <p:cNvPr id="3" name="Notizenplatzhalter 2">
            <a:extLst>
              <a:ext uri="{FF2B5EF4-FFF2-40B4-BE49-F238E27FC236}">
                <a16:creationId xmlns:a16="http://schemas.microsoft.com/office/drawing/2014/main" id="{25E61646-9072-5218-B0BE-B86037179E94}"/>
              </a:ext>
            </a:extLst>
          </p:cNvPr>
          <p:cNvSpPr>
            <a:spLocks noGrp="1"/>
          </p:cNvSpPr>
          <p:nvPr>
            <p:ph type="body" idx="1"/>
          </p:nvPr>
        </p:nvSpPr>
        <p:spPr/>
        <p:txBody>
          <a:bodyPr/>
          <a:lstStyle/>
          <a:p>
            <a:endParaRPr lang="en-US"/>
          </a:p>
        </p:txBody>
      </p:sp>
      <p:sp>
        <p:nvSpPr>
          <p:cNvPr id="4" name="Foliennummernplatzhalter 3">
            <a:extLst>
              <a:ext uri="{FF2B5EF4-FFF2-40B4-BE49-F238E27FC236}">
                <a16:creationId xmlns:a16="http://schemas.microsoft.com/office/drawing/2014/main" id="{DA60DC9C-87BB-3965-D4BB-BD2EF114F8FD}"/>
              </a:ext>
            </a:extLst>
          </p:cNvPr>
          <p:cNvSpPr>
            <a:spLocks noGrp="1"/>
          </p:cNvSpPr>
          <p:nvPr>
            <p:ph type="sldNum" sz="quarter" idx="5"/>
          </p:nvPr>
        </p:nvSpPr>
        <p:spPr/>
        <p:txBody>
          <a:bodyPr/>
          <a:lstStyle/>
          <a:p>
            <a:fld id="{49DEDAF7-783E-4363-90FF-9A2384352435}" type="slidenum">
              <a:rPr lang="de-DE" smtClean="0"/>
              <a:t>8</a:t>
            </a:fld>
            <a:endParaRPr lang="de-DE"/>
          </a:p>
        </p:txBody>
      </p:sp>
    </p:spTree>
    <p:extLst>
      <p:ext uri="{BB962C8B-B14F-4D97-AF65-F5344CB8AC3E}">
        <p14:creationId xmlns:p14="http://schemas.microsoft.com/office/powerpoint/2010/main" val="15632634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9DE5DA-09CD-6E8A-3405-41A0686D3730}"/>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B6F3E8EF-CE84-096D-BEA6-877A3D413590}"/>
              </a:ext>
            </a:extLst>
          </p:cNvPr>
          <p:cNvSpPr>
            <a:spLocks noGrp="1" noRot="1" noChangeAspect="1"/>
          </p:cNvSpPr>
          <p:nvPr>
            <p:ph type="sldImg"/>
          </p:nvPr>
        </p:nvSpPr>
        <p:spPr/>
        <p:txBody>
          <a:bodyPr/>
          <a:lstStyle/>
          <a:p>
            <a:endParaRPr lang="en-US"/>
          </a:p>
        </p:txBody>
      </p:sp>
      <p:sp>
        <p:nvSpPr>
          <p:cNvPr id="3" name="Notizenplatzhalter 2">
            <a:extLst>
              <a:ext uri="{FF2B5EF4-FFF2-40B4-BE49-F238E27FC236}">
                <a16:creationId xmlns:a16="http://schemas.microsoft.com/office/drawing/2014/main" id="{BD1E8FA2-8324-59AE-FD65-3714CEB4273B}"/>
              </a:ext>
            </a:extLst>
          </p:cNvPr>
          <p:cNvSpPr>
            <a:spLocks noGrp="1"/>
          </p:cNvSpPr>
          <p:nvPr>
            <p:ph type="body" idx="1"/>
          </p:nvPr>
        </p:nvSpPr>
        <p:spPr/>
        <p:txBody>
          <a:bodyPr/>
          <a:lstStyle/>
          <a:p>
            <a:endParaRPr lang="en-US"/>
          </a:p>
        </p:txBody>
      </p:sp>
      <p:sp>
        <p:nvSpPr>
          <p:cNvPr id="4" name="Foliennummernplatzhalter 3">
            <a:extLst>
              <a:ext uri="{FF2B5EF4-FFF2-40B4-BE49-F238E27FC236}">
                <a16:creationId xmlns:a16="http://schemas.microsoft.com/office/drawing/2014/main" id="{746A0625-671B-B748-22B0-DB6156E0A6A4}"/>
              </a:ext>
            </a:extLst>
          </p:cNvPr>
          <p:cNvSpPr>
            <a:spLocks noGrp="1"/>
          </p:cNvSpPr>
          <p:nvPr>
            <p:ph type="sldNum" sz="quarter" idx="5"/>
          </p:nvPr>
        </p:nvSpPr>
        <p:spPr/>
        <p:txBody>
          <a:bodyPr/>
          <a:lstStyle/>
          <a:p>
            <a:fld id="{49DEDAF7-783E-4363-90FF-9A2384352435}" type="slidenum">
              <a:rPr lang="de-DE" smtClean="0"/>
              <a:t>9</a:t>
            </a:fld>
            <a:endParaRPr lang="de-DE"/>
          </a:p>
        </p:txBody>
      </p:sp>
    </p:spTree>
    <p:extLst>
      <p:ext uri="{BB962C8B-B14F-4D97-AF65-F5344CB8AC3E}">
        <p14:creationId xmlns:p14="http://schemas.microsoft.com/office/powerpoint/2010/main" val="3002548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82D58C-88B7-6B07-2C44-2B376084F90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47F86AFF-DA19-7A7E-8577-12C1A03502E0}"/>
              </a:ext>
            </a:extLst>
          </p:cNvPr>
          <p:cNvSpPr>
            <a:spLocks noGrp="1" noRot="1" noChangeAspect="1"/>
          </p:cNvSpPr>
          <p:nvPr>
            <p:ph type="sldImg"/>
          </p:nvPr>
        </p:nvSpPr>
        <p:spPr/>
        <p:txBody>
          <a:bodyPr/>
          <a:lstStyle/>
          <a:p>
            <a:endParaRPr lang="en-US"/>
          </a:p>
        </p:txBody>
      </p:sp>
      <p:sp>
        <p:nvSpPr>
          <p:cNvPr id="3" name="Notizenplatzhalter 2">
            <a:extLst>
              <a:ext uri="{FF2B5EF4-FFF2-40B4-BE49-F238E27FC236}">
                <a16:creationId xmlns:a16="http://schemas.microsoft.com/office/drawing/2014/main" id="{164BA148-502D-F601-3287-29B538C5AB49}"/>
              </a:ext>
            </a:extLst>
          </p:cNvPr>
          <p:cNvSpPr>
            <a:spLocks noGrp="1"/>
          </p:cNvSpPr>
          <p:nvPr>
            <p:ph type="body" idx="1"/>
          </p:nvPr>
        </p:nvSpPr>
        <p:spPr/>
        <p:txBody>
          <a:bodyPr/>
          <a:lstStyle/>
          <a:p>
            <a:endParaRPr lang="en-US"/>
          </a:p>
        </p:txBody>
      </p:sp>
      <p:sp>
        <p:nvSpPr>
          <p:cNvPr id="4" name="Foliennummernplatzhalter 3">
            <a:extLst>
              <a:ext uri="{FF2B5EF4-FFF2-40B4-BE49-F238E27FC236}">
                <a16:creationId xmlns:a16="http://schemas.microsoft.com/office/drawing/2014/main" id="{94B9011F-4BFC-FB24-3AA2-B780B6C223C1}"/>
              </a:ext>
            </a:extLst>
          </p:cNvPr>
          <p:cNvSpPr>
            <a:spLocks noGrp="1"/>
          </p:cNvSpPr>
          <p:nvPr>
            <p:ph type="sldNum" sz="quarter" idx="5"/>
          </p:nvPr>
        </p:nvSpPr>
        <p:spPr/>
        <p:txBody>
          <a:bodyPr/>
          <a:lstStyle/>
          <a:p>
            <a:fld id="{49DEDAF7-783E-4363-90FF-9A2384352435}" type="slidenum">
              <a:rPr lang="de-DE" smtClean="0"/>
              <a:t>10</a:t>
            </a:fld>
            <a:endParaRPr lang="de-DE"/>
          </a:p>
        </p:txBody>
      </p:sp>
    </p:spTree>
    <p:extLst>
      <p:ext uri="{BB962C8B-B14F-4D97-AF65-F5344CB8AC3E}">
        <p14:creationId xmlns:p14="http://schemas.microsoft.com/office/powerpoint/2010/main" val="122918316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xml"/><Relationship Id="rId1" Type="http://schemas.openxmlformats.org/officeDocument/2006/relationships/themeOverride" Target="../theme/themeOverride1.xml"/><Relationship Id="rId4" Type="http://schemas.openxmlformats.org/officeDocument/2006/relationships/image" Target="../media/image2.sv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0.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1.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2.xml"/></Relationships>
</file>

<file path=ppt/slideLayouts/_rels/slideLayout1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5.xml"/><Relationship Id="rId1" Type="http://schemas.openxmlformats.org/officeDocument/2006/relationships/themeOverride" Target="../theme/themeOverride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6.xml"/><Relationship Id="rId1" Type="http://schemas.openxmlformats.org/officeDocument/2006/relationships/themeOverride" Target="../theme/themeOverride14.xml"/><Relationship Id="rId4" Type="http://schemas.openxmlformats.org/officeDocument/2006/relationships/image" Target="../media/image3.svg"/></Relationships>
</file>

<file path=ppt/slideLayouts/_rels/slideLayout17.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themeOverride" Target="../theme/themeOverride15.xml"/><Relationship Id="rId5" Type="http://schemas.openxmlformats.org/officeDocument/2006/relationships/image" Target="../media/image2.svg"/><Relationship Id="rId4"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3.xml"/><Relationship Id="rId1" Type="http://schemas.openxmlformats.org/officeDocument/2006/relationships/themeOverride" Target="../theme/themeOverride2.xml"/></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xml"/><Relationship Id="rId1" Type="http://schemas.openxmlformats.org/officeDocument/2006/relationships/themeOverride" Target="../theme/themeOverride3.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4.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5.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6.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7.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8.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9.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preserve="1" userDrawn="1">
  <p:cSld name="Title Slide">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20A8951B-AEE0-4B36-9A20-6AFB86DB02DB}"/>
              </a:ext>
            </a:extLst>
          </p:cNvPr>
          <p:cNvSpPr/>
          <p:nvPr userDrawn="1"/>
        </p:nvSpPr>
        <p:spPr>
          <a:xfrm>
            <a:off x="0" y="2271859"/>
            <a:ext cx="12192000" cy="458614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FFFFFF"/>
              </a:solidFill>
              <a:effectLst/>
              <a:uLnTx/>
              <a:uFillTx/>
              <a:latin typeface="Calibri"/>
              <a:ea typeface="+mn-ea"/>
              <a:cs typeface="+mn-cs"/>
            </a:endParaRPr>
          </a:p>
        </p:txBody>
      </p:sp>
      <p:sp>
        <p:nvSpPr>
          <p:cNvPr id="138" name="Rectangle 137">
            <a:extLst>
              <a:ext uri="{FF2B5EF4-FFF2-40B4-BE49-F238E27FC236}">
                <a16:creationId xmlns:a16="http://schemas.microsoft.com/office/drawing/2014/main" id="{481791E7-44DD-7A48-B802-7F816B4E886C}"/>
              </a:ext>
            </a:extLst>
          </p:cNvPr>
          <p:cNvSpPr/>
          <p:nvPr userDrawn="1"/>
        </p:nvSpPr>
        <p:spPr bwMode="white">
          <a:xfrm>
            <a:off x="0" y="27137"/>
            <a:ext cx="12192000" cy="22266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FFFFFF"/>
              </a:solidFill>
              <a:effectLst/>
              <a:uLnTx/>
              <a:uFillTx/>
              <a:latin typeface="Calibri"/>
              <a:ea typeface="+mn-ea"/>
              <a:cs typeface="+mn-cs"/>
            </a:endParaRPr>
          </a:p>
        </p:txBody>
      </p:sp>
      <p:sp>
        <p:nvSpPr>
          <p:cNvPr id="143" name="Text Placeholder 10">
            <a:extLst>
              <a:ext uri="{FF2B5EF4-FFF2-40B4-BE49-F238E27FC236}">
                <a16:creationId xmlns:a16="http://schemas.microsoft.com/office/drawing/2014/main" id="{FAA8B699-7C22-4B48-9D01-C3F62673BCBD}"/>
              </a:ext>
            </a:extLst>
          </p:cNvPr>
          <p:cNvSpPr>
            <a:spLocks noGrp="1"/>
          </p:cNvSpPr>
          <p:nvPr>
            <p:ph type="body" sz="quarter" idx="11" hasCustomPrompt="1"/>
          </p:nvPr>
        </p:nvSpPr>
        <p:spPr>
          <a:xfrm>
            <a:off x="616868" y="1118969"/>
            <a:ext cx="8346157" cy="249299"/>
          </a:xfrm>
        </p:spPr>
        <p:txBody>
          <a:bodyPr lIns="0" tIns="0" rIns="0" bIns="0">
            <a:noAutofit/>
          </a:bodyPr>
          <a:lstStyle>
            <a:lvl1pPr marL="0" indent="0">
              <a:spcBef>
                <a:spcPts val="200"/>
              </a:spcBef>
              <a:buNone/>
              <a:defRPr sz="1800" b="1" baseline="0">
                <a:solidFill>
                  <a:schemeClr val="tx1"/>
                </a:solidFill>
              </a:defRPr>
            </a:lvl1pPr>
            <a:lvl2pPr marL="457200" indent="0">
              <a:buNone/>
              <a:defRPr sz="3600">
                <a:solidFill>
                  <a:srgbClr val="006AB3"/>
                </a:solidFill>
              </a:defRPr>
            </a:lvl2pPr>
            <a:lvl3pPr marL="914400" indent="0">
              <a:buNone/>
              <a:defRPr sz="3600">
                <a:solidFill>
                  <a:srgbClr val="006AB3"/>
                </a:solidFill>
              </a:defRPr>
            </a:lvl3pPr>
            <a:lvl4pPr marL="1371600" indent="0">
              <a:buNone/>
              <a:defRPr sz="3600">
                <a:solidFill>
                  <a:srgbClr val="006AB3"/>
                </a:solidFill>
              </a:defRPr>
            </a:lvl4pPr>
            <a:lvl5pPr marL="1828800" indent="0">
              <a:buNone/>
              <a:defRPr sz="3600">
                <a:solidFill>
                  <a:srgbClr val="006AB3"/>
                </a:solidFill>
              </a:defRPr>
            </a:lvl5pPr>
          </a:lstStyle>
          <a:p>
            <a:pPr lvl="0"/>
            <a:r>
              <a:rPr lang="de-CH"/>
              <a:t>Click </a:t>
            </a:r>
            <a:r>
              <a:rPr lang="de-CH" err="1"/>
              <a:t>to</a:t>
            </a:r>
            <a:r>
              <a:rPr lang="de-CH"/>
              <a:t> </a:t>
            </a:r>
            <a:r>
              <a:rPr lang="de-CH" err="1"/>
              <a:t>add</a:t>
            </a:r>
            <a:r>
              <a:rPr lang="de-CH"/>
              <a:t> </a:t>
            </a:r>
            <a:r>
              <a:rPr lang="de-CH" err="1"/>
              <a:t>text</a:t>
            </a:r>
            <a:endParaRPr lang="de-CH"/>
          </a:p>
        </p:txBody>
      </p:sp>
      <p:sp>
        <p:nvSpPr>
          <p:cNvPr id="144" name="Text Placeholder 10">
            <a:extLst>
              <a:ext uri="{FF2B5EF4-FFF2-40B4-BE49-F238E27FC236}">
                <a16:creationId xmlns:a16="http://schemas.microsoft.com/office/drawing/2014/main" id="{07E61089-0F11-2E41-8BA0-05B2C90C9771}"/>
              </a:ext>
            </a:extLst>
          </p:cNvPr>
          <p:cNvSpPr>
            <a:spLocks noGrp="1"/>
          </p:cNvSpPr>
          <p:nvPr>
            <p:ph type="body" sz="quarter" idx="14" hasCustomPrompt="1"/>
          </p:nvPr>
        </p:nvSpPr>
        <p:spPr>
          <a:xfrm>
            <a:off x="616866" y="1390954"/>
            <a:ext cx="8355009" cy="249299"/>
          </a:xfrm>
        </p:spPr>
        <p:txBody>
          <a:bodyPr lIns="0" tIns="0" rIns="0" bIns="0">
            <a:noAutofit/>
          </a:bodyPr>
          <a:lstStyle>
            <a:lvl1pPr marL="0" indent="0">
              <a:spcBef>
                <a:spcPts val="200"/>
              </a:spcBef>
              <a:buNone/>
              <a:defRPr sz="1800" baseline="0">
                <a:solidFill>
                  <a:schemeClr val="tx1"/>
                </a:solidFill>
              </a:defRPr>
            </a:lvl1pPr>
            <a:lvl2pPr marL="457200" indent="0">
              <a:buNone/>
              <a:defRPr sz="3600">
                <a:solidFill>
                  <a:srgbClr val="006AB3"/>
                </a:solidFill>
              </a:defRPr>
            </a:lvl2pPr>
            <a:lvl3pPr marL="914400" indent="0">
              <a:buNone/>
              <a:defRPr sz="3600">
                <a:solidFill>
                  <a:srgbClr val="006AB3"/>
                </a:solidFill>
              </a:defRPr>
            </a:lvl3pPr>
            <a:lvl4pPr marL="1371600" indent="0">
              <a:buNone/>
              <a:defRPr sz="3600">
                <a:solidFill>
                  <a:srgbClr val="006AB3"/>
                </a:solidFill>
              </a:defRPr>
            </a:lvl4pPr>
            <a:lvl5pPr marL="1828800" indent="0">
              <a:buNone/>
              <a:defRPr sz="3600">
                <a:solidFill>
                  <a:srgbClr val="006AB3"/>
                </a:solidFill>
              </a:defRPr>
            </a:lvl5pPr>
          </a:lstStyle>
          <a:p>
            <a:pPr lvl="0"/>
            <a:r>
              <a:rPr lang="de-CH"/>
              <a:t>Click </a:t>
            </a:r>
            <a:r>
              <a:rPr lang="de-CH" err="1"/>
              <a:t>to</a:t>
            </a:r>
            <a:r>
              <a:rPr lang="de-CH"/>
              <a:t> </a:t>
            </a:r>
            <a:r>
              <a:rPr lang="de-CH" err="1"/>
              <a:t>add</a:t>
            </a:r>
            <a:r>
              <a:rPr lang="de-CH"/>
              <a:t> </a:t>
            </a:r>
            <a:r>
              <a:rPr lang="de-CH" err="1"/>
              <a:t>text</a:t>
            </a:r>
            <a:endParaRPr lang="de-CH"/>
          </a:p>
        </p:txBody>
      </p:sp>
      <p:grpSp>
        <p:nvGrpSpPr>
          <p:cNvPr id="146" name="Group 145">
            <a:extLst>
              <a:ext uri="{FF2B5EF4-FFF2-40B4-BE49-F238E27FC236}">
                <a16:creationId xmlns:a16="http://schemas.microsoft.com/office/drawing/2014/main" id="{1FBD5A3B-2FE2-3E46-A5AC-6EA043A80731}"/>
              </a:ext>
            </a:extLst>
          </p:cNvPr>
          <p:cNvGrpSpPr>
            <a:grpSpLocks/>
          </p:cNvGrpSpPr>
          <p:nvPr userDrawn="1">
            <p:custDataLst>
              <p:tags r:id="rId2"/>
            </p:custDataLst>
          </p:nvPr>
        </p:nvGrpSpPr>
        <p:grpSpPr bwMode="gray">
          <a:xfrm>
            <a:off x="9299297" y="421273"/>
            <a:ext cx="2284507" cy="440058"/>
            <a:chOff x="10052050" y="1195388"/>
            <a:chExt cx="1722438" cy="331788"/>
          </a:xfrm>
        </p:grpSpPr>
        <p:sp>
          <p:nvSpPr>
            <p:cNvPr id="147" name="Freeform 5">
              <a:extLst>
                <a:ext uri="{FF2B5EF4-FFF2-40B4-BE49-F238E27FC236}">
                  <a16:creationId xmlns:a16="http://schemas.microsoft.com/office/drawing/2014/main" id="{821755BC-13D6-3946-8B86-32A03EBA1C0B}"/>
                </a:ext>
              </a:extLst>
            </p:cNvPr>
            <p:cNvSpPr>
              <a:spLocks/>
            </p:cNvSpPr>
            <p:nvPr userDrawn="1"/>
          </p:nvSpPr>
          <p:spPr bwMode="gray">
            <a:xfrm>
              <a:off x="10052050" y="1343025"/>
              <a:ext cx="387350" cy="101600"/>
            </a:xfrm>
            <a:custGeom>
              <a:avLst/>
              <a:gdLst>
                <a:gd name="T0" fmla="*/ 136 w 441"/>
                <a:gd name="T1" fmla="*/ 22 h 117"/>
                <a:gd name="T2" fmla="*/ 312 w 441"/>
                <a:gd name="T3" fmla="*/ 57 h 117"/>
                <a:gd name="T4" fmla="*/ 441 w 441"/>
                <a:gd name="T5" fmla="*/ 0 h 117"/>
                <a:gd name="T6" fmla="*/ 382 w 441"/>
                <a:gd name="T7" fmla="*/ 81 h 117"/>
                <a:gd name="T8" fmla="*/ 270 w 441"/>
                <a:gd name="T9" fmla="*/ 117 h 117"/>
                <a:gd name="T10" fmla="*/ 108 w 441"/>
                <a:gd name="T11" fmla="*/ 80 h 117"/>
                <a:gd name="T12" fmla="*/ 0 w 441"/>
                <a:gd name="T13" fmla="*/ 116 h 117"/>
                <a:gd name="T14" fmla="*/ 136 w 441"/>
                <a:gd name="T15" fmla="*/ 22 h 1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1" h="117">
                  <a:moveTo>
                    <a:pt x="136" y="22"/>
                  </a:moveTo>
                  <a:cubicBezTo>
                    <a:pt x="216" y="22"/>
                    <a:pt x="225" y="57"/>
                    <a:pt x="312" y="57"/>
                  </a:cubicBezTo>
                  <a:cubicBezTo>
                    <a:pt x="394" y="57"/>
                    <a:pt x="434" y="9"/>
                    <a:pt x="441" y="0"/>
                  </a:cubicBezTo>
                  <a:cubicBezTo>
                    <a:pt x="429" y="32"/>
                    <a:pt x="405" y="63"/>
                    <a:pt x="382" y="81"/>
                  </a:cubicBezTo>
                  <a:cubicBezTo>
                    <a:pt x="351" y="106"/>
                    <a:pt x="312" y="117"/>
                    <a:pt x="270" y="117"/>
                  </a:cubicBezTo>
                  <a:cubicBezTo>
                    <a:pt x="211" y="117"/>
                    <a:pt x="171" y="80"/>
                    <a:pt x="108" y="80"/>
                  </a:cubicBezTo>
                  <a:cubicBezTo>
                    <a:pt x="55" y="80"/>
                    <a:pt x="17" y="100"/>
                    <a:pt x="0" y="116"/>
                  </a:cubicBezTo>
                  <a:cubicBezTo>
                    <a:pt x="8" y="91"/>
                    <a:pt x="40" y="22"/>
                    <a:pt x="136" y="22"/>
                  </a:cubicBezTo>
                </a:path>
              </a:pathLst>
            </a:custGeom>
            <a:solidFill>
              <a:srgbClr val="0069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000000"/>
                </a:solidFill>
                <a:effectLst/>
                <a:uLnTx/>
                <a:uFillTx/>
                <a:latin typeface="Calibri"/>
                <a:ea typeface="+mn-ea"/>
                <a:cs typeface="+mn-cs"/>
              </a:endParaRPr>
            </a:p>
          </p:txBody>
        </p:sp>
        <p:sp>
          <p:nvSpPr>
            <p:cNvPr id="148" name="Freeform 6">
              <a:extLst>
                <a:ext uri="{FF2B5EF4-FFF2-40B4-BE49-F238E27FC236}">
                  <a16:creationId xmlns:a16="http://schemas.microsoft.com/office/drawing/2014/main" id="{D3FB93A3-FD14-0D40-8EDD-1244008AD21A}"/>
                </a:ext>
              </a:extLst>
            </p:cNvPr>
            <p:cNvSpPr>
              <a:spLocks/>
            </p:cNvSpPr>
            <p:nvPr userDrawn="1"/>
          </p:nvSpPr>
          <p:spPr bwMode="gray">
            <a:xfrm>
              <a:off x="10094913" y="1268413"/>
              <a:ext cx="388938" cy="101600"/>
            </a:xfrm>
            <a:custGeom>
              <a:avLst/>
              <a:gdLst>
                <a:gd name="T0" fmla="*/ 136 w 441"/>
                <a:gd name="T1" fmla="*/ 22 h 117"/>
                <a:gd name="T2" fmla="*/ 312 w 441"/>
                <a:gd name="T3" fmla="*/ 57 h 117"/>
                <a:gd name="T4" fmla="*/ 441 w 441"/>
                <a:gd name="T5" fmla="*/ 0 h 117"/>
                <a:gd name="T6" fmla="*/ 382 w 441"/>
                <a:gd name="T7" fmla="*/ 82 h 117"/>
                <a:gd name="T8" fmla="*/ 270 w 441"/>
                <a:gd name="T9" fmla="*/ 117 h 117"/>
                <a:gd name="T10" fmla="*/ 107 w 441"/>
                <a:gd name="T11" fmla="*/ 81 h 117"/>
                <a:gd name="T12" fmla="*/ 0 w 441"/>
                <a:gd name="T13" fmla="*/ 116 h 117"/>
                <a:gd name="T14" fmla="*/ 136 w 441"/>
                <a:gd name="T15" fmla="*/ 22 h 1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1" h="117">
                  <a:moveTo>
                    <a:pt x="136" y="22"/>
                  </a:moveTo>
                  <a:cubicBezTo>
                    <a:pt x="216" y="22"/>
                    <a:pt x="224" y="57"/>
                    <a:pt x="312" y="57"/>
                  </a:cubicBezTo>
                  <a:cubicBezTo>
                    <a:pt x="393" y="57"/>
                    <a:pt x="434" y="9"/>
                    <a:pt x="441" y="0"/>
                  </a:cubicBezTo>
                  <a:cubicBezTo>
                    <a:pt x="428" y="33"/>
                    <a:pt x="404" y="63"/>
                    <a:pt x="382" y="82"/>
                  </a:cubicBezTo>
                  <a:cubicBezTo>
                    <a:pt x="351" y="106"/>
                    <a:pt x="312" y="117"/>
                    <a:pt x="270" y="117"/>
                  </a:cubicBezTo>
                  <a:cubicBezTo>
                    <a:pt x="211" y="117"/>
                    <a:pt x="171" y="81"/>
                    <a:pt x="107" y="81"/>
                  </a:cubicBezTo>
                  <a:cubicBezTo>
                    <a:pt x="55" y="81"/>
                    <a:pt x="17" y="100"/>
                    <a:pt x="0" y="116"/>
                  </a:cubicBezTo>
                  <a:cubicBezTo>
                    <a:pt x="8" y="91"/>
                    <a:pt x="40" y="22"/>
                    <a:pt x="136" y="22"/>
                  </a:cubicBezTo>
                </a:path>
              </a:pathLst>
            </a:custGeom>
            <a:solidFill>
              <a:srgbClr val="8AB2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000000"/>
                </a:solidFill>
                <a:effectLst/>
                <a:uLnTx/>
                <a:uFillTx/>
                <a:latin typeface="Calibri"/>
                <a:ea typeface="+mn-ea"/>
                <a:cs typeface="+mn-cs"/>
              </a:endParaRPr>
            </a:p>
          </p:txBody>
        </p:sp>
        <p:sp>
          <p:nvSpPr>
            <p:cNvPr id="149" name="Freeform 7">
              <a:extLst>
                <a:ext uri="{FF2B5EF4-FFF2-40B4-BE49-F238E27FC236}">
                  <a16:creationId xmlns:a16="http://schemas.microsoft.com/office/drawing/2014/main" id="{29EFA169-8BB7-2942-9126-963567B2D5AD}"/>
                </a:ext>
              </a:extLst>
            </p:cNvPr>
            <p:cNvSpPr>
              <a:spLocks/>
            </p:cNvSpPr>
            <p:nvPr userDrawn="1"/>
          </p:nvSpPr>
          <p:spPr bwMode="gray">
            <a:xfrm>
              <a:off x="10136188" y="1195388"/>
              <a:ext cx="387350" cy="101600"/>
            </a:xfrm>
            <a:custGeom>
              <a:avLst/>
              <a:gdLst>
                <a:gd name="T0" fmla="*/ 136 w 441"/>
                <a:gd name="T1" fmla="*/ 22 h 117"/>
                <a:gd name="T2" fmla="*/ 312 w 441"/>
                <a:gd name="T3" fmla="*/ 57 h 117"/>
                <a:gd name="T4" fmla="*/ 441 w 441"/>
                <a:gd name="T5" fmla="*/ 0 h 117"/>
                <a:gd name="T6" fmla="*/ 382 w 441"/>
                <a:gd name="T7" fmla="*/ 82 h 117"/>
                <a:gd name="T8" fmla="*/ 271 w 441"/>
                <a:gd name="T9" fmla="*/ 117 h 117"/>
                <a:gd name="T10" fmla="*/ 108 w 441"/>
                <a:gd name="T11" fmla="*/ 80 h 117"/>
                <a:gd name="T12" fmla="*/ 0 w 441"/>
                <a:gd name="T13" fmla="*/ 116 h 117"/>
                <a:gd name="T14" fmla="*/ 136 w 441"/>
                <a:gd name="T15" fmla="*/ 22 h 1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1" h="117">
                  <a:moveTo>
                    <a:pt x="136" y="22"/>
                  </a:moveTo>
                  <a:cubicBezTo>
                    <a:pt x="216" y="22"/>
                    <a:pt x="225" y="57"/>
                    <a:pt x="312" y="57"/>
                  </a:cubicBezTo>
                  <a:cubicBezTo>
                    <a:pt x="394" y="57"/>
                    <a:pt x="434" y="9"/>
                    <a:pt x="441" y="0"/>
                  </a:cubicBezTo>
                  <a:cubicBezTo>
                    <a:pt x="429" y="33"/>
                    <a:pt x="405" y="63"/>
                    <a:pt x="382" y="82"/>
                  </a:cubicBezTo>
                  <a:cubicBezTo>
                    <a:pt x="351" y="106"/>
                    <a:pt x="312" y="117"/>
                    <a:pt x="271" y="117"/>
                  </a:cubicBezTo>
                  <a:cubicBezTo>
                    <a:pt x="211" y="117"/>
                    <a:pt x="171" y="80"/>
                    <a:pt x="108" y="80"/>
                  </a:cubicBezTo>
                  <a:cubicBezTo>
                    <a:pt x="55" y="80"/>
                    <a:pt x="17" y="100"/>
                    <a:pt x="0" y="116"/>
                  </a:cubicBezTo>
                  <a:cubicBezTo>
                    <a:pt x="8" y="91"/>
                    <a:pt x="40" y="22"/>
                    <a:pt x="136" y="22"/>
                  </a:cubicBezTo>
                </a:path>
              </a:pathLst>
            </a:custGeom>
            <a:solidFill>
              <a:srgbClr val="CFE0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000000"/>
                </a:solidFill>
                <a:effectLst/>
                <a:uLnTx/>
                <a:uFillTx/>
                <a:latin typeface="Calibri"/>
                <a:ea typeface="+mn-ea"/>
                <a:cs typeface="+mn-cs"/>
              </a:endParaRPr>
            </a:p>
          </p:txBody>
        </p:sp>
        <p:sp>
          <p:nvSpPr>
            <p:cNvPr id="150" name="Freeform 8">
              <a:extLst>
                <a:ext uri="{FF2B5EF4-FFF2-40B4-BE49-F238E27FC236}">
                  <a16:creationId xmlns:a16="http://schemas.microsoft.com/office/drawing/2014/main" id="{C03F18AD-5198-964E-861F-BDDB36AEB06D}"/>
                </a:ext>
              </a:extLst>
            </p:cNvPr>
            <p:cNvSpPr>
              <a:spLocks/>
            </p:cNvSpPr>
            <p:nvPr userDrawn="1"/>
          </p:nvSpPr>
          <p:spPr bwMode="gray">
            <a:xfrm>
              <a:off x="10461625" y="1300163"/>
              <a:ext cx="184150" cy="227013"/>
            </a:xfrm>
            <a:custGeom>
              <a:avLst/>
              <a:gdLst>
                <a:gd name="T0" fmla="*/ 175 w 209"/>
                <a:gd name="T1" fmla="*/ 227 h 258"/>
                <a:gd name="T2" fmla="*/ 159 w 209"/>
                <a:gd name="T3" fmla="*/ 248 h 258"/>
                <a:gd name="T4" fmla="*/ 104 w 209"/>
                <a:gd name="T5" fmla="*/ 258 h 258"/>
                <a:gd name="T6" fmla="*/ 0 w 209"/>
                <a:gd name="T7" fmla="*/ 153 h 258"/>
                <a:gd name="T8" fmla="*/ 138 w 209"/>
                <a:gd name="T9" fmla="*/ 0 h 258"/>
                <a:gd name="T10" fmla="*/ 196 w 209"/>
                <a:gd name="T11" fmla="*/ 14 h 258"/>
                <a:gd name="T12" fmla="*/ 209 w 209"/>
                <a:gd name="T13" fmla="*/ 30 h 258"/>
                <a:gd name="T14" fmla="*/ 206 w 209"/>
                <a:gd name="T15" fmla="*/ 38 h 258"/>
                <a:gd name="T16" fmla="*/ 189 w 209"/>
                <a:gd name="T17" fmla="*/ 64 h 258"/>
                <a:gd name="T18" fmla="*/ 176 w 209"/>
                <a:gd name="T19" fmla="*/ 73 h 258"/>
                <a:gd name="T20" fmla="*/ 160 w 209"/>
                <a:gd name="T21" fmla="*/ 68 h 258"/>
                <a:gd name="T22" fmla="*/ 138 w 209"/>
                <a:gd name="T23" fmla="*/ 63 h 258"/>
                <a:gd name="T24" fmla="*/ 77 w 209"/>
                <a:gd name="T25" fmla="*/ 149 h 258"/>
                <a:gd name="T26" fmla="*/ 120 w 209"/>
                <a:gd name="T27" fmla="*/ 194 h 258"/>
                <a:gd name="T28" fmla="*/ 144 w 209"/>
                <a:gd name="T29" fmla="*/ 190 h 258"/>
                <a:gd name="T30" fmla="*/ 166 w 209"/>
                <a:gd name="T31" fmla="*/ 198 h 258"/>
                <a:gd name="T32" fmla="*/ 175 w 209"/>
                <a:gd name="T33" fmla="*/ 227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9" h="258">
                  <a:moveTo>
                    <a:pt x="175" y="227"/>
                  </a:moveTo>
                  <a:cubicBezTo>
                    <a:pt x="179" y="241"/>
                    <a:pt x="165" y="245"/>
                    <a:pt x="159" y="248"/>
                  </a:cubicBezTo>
                  <a:cubicBezTo>
                    <a:pt x="142" y="255"/>
                    <a:pt x="123" y="258"/>
                    <a:pt x="104" y="258"/>
                  </a:cubicBezTo>
                  <a:cubicBezTo>
                    <a:pt x="31" y="258"/>
                    <a:pt x="0" y="209"/>
                    <a:pt x="0" y="153"/>
                  </a:cubicBezTo>
                  <a:cubicBezTo>
                    <a:pt x="0" y="76"/>
                    <a:pt x="56" y="0"/>
                    <a:pt x="138" y="0"/>
                  </a:cubicBezTo>
                  <a:cubicBezTo>
                    <a:pt x="161" y="0"/>
                    <a:pt x="181" y="6"/>
                    <a:pt x="196" y="14"/>
                  </a:cubicBezTo>
                  <a:cubicBezTo>
                    <a:pt x="204" y="18"/>
                    <a:pt x="209" y="24"/>
                    <a:pt x="209" y="30"/>
                  </a:cubicBezTo>
                  <a:cubicBezTo>
                    <a:pt x="209" y="33"/>
                    <a:pt x="208" y="35"/>
                    <a:pt x="206" y="38"/>
                  </a:cubicBezTo>
                  <a:cubicBezTo>
                    <a:pt x="189" y="64"/>
                    <a:pt x="189" y="64"/>
                    <a:pt x="189" y="64"/>
                  </a:cubicBezTo>
                  <a:cubicBezTo>
                    <a:pt x="185" y="70"/>
                    <a:pt x="181" y="73"/>
                    <a:pt x="176" y="73"/>
                  </a:cubicBezTo>
                  <a:cubicBezTo>
                    <a:pt x="170" y="73"/>
                    <a:pt x="167" y="70"/>
                    <a:pt x="160" y="68"/>
                  </a:cubicBezTo>
                  <a:cubicBezTo>
                    <a:pt x="154" y="66"/>
                    <a:pt x="149" y="63"/>
                    <a:pt x="138" y="63"/>
                  </a:cubicBezTo>
                  <a:cubicBezTo>
                    <a:pt x="109" y="63"/>
                    <a:pt x="77" y="94"/>
                    <a:pt x="77" y="149"/>
                  </a:cubicBezTo>
                  <a:cubicBezTo>
                    <a:pt x="77" y="182"/>
                    <a:pt x="95" y="194"/>
                    <a:pt x="120" y="194"/>
                  </a:cubicBezTo>
                  <a:cubicBezTo>
                    <a:pt x="127" y="194"/>
                    <a:pt x="135" y="193"/>
                    <a:pt x="144" y="190"/>
                  </a:cubicBezTo>
                  <a:cubicBezTo>
                    <a:pt x="150" y="189"/>
                    <a:pt x="162" y="184"/>
                    <a:pt x="166" y="198"/>
                  </a:cubicBezTo>
                  <a:lnTo>
                    <a:pt x="175" y="227"/>
                  </a:lnTo>
                  <a:close/>
                </a:path>
              </a:pathLst>
            </a:custGeom>
            <a:solidFill>
              <a:srgbClr val="0069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000000"/>
                </a:solidFill>
                <a:effectLst/>
                <a:uLnTx/>
                <a:uFillTx/>
                <a:latin typeface="Calibri"/>
                <a:ea typeface="+mn-ea"/>
                <a:cs typeface="+mn-cs"/>
              </a:endParaRPr>
            </a:p>
          </p:txBody>
        </p:sp>
        <p:sp>
          <p:nvSpPr>
            <p:cNvPr id="151" name="Freeform 9">
              <a:extLst>
                <a:ext uri="{FF2B5EF4-FFF2-40B4-BE49-F238E27FC236}">
                  <a16:creationId xmlns:a16="http://schemas.microsoft.com/office/drawing/2014/main" id="{A3D87EEF-3494-AF48-9397-C5E36B3ABB41}"/>
                </a:ext>
              </a:extLst>
            </p:cNvPr>
            <p:cNvSpPr>
              <a:spLocks noEditPoints="1"/>
            </p:cNvSpPr>
            <p:nvPr userDrawn="1"/>
          </p:nvSpPr>
          <p:spPr bwMode="gray">
            <a:xfrm>
              <a:off x="10633075" y="1300163"/>
              <a:ext cx="217488" cy="227013"/>
            </a:xfrm>
            <a:custGeom>
              <a:avLst/>
              <a:gdLst>
                <a:gd name="T0" fmla="*/ 112 w 248"/>
                <a:gd name="T1" fmla="*/ 195 h 258"/>
                <a:gd name="T2" fmla="*/ 78 w 248"/>
                <a:gd name="T3" fmla="*/ 150 h 258"/>
                <a:gd name="T4" fmla="*/ 137 w 248"/>
                <a:gd name="T5" fmla="*/ 63 h 258"/>
                <a:gd name="T6" fmla="*/ 170 w 248"/>
                <a:gd name="T7" fmla="*/ 109 h 258"/>
                <a:gd name="T8" fmla="*/ 112 w 248"/>
                <a:gd name="T9" fmla="*/ 195 h 258"/>
                <a:gd name="T10" fmla="*/ 143 w 248"/>
                <a:gd name="T11" fmla="*/ 0 h 258"/>
                <a:gd name="T12" fmla="*/ 1 w 248"/>
                <a:gd name="T13" fmla="*/ 155 h 258"/>
                <a:gd name="T14" fmla="*/ 105 w 248"/>
                <a:gd name="T15" fmla="*/ 258 h 258"/>
                <a:gd name="T16" fmla="*/ 247 w 248"/>
                <a:gd name="T17" fmla="*/ 103 h 258"/>
                <a:gd name="T18" fmla="*/ 143 w 248"/>
                <a:gd name="T19" fmla="*/ 0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8" h="258">
                  <a:moveTo>
                    <a:pt x="112" y="195"/>
                  </a:moveTo>
                  <a:cubicBezTo>
                    <a:pt x="88" y="195"/>
                    <a:pt x="78" y="177"/>
                    <a:pt x="78" y="150"/>
                  </a:cubicBezTo>
                  <a:cubicBezTo>
                    <a:pt x="79" y="102"/>
                    <a:pt x="104" y="63"/>
                    <a:pt x="137" y="63"/>
                  </a:cubicBezTo>
                  <a:cubicBezTo>
                    <a:pt x="160" y="63"/>
                    <a:pt x="170" y="81"/>
                    <a:pt x="170" y="109"/>
                  </a:cubicBezTo>
                  <a:cubicBezTo>
                    <a:pt x="169" y="159"/>
                    <a:pt x="144" y="195"/>
                    <a:pt x="112" y="195"/>
                  </a:cubicBezTo>
                  <a:moveTo>
                    <a:pt x="143" y="0"/>
                  </a:moveTo>
                  <a:cubicBezTo>
                    <a:pt x="56" y="0"/>
                    <a:pt x="3" y="73"/>
                    <a:pt x="1" y="155"/>
                  </a:cubicBezTo>
                  <a:cubicBezTo>
                    <a:pt x="0" y="213"/>
                    <a:pt x="36" y="258"/>
                    <a:pt x="105" y="258"/>
                  </a:cubicBezTo>
                  <a:cubicBezTo>
                    <a:pt x="196" y="258"/>
                    <a:pt x="245" y="185"/>
                    <a:pt x="247" y="103"/>
                  </a:cubicBezTo>
                  <a:cubicBezTo>
                    <a:pt x="248" y="45"/>
                    <a:pt x="212" y="0"/>
                    <a:pt x="143" y="0"/>
                  </a:cubicBezTo>
                </a:path>
              </a:pathLst>
            </a:custGeom>
            <a:solidFill>
              <a:srgbClr val="0069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000000"/>
                </a:solidFill>
                <a:effectLst/>
                <a:uLnTx/>
                <a:uFillTx/>
                <a:latin typeface="Calibri"/>
                <a:ea typeface="+mn-ea"/>
                <a:cs typeface="+mn-cs"/>
              </a:endParaRPr>
            </a:p>
          </p:txBody>
        </p:sp>
        <p:sp>
          <p:nvSpPr>
            <p:cNvPr id="152" name="Freeform 10">
              <a:extLst>
                <a:ext uri="{FF2B5EF4-FFF2-40B4-BE49-F238E27FC236}">
                  <a16:creationId xmlns:a16="http://schemas.microsoft.com/office/drawing/2014/main" id="{6AD26FEF-66A5-AA46-AF2E-D3F1B755EBB1}"/>
                </a:ext>
              </a:extLst>
            </p:cNvPr>
            <p:cNvSpPr>
              <a:spLocks/>
            </p:cNvSpPr>
            <p:nvPr userDrawn="1"/>
          </p:nvSpPr>
          <p:spPr bwMode="gray">
            <a:xfrm>
              <a:off x="10853738" y="1300163"/>
              <a:ext cx="230188" cy="222250"/>
            </a:xfrm>
            <a:custGeom>
              <a:avLst/>
              <a:gdLst>
                <a:gd name="T0" fmla="*/ 79 w 261"/>
                <a:gd name="T1" fmla="*/ 233 h 252"/>
                <a:gd name="T2" fmla="*/ 59 w 261"/>
                <a:gd name="T3" fmla="*/ 252 h 252"/>
                <a:gd name="T4" fmla="*/ 16 w 261"/>
                <a:gd name="T5" fmla="*/ 252 h 252"/>
                <a:gd name="T6" fmla="*/ 3 w 261"/>
                <a:gd name="T7" fmla="*/ 235 h 252"/>
                <a:gd name="T8" fmla="*/ 37 w 261"/>
                <a:gd name="T9" fmla="*/ 54 h 252"/>
                <a:gd name="T10" fmla="*/ 63 w 261"/>
                <a:gd name="T11" fmla="*/ 21 h 252"/>
                <a:gd name="T12" fmla="*/ 159 w 261"/>
                <a:gd name="T13" fmla="*/ 0 h 252"/>
                <a:gd name="T14" fmla="*/ 249 w 261"/>
                <a:gd name="T15" fmla="*/ 114 h 252"/>
                <a:gd name="T16" fmla="*/ 228 w 261"/>
                <a:gd name="T17" fmla="*/ 233 h 252"/>
                <a:gd name="T18" fmla="*/ 208 w 261"/>
                <a:gd name="T19" fmla="*/ 252 h 252"/>
                <a:gd name="T20" fmla="*/ 165 w 261"/>
                <a:gd name="T21" fmla="*/ 252 h 252"/>
                <a:gd name="T22" fmla="*/ 152 w 261"/>
                <a:gd name="T23" fmla="*/ 235 h 252"/>
                <a:gd name="T24" fmla="*/ 174 w 261"/>
                <a:gd name="T25" fmla="*/ 108 h 252"/>
                <a:gd name="T26" fmla="*/ 175 w 261"/>
                <a:gd name="T27" fmla="*/ 94 h 252"/>
                <a:gd name="T28" fmla="*/ 148 w 261"/>
                <a:gd name="T29" fmla="*/ 65 h 252"/>
                <a:gd name="T30" fmla="*/ 126 w 261"/>
                <a:gd name="T31" fmla="*/ 67 h 252"/>
                <a:gd name="T32" fmla="*/ 105 w 261"/>
                <a:gd name="T33" fmla="*/ 87 h 252"/>
                <a:gd name="T34" fmla="*/ 79 w 261"/>
                <a:gd name="T35" fmla="*/ 233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1" h="252">
                  <a:moveTo>
                    <a:pt x="79" y="233"/>
                  </a:moveTo>
                  <a:cubicBezTo>
                    <a:pt x="76" y="245"/>
                    <a:pt x="70" y="252"/>
                    <a:pt x="59" y="252"/>
                  </a:cubicBezTo>
                  <a:cubicBezTo>
                    <a:pt x="16" y="252"/>
                    <a:pt x="16" y="252"/>
                    <a:pt x="16" y="252"/>
                  </a:cubicBezTo>
                  <a:cubicBezTo>
                    <a:pt x="6" y="252"/>
                    <a:pt x="0" y="246"/>
                    <a:pt x="3" y="235"/>
                  </a:cubicBezTo>
                  <a:cubicBezTo>
                    <a:pt x="37" y="54"/>
                    <a:pt x="37" y="54"/>
                    <a:pt x="37" y="54"/>
                  </a:cubicBezTo>
                  <a:cubicBezTo>
                    <a:pt x="41" y="33"/>
                    <a:pt x="51" y="27"/>
                    <a:pt x="63" y="21"/>
                  </a:cubicBezTo>
                  <a:cubicBezTo>
                    <a:pt x="88" y="8"/>
                    <a:pt x="126" y="0"/>
                    <a:pt x="159" y="0"/>
                  </a:cubicBezTo>
                  <a:cubicBezTo>
                    <a:pt x="236" y="0"/>
                    <a:pt x="261" y="50"/>
                    <a:pt x="249" y="114"/>
                  </a:cubicBezTo>
                  <a:cubicBezTo>
                    <a:pt x="228" y="233"/>
                    <a:pt x="228" y="233"/>
                    <a:pt x="228" y="233"/>
                  </a:cubicBezTo>
                  <a:cubicBezTo>
                    <a:pt x="226" y="245"/>
                    <a:pt x="220" y="252"/>
                    <a:pt x="208" y="252"/>
                  </a:cubicBezTo>
                  <a:cubicBezTo>
                    <a:pt x="165" y="252"/>
                    <a:pt x="165" y="252"/>
                    <a:pt x="165" y="252"/>
                  </a:cubicBezTo>
                  <a:cubicBezTo>
                    <a:pt x="155" y="252"/>
                    <a:pt x="150" y="246"/>
                    <a:pt x="152" y="235"/>
                  </a:cubicBezTo>
                  <a:cubicBezTo>
                    <a:pt x="174" y="108"/>
                    <a:pt x="174" y="108"/>
                    <a:pt x="174" y="108"/>
                  </a:cubicBezTo>
                  <a:cubicBezTo>
                    <a:pt x="175" y="103"/>
                    <a:pt x="175" y="98"/>
                    <a:pt x="175" y="94"/>
                  </a:cubicBezTo>
                  <a:cubicBezTo>
                    <a:pt x="175" y="77"/>
                    <a:pt x="168" y="65"/>
                    <a:pt x="148" y="65"/>
                  </a:cubicBezTo>
                  <a:cubicBezTo>
                    <a:pt x="140" y="65"/>
                    <a:pt x="132" y="66"/>
                    <a:pt x="126" y="67"/>
                  </a:cubicBezTo>
                  <a:cubicBezTo>
                    <a:pt x="112" y="69"/>
                    <a:pt x="108" y="74"/>
                    <a:pt x="105" y="87"/>
                  </a:cubicBezTo>
                  <a:lnTo>
                    <a:pt x="79" y="233"/>
                  </a:lnTo>
                  <a:close/>
                </a:path>
              </a:pathLst>
            </a:custGeom>
            <a:solidFill>
              <a:srgbClr val="0069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000000"/>
                </a:solidFill>
                <a:effectLst/>
                <a:uLnTx/>
                <a:uFillTx/>
                <a:latin typeface="Calibri"/>
                <a:ea typeface="+mn-ea"/>
                <a:cs typeface="+mn-cs"/>
              </a:endParaRPr>
            </a:p>
          </p:txBody>
        </p:sp>
        <p:sp>
          <p:nvSpPr>
            <p:cNvPr id="153" name="Freeform 11">
              <a:extLst>
                <a:ext uri="{FF2B5EF4-FFF2-40B4-BE49-F238E27FC236}">
                  <a16:creationId xmlns:a16="http://schemas.microsoft.com/office/drawing/2014/main" id="{8957D178-2373-844E-8EC8-BE4DB4C443A1}"/>
                </a:ext>
              </a:extLst>
            </p:cNvPr>
            <p:cNvSpPr>
              <a:spLocks noEditPoints="1"/>
            </p:cNvSpPr>
            <p:nvPr userDrawn="1"/>
          </p:nvSpPr>
          <p:spPr bwMode="gray">
            <a:xfrm>
              <a:off x="11095038" y="1206500"/>
              <a:ext cx="241300" cy="320675"/>
            </a:xfrm>
            <a:custGeom>
              <a:avLst/>
              <a:gdLst>
                <a:gd name="T0" fmla="*/ 154 w 274"/>
                <a:gd name="T1" fmla="*/ 262 h 364"/>
                <a:gd name="T2" fmla="*/ 110 w 274"/>
                <a:gd name="T3" fmla="*/ 302 h 364"/>
                <a:gd name="T4" fmla="*/ 75 w 274"/>
                <a:gd name="T5" fmla="*/ 257 h 364"/>
                <a:gd name="T6" fmla="*/ 139 w 274"/>
                <a:gd name="T7" fmla="*/ 169 h 364"/>
                <a:gd name="T8" fmla="*/ 170 w 274"/>
                <a:gd name="T9" fmla="*/ 174 h 364"/>
                <a:gd name="T10" fmla="*/ 154 w 274"/>
                <a:gd name="T11" fmla="*/ 262 h 364"/>
                <a:gd name="T12" fmla="*/ 259 w 274"/>
                <a:gd name="T13" fmla="*/ 1 h 364"/>
                <a:gd name="T14" fmla="*/ 216 w 274"/>
                <a:gd name="T15" fmla="*/ 7 h 364"/>
                <a:gd name="T16" fmla="*/ 196 w 274"/>
                <a:gd name="T17" fmla="*/ 24 h 364"/>
                <a:gd name="T18" fmla="*/ 181 w 274"/>
                <a:gd name="T19" fmla="*/ 114 h 364"/>
                <a:gd name="T20" fmla="*/ 142 w 274"/>
                <a:gd name="T21" fmla="*/ 107 h 364"/>
                <a:gd name="T22" fmla="*/ 0 w 274"/>
                <a:gd name="T23" fmla="*/ 265 h 364"/>
                <a:gd name="T24" fmla="*/ 102 w 274"/>
                <a:gd name="T25" fmla="*/ 364 h 364"/>
                <a:gd name="T26" fmla="*/ 228 w 274"/>
                <a:gd name="T27" fmla="*/ 266 h 364"/>
                <a:gd name="T28" fmla="*/ 273 w 274"/>
                <a:gd name="T29" fmla="*/ 15 h 364"/>
                <a:gd name="T30" fmla="*/ 259 w 274"/>
                <a:gd name="T31" fmla="*/ 1 h 3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4" h="364">
                  <a:moveTo>
                    <a:pt x="154" y="262"/>
                  </a:moveTo>
                  <a:cubicBezTo>
                    <a:pt x="148" y="293"/>
                    <a:pt x="129" y="302"/>
                    <a:pt x="110" y="302"/>
                  </a:cubicBezTo>
                  <a:cubicBezTo>
                    <a:pt x="92" y="302"/>
                    <a:pt x="75" y="287"/>
                    <a:pt x="75" y="257"/>
                  </a:cubicBezTo>
                  <a:cubicBezTo>
                    <a:pt x="75" y="222"/>
                    <a:pt x="91" y="169"/>
                    <a:pt x="139" y="169"/>
                  </a:cubicBezTo>
                  <a:cubicBezTo>
                    <a:pt x="152" y="169"/>
                    <a:pt x="162" y="170"/>
                    <a:pt x="170" y="174"/>
                  </a:cubicBezTo>
                  <a:lnTo>
                    <a:pt x="154" y="262"/>
                  </a:lnTo>
                  <a:close/>
                  <a:moveTo>
                    <a:pt x="259" y="1"/>
                  </a:moveTo>
                  <a:cubicBezTo>
                    <a:pt x="245" y="2"/>
                    <a:pt x="230" y="4"/>
                    <a:pt x="216" y="7"/>
                  </a:cubicBezTo>
                  <a:cubicBezTo>
                    <a:pt x="209" y="8"/>
                    <a:pt x="199" y="10"/>
                    <a:pt x="196" y="24"/>
                  </a:cubicBezTo>
                  <a:cubicBezTo>
                    <a:pt x="181" y="114"/>
                    <a:pt x="181" y="114"/>
                    <a:pt x="181" y="114"/>
                  </a:cubicBezTo>
                  <a:cubicBezTo>
                    <a:pt x="170" y="110"/>
                    <a:pt x="156" y="107"/>
                    <a:pt x="142" y="107"/>
                  </a:cubicBezTo>
                  <a:cubicBezTo>
                    <a:pt x="56" y="107"/>
                    <a:pt x="0" y="179"/>
                    <a:pt x="0" y="265"/>
                  </a:cubicBezTo>
                  <a:cubicBezTo>
                    <a:pt x="0" y="332"/>
                    <a:pt x="50" y="364"/>
                    <a:pt x="102" y="364"/>
                  </a:cubicBezTo>
                  <a:cubicBezTo>
                    <a:pt x="173" y="364"/>
                    <a:pt x="217" y="331"/>
                    <a:pt x="228" y="266"/>
                  </a:cubicBezTo>
                  <a:cubicBezTo>
                    <a:pt x="273" y="15"/>
                    <a:pt x="273" y="15"/>
                    <a:pt x="273" y="15"/>
                  </a:cubicBezTo>
                  <a:cubicBezTo>
                    <a:pt x="274" y="4"/>
                    <a:pt x="267" y="0"/>
                    <a:pt x="259" y="1"/>
                  </a:cubicBezTo>
                </a:path>
              </a:pathLst>
            </a:custGeom>
            <a:solidFill>
              <a:srgbClr val="0069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000000"/>
                </a:solidFill>
                <a:effectLst/>
                <a:uLnTx/>
                <a:uFillTx/>
                <a:latin typeface="Calibri"/>
                <a:ea typeface="+mn-ea"/>
                <a:cs typeface="+mn-cs"/>
              </a:endParaRPr>
            </a:p>
          </p:txBody>
        </p:sp>
        <p:sp>
          <p:nvSpPr>
            <p:cNvPr id="154" name="Freeform 12">
              <a:extLst>
                <a:ext uri="{FF2B5EF4-FFF2-40B4-BE49-F238E27FC236}">
                  <a16:creationId xmlns:a16="http://schemas.microsoft.com/office/drawing/2014/main" id="{F6E2E920-3B73-A944-93A4-F5D1FD532FD3}"/>
                </a:ext>
              </a:extLst>
            </p:cNvPr>
            <p:cNvSpPr>
              <a:spLocks noEditPoints="1"/>
            </p:cNvSpPr>
            <p:nvPr userDrawn="1"/>
          </p:nvSpPr>
          <p:spPr bwMode="gray">
            <a:xfrm>
              <a:off x="11314113" y="1300163"/>
              <a:ext cx="200025" cy="227013"/>
            </a:xfrm>
            <a:custGeom>
              <a:avLst/>
              <a:gdLst>
                <a:gd name="T0" fmla="*/ 146 w 227"/>
                <a:gd name="T1" fmla="*/ 168 h 258"/>
                <a:gd name="T2" fmla="*/ 99 w 227"/>
                <a:gd name="T3" fmla="*/ 200 h 258"/>
                <a:gd name="T4" fmla="*/ 71 w 227"/>
                <a:gd name="T5" fmla="*/ 177 h 258"/>
                <a:gd name="T6" fmla="*/ 119 w 227"/>
                <a:gd name="T7" fmla="*/ 146 h 258"/>
                <a:gd name="T8" fmla="*/ 149 w 227"/>
                <a:gd name="T9" fmla="*/ 149 h 258"/>
                <a:gd name="T10" fmla="*/ 146 w 227"/>
                <a:gd name="T11" fmla="*/ 168 h 258"/>
                <a:gd name="T12" fmla="*/ 130 w 227"/>
                <a:gd name="T13" fmla="*/ 0 h 258"/>
                <a:gd name="T14" fmla="*/ 51 w 227"/>
                <a:gd name="T15" fmla="*/ 16 h 258"/>
                <a:gd name="T16" fmla="*/ 41 w 227"/>
                <a:gd name="T17" fmla="*/ 39 h 258"/>
                <a:gd name="T18" fmla="*/ 51 w 227"/>
                <a:gd name="T19" fmla="*/ 63 h 258"/>
                <a:gd name="T20" fmla="*/ 73 w 227"/>
                <a:gd name="T21" fmla="*/ 70 h 258"/>
                <a:gd name="T22" fmla="*/ 119 w 227"/>
                <a:gd name="T23" fmla="*/ 59 h 258"/>
                <a:gd name="T24" fmla="*/ 159 w 227"/>
                <a:gd name="T25" fmla="*/ 94 h 258"/>
                <a:gd name="T26" fmla="*/ 158 w 227"/>
                <a:gd name="T27" fmla="*/ 100 h 258"/>
                <a:gd name="T28" fmla="*/ 120 w 227"/>
                <a:gd name="T29" fmla="*/ 97 h 258"/>
                <a:gd name="T30" fmla="*/ 4 w 227"/>
                <a:gd name="T31" fmla="*/ 189 h 258"/>
                <a:gd name="T32" fmla="*/ 91 w 227"/>
                <a:gd name="T33" fmla="*/ 258 h 258"/>
                <a:gd name="T34" fmla="*/ 214 w 227"/>
                <a:gd name="T35" fmla="*/ 171 h 258"/>
                <a:gd name="T36" fmla="*/ 225 w 227"/>
                <a:gd name="T37" fmla="*/ 108 h 258"/>
                <a:gd name="T38" fmla="*/ 227 w 227"/>
                <a:gd name="T39" fmla="*/ 84 h 258"/>
                <a:gd name="T40" fmla="*/ 130 w 227"/>
                <a:gd name="T41" fmla="*/ 0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27" h="258">
                  <a:moveTo>
                    <a:pt x="146" y="168"/>
                  </a:moveTo>
                  <a:cubicBezTo>
                    <a:pt x="143" y="189"/>
                    <a:pt x="124" y="200"/>
                    <a:pt x="99" y="200"/>
                  </a:cubicBezTo>
                  <a:cubicBezTo>
                    <a:pt x="81" y="200"/>
                    <a:pt x="71" y="191"/>
                    <a:pt x="71" y="177"/>
                  </a:cubicBezTo>
                  <a:cubicBezTo>
                    <a:pt x="71" y="153"/>
                    <a:pt x="95" y="146"/>
                    <a:pt x="119" y="146"/>
                  </a:cubicBezTo>
                  <a:cubicBezTo>
                    <a:pt x="130" y="146"/>
                    <a:pt x="141" y="148"/>
                    <a:pt x="149" y="149"/>
                  </a:cubicBezTo>
                  <a:lnTo>
                    <a:pt x="146" y="168"/>
                  </a:lnTo>
                  <a:close/>
                  <a:moveTo>
                    <a:pt x="130" y="0"/>
                  </a:moveTo>
                  <a:cubicBezTo>
                    <a:pt x="99" y="0"/>
                    <a:pt x="77" y="6"/>
                    <a:pt x="51" y="16"/>
                  </a:cubicBezTo>
                  <a:cubicBezTo>
                    <a:pt x="44" y="19"/>
                    <a:pt x="35" y="25"/>
                    <a:pt x="41" y="39"/>
                  </a:cubicBezTo>
                  <a:cubicBezTo>
                    <a:pt x="51" y="63"/>
                    <a:pt x="51" y="63"/>
                    <a:pt x="51" y="63"/>
                  </a:cubicBezTo>
                  <a:cubicBezTo>
                    <a:pt x="57" y="77"/>
                    <a:pt x="67" y="73"/>
                    <a:pt x="73" y="70"/>
                  </a:cubicBezTo>
                  <a:cubicBezTo>
                    <a:pt x="86" y="65"/>
                    <a:pt x="103" y="59"/>
                    <a:pt x="119" y="59"/>
                  </a:cubicBezTo>
                  <a:cubicBezTo>
                    <a:pt x="148" y="59"/>
                    <a:pt x="162" y="71"/>
                    <a:pt x="159" y="94"/>
                  </a:cubicBezTo>
                  <a:cubicBezTo>
                    <a:pt x="158" y="100"/>
                    <a:pt x="158" y="100"/>
                    <a:pt x="158" y="100"/>
                  </a:cubicBezTo>
                  <a:cubicBezTo>
                    <a:pt x="145" y="98"/>
                    <a:pt x="133" y="97"/>
                    <a:pt x="120" y="97"/>
                  </a:cubicBezTo>
                  <a:cubicBezTo>
                    <a:pt x="60" y="97"/>
                    <a:pt x="0" y="120"/>
                    <a:pt x="4" y="189"/>
                  </a:cubicBezTo>
                  <a:cubicBezTo>
                    <a:pt x="5" y="234"/>
                    <a:pt x="46" y="258"/>
                    <a:pt x="91" y="258"/>
                  </a:cubicBezTo>
                  <a:cubicBezTo>
                    <a:pt x="161" y="258"/>
                    <a:pt x="204" y="228"/>
                    <a:pt x="214" y="171"/>
                  </a:cubicBezTo>
                  <a:cubicBezTo>
                    <a:pt x="225" y="108"/>
                    <a:pt x="225" y="108"/>
                    <a:pt x="225" y="108"/>
                  </a:cubicBezTo>
                  <a:cubicBezTo>
                    <a:pt x="226" y="99"/>
                    <a:pt x="227" y="91"/>
                    <a:pt x="227" y="84"/>
                  </a:cubicBezTo>
                  <a:cubicBezTo>
                    <a:pt x="227" y="31"/>
                    <a:pt x="191" y="0"/>
                    <a:pt x="130" y="0"/>
                  </a:cubicBezTo>
                </a:path>
              </a:pathLst>
            </a:custGeom>
            <a:solidFill>
              <a:srgbClr val="0069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000000"/>
                </a:solidFill>
                <a:effectLst/>
                <a:uLnTx/>
                <a:uFillTx/>
                <a:latin typeface="Calibri"/>
                <a:ea typeface="+mn-ea"/>
                <a:cs typeface="+mn-cs"/>
              </a:endParaRPr>
            </a:p>
          </p:txBody>
        </p:sp>
        <p:sp>
          <p:nvSpPr>
            <p:cNvPr id="155" name="Freeform 13">
              <a:extLst>
                <a:ext uri="{FF2B5EF4-FFF2-40B4-BE49-F238E27FC236}">
                  <a16:creationId xmlns:a16="http://schemas.microsoft.com/office/drawing/2014/main" id="{00D8C8D4-98C2-AE4B-A6A7-3904E1E24710}"/>
                </a:ext>
              </a:extLst>
            </p:cNvPr>
            <p:cNvSpPr>
              <a:spLocks/>
            </p:cNvSpPr>
            <p:nvPr userDrawn="1"/>
          </p:nvSpPr>
          <p:spPr bwMode="gray">
            <a:xfrm>
              <a:off x="11517313" y="1301750"/>
              <a:ext cx="104775" cy="220663"/>
            </a:xfrm>
            <a:custGeom>
              <a:avLst/>
              <a:gdLst>
                <a:gd name="T0" fmla="*/ 39 w 118"/>
                <a:gd name="T1" fmla="*/ 24 h 250"/>
                <a:gd name="T2" fmla="*/ 59 w 118"/>
                <a:gd name="T3" fmla="*/ 6 h 250"/>
                <a:gd name="T4" fmla="*/ 103 w 118"/>
                <a:gd name="T5" fmla="*/ 1 h 250"/>
                <a:gd name="T6" fmla="*/ 117 w 118"/>
                <a:gd name="T7" fmla="*/ 15 h 250"/>
                <a:gd name="T8" fmla="*/ 79 w 118"/>
                <a:gd name="T9" fmla="*/ 231 h 250"/>
                <a:gd name="T10" fmla="*/ 59 w 118"/>
                <a:gd name="T11" fmla="*/ 250 h 250"/>
                <a:gd name="T12" fmla="*/ 15 w 118"/>
                <a:gd name="T13" fmla="*/ 250 h 250"/>
                <a:gd name="T14" fmla="*/ 2 w 118"/>
                <a:gd name="T15" fmla="*/ 233 h 250"/>
                <a:gd name="T16" fmla="*/ 39 w 118"/>
                <a:gd name="T17" fmla="*/ 24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8" h="250">
                  <a:moveTo>
                    <a:pt x="39" y="24"/>
                  </a:moveTo>
                  <a:cubicBezTo>
                    <a:pt x="42" y="10"/>
                    <a:pt x="52" y="8"/>
                    <a:pt x="59" y="6"/>
                  </a:cubicBezTo>
                  <a:cubicBezTo>
                    <a:pt x="73" y="4"/>
                    <a:pt x="89" y="1"/>
                    <a:pt x="103" y="1"/>
                  </a:cubicBezTo>
                  <a:cubicBezTo>
                    <a:pt x="112" y="0"/>
                    <a:pt x="118" y="4"/>
                    <a:pt x="117" y="15"/>
                  </a:cubicBezTo>
                  <a:cubicBezTo>
                    <a:pt x="79" y="231"/>
                    <a:pt x="79" y="231"/>
                    <a:pt x="79" y="231"/>
                  </a:cubicBezTo>
                  <a:cubicBezTo>
                    <a:pt x="77" y="243"/>
                    <a:pt x="71" y="250"/>
                    <a:pt x="59" y="250"/>
                  </a:cubicBezTo>
                  <a:cubicBezTo>
                    <a:pt x="15" y="250"/>
                    <a:pt x="15" y="250"/>
                    <a:pt x="15" y="250"/>
                  </a:cubicBezTo>
                  <a:cubicBezTo>
                    <a:pt x="6" y="250"/>
                    <a:pt x="0" y="244"/>
                    <a:pt x="2" y="233"/>
                  </a:cubicBezTo>
                  <a:lnTo>
                    <a:pt x="39" y="24"/>
                  </a:lnTo>
                  <a:close/>
                </a:path>
              </a:pathLst>
            </a:custGeom>
            <a:solidFill>
              <a:srgbClr val="0069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000000"/>
                </a:solidFill>
                <a:effectLst/>
                <a:uLnTx/>
                <a:uFillTx/>
                <a:latin typeface="Calibri"/>
                <a:ea typeface="+mn-ea"/>
                <a:cs typeface="+mn-cs"/>
              </a:endParaRPr>
            </a:p>
          </p:txBody>
        </p:sp>
        <p:sp>
          <p:nvSpPr>
            <p:cNvPr id="156" name="Freeform 14">
              <a:extLst>
                <a:ext uri="{FF2B5EF4-FFF2-40B4-BE49-F238E27FC236}">
                  <a16:creationId xmlns:a16="http://schemas.microsoft.com/office/drawing/2014/main" id="{327A2B38-E5DF-E04E-8165-B574EB97E9C2}"/>
                </a:ext>
              </a:extLst>
            </p:cNvPr>
            <p:cNvSpPr>
              <a:spLocks/>
            </p:cNvSpPr>
            <p:nvPr userDrawn="1"/>
          </p:nvSpPr>
          <p:spPr bwMode="gray">
            <a:xfrm>
              <a:off x="11553825" y="1206500"/>
              <a:ext cx="84138" cy="73025"/>
            </a:xfrm>
            <a:custGeom>
              <a:avLst/>
              <a:gdLst>
                <a:gd name="T0" fmla="*/ 53 w 95"/>
                <a:gd name="T1" fmla="*/ 0 h 83"/>
                <a:gd name="T2" fmla="*/ 92 w 95"/>
                <a:gd name="T3" fmla="*/ 44 h 83"/>
                <a:gd name="T4" fmla="*/ 44 w 95"/>
                <a:gd name="T5" fmla="*/ 83 h 83"/>
                <a:gd name="T6" fmla="*/ 4 w 95"/>
                <a:gd name="T7" fmla="*/ 39 h 83"/>
                <a:gd name="T8" fmla="*/ 53 w 95"/>
                <a:gd name="T9" fmla="*/ 0 h 83"/>
              </a:gdLst>
              <a:ahLst/>
              <a:cxnLst>
                <a:cxn ang="0">
                  <a:pos x="T0" y="T1"/>
                </a:cxn>
                <a:cxn ang="0">
                  <a:pos x="T2" y="T3"/>
                </a:cxn>
                <a:cxn ang="0">
                  <a:pos x="T4" y="T5"/>
                </a:cxn>
                <a:cxn ang="0">
                  <a:pos x="T6" y="T7"/>
                </a:cxn>
                <a:cxn ang="0">
                  <a:pos x="T8" y="T9"/>
                </a:cxn>
              </a:cxnLst>
              <a:rect l="0" t="0" r="r" b="b"/>
              <a:pathLst>
                <a:path w="95" h="83">
                  <a:moveTo>
                    <a:pt x="53" y="0"/>
                  </a:moveTo>
                  <a:cubicBezTo>
                    <a:pt x="78" y="0"/>
                    <a:pt x="95" y="19"/>
                    <a:pt x="92" y="44"/>
                  </a:cubicBezTo>
                  <a:cubicBezTo>
                    <a:pt x="88" y="65"/>
                    <a:pt x="71" y="83"/>
                    <a:pt x="44" y="83"/>
                  </a:cubicBezTo>
                  <a:cubicBezTo>
                    <a:pt x="19" y="83"/>
                    <a:pt x="0" y="65"/>
                    <a:pt x="4" y="39"/>
                  </a:cubicBezTo>
                  <a:cubicBezTo>
                    <a:pt x="7" y="19"/>
                    <a:pt x="27" y="0"/>
                    <a:pt x="53" y="0"/>
                  </a:cubicBezTo>
                </a:path>
              </a:pathLst>
            </a:custGeom>
            <a:solidFill>
              <a:srgbClr val="0069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000000"/>
                </a:solidFill>
                <a:effectLst/>
                <a:uLnTx/>
                <a:uFillTx/>
                <a:latin typeface="Calibri"/>
                <a:ea typeface="+mn-ea"/>
                <a:cs typeface="+mn-cs"/>
              </a:endParaRPr>
            </a:p>
          </p:txBody>
        </p:sp>
        <p:sp>
          <p:nvSpPr>
            <p:cNvPr id="157" name="Freeform 15">
              <a:extLst>
                <a:ext uri="{FF2B5EF4-FFF2-40B4-BE49-F238E27FC236}">
                  <a16:creationId xmlns:a16="http://schemas.microsoft.com/office/drawing/2014/main" id="{956D49B0-70A3-8344-8DC6-7E5DF493004F}"/>
                </a:ext>
              </a:extLst>
            </p:cNvPr>
            <p:cNvSpPr>
              <a:spLocks/>
            </p:cNvSpPr>
            <p:nvPr userDrawn="1"/>
          </p:nvSpPr>
          <p:spPr bwMode="gray">
            <a:xfrm>
              <a:off x="11615738" y="1301750"/>
              <a:ext cx="158750" cy="220663"/>
            </a:xfrm>
            <a:custGeom>
              <a:avLst/>
              <a:gdLst>
                <a:gd name="T0" fmla="*/ 29 w 180"/>
                <a:gd name="T1" fmla="*/ 78 h 251"/>
                <a:gd name="T2" fmla="*/ 127 w 180"/>
                <a:gd name="T3" fmla="*/ 1 h 251"/>
                <a:gd name="T4" fmla="*/ 165 w 180"/>
                <a:gd name="T5" fmla="*/ 2 h 251"/>
                <a:gd name="T6" fmla="*/ 178 w 180"/>
                <a:gd name="T7" fmla="*/ 20 h 251"/>
                <a:gd name="T8" fmla="*/ 172 w 180"/>
                <a:gd name="T9" fmla="*/ 52 h 251"/>
                <a:gd name="T10" fmla="*/ 152 w 180"/>
                <a:gd name="T11" fmla="*/ 63 h 251"/>
                <a:gd name="T12" fmla="*/ 143 w 180"/>
                <a:gd name="T13" fmla="*/ 63 h 251"/>
                <a:gd name="T14" fmla="*/ 102 w 180"/>
                <a:gd name="T15" fmla="*/ 98 h 251"/>
                <a:gd name="T16" fmla="*/ 79 w 180"/>
                <a:gd name="T17" fmla="*/ 232 h 251"/>
                <a:gd name="T18" fmla="*/ 59 w 180"/>
                <a:gd name="T19" fmla="*/ 251 h 251"/>
                <a:gd name="T20" fmla="*/ 15 w 180"/>
                <a:gd name="T21" fmla="*/ 251 h 251"/>
                <a:gd name="T22" fmla="*/ 2 w 180"/>
                <a:gd name="T23" fmla="*/ 234 h 251"/>
                <a:gd name="T24" fmla="*/ 29 w 180"/>
                <a:gd name="T25" fmla="*/ 78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0" h="251">
                  <a:moveTo>
                    <a:pt x="29" y="78"/>
                  </a:moveTo>
                  <a:cubicBezTo>
                    <a:pt x="40" y="20"/>
                    <a:pt x="81" y="1"/>
                    <a:pt x="127" y="1"/>
                  </a:cubicBezTo>
                  <a:cubicBezTo>
                    <a:pt x="139" y="1"/>
                    <a:pt x="151" y="0"/>
                    <a:pt x="165" y="2"/>
                  </a:cubicBezTo>
                  <a:cubicBezTo>
                    <a:pt x="176" y="4"/>
                    <a:pt x="180" y="10"/>
                    <a:pt x="178" y="20"/>
                  </a:cubicBezTo>
                  <a:cubicBezTo>
                    <a:pt x="172" y="52"/>
                    <a:pt x="172" y="52"/>
                    <a:pt x="172" y="52"/>
                  </a:cubicBezTo>
                  <a:cubicBezTo>
                    <a:pt x="170" y="63"/>
                    <a:pt x="162" y="63"/>
                    <a:pt x="152" y="63"/>
                  </a:cubicBezTo>
                  <a:cubicBezTo>
                    <a:pt x="143" y="63"/>
                    <a:pt x="143" y="63"/>
                    <a:pt x="143" y="63"/>
                  </a:cubicBezTo>
                  <a:cubicBezTo>
                    <a:pt x="118" y="63"/>
                    <a:pt x="107" y="73"/>
                    <a:pt x="102" y="98"/>
                  </a:cubicBezTo>
                  <a:cubicBezTo>
                    <a:pt x="79" y="232"/>
                    <a:pt x="79" y="232"/>
                    <a:pt x="79" y="232"/>
                  </a:cubicBezTo>
                  <a:cubicBezTo>
                    <a:pt x="77" y="244"/>
                    <a:pt x="71" y="251"/>
                    <a:pt x="59" y="251"/>
                  </a:cubicBezTo>
                  <a:cubicBezTo>
                    <a:pt x="15" y="251"/>
                    <a:pt x="15" y="251"/>
                    <a:pt x="15" y="251"/>
                  </a:cubicBezTo>
                  <a:cubicBezTo>
                    <a:pt x="6" y="251"/>
                    <a:pt x="0" y="245"/>
                    <a:pt x="2" y="234"/>
                  </a:cubicBezTo>
                  <a:lnTo>
                    <a:pt x="29" y="78"/>
                  </a:lnTo>
                  <a:close/>
                </a:path>
              </a:pathLst>
            </a:custGeom>
            <a:solidFill>
              <a:srgbClr val="0069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000000"/>
                </a:solidFill>
                <a:effectLst/>
                <a:uLnTx/>
                <a:uFillTx/>
                <a:latin typeface="Calibri"/>
                <a:ea typeface="+mn-ea"/>
                <a:cs typeface="+mn-cs"/>
              </a:endParaRPr>
            </a:p>
          </p:txBody>
        </p:sp>
      </p:grpSp>
      <p:sp>
        <p:nvSpPr>
          <p:cNvPr id="28" name="Rectangle 27">
            <a:extLst>
              <a:ext uri="{FF2B5EF4-FFF2-40B4-BE49-F238E27FC236}">
                <a16:creationId xmlns:a16="http://schemas.microsoft.com/office/drawing/2014/main" id="{0A6F0EFE-BDF5-4B69-8517-CE4625BA3AA1}"/>
              </a:ext>
            </a:extLst>
          </p:cNvPr>
          <p:cNvSpPr/>
          <p:nvPr userDrawn="1"/>
        </p:nvSpPr>
        <p:spPr>
          <a:xfrm flipH="1">
            <a:off x="12146281" y="2235678"/>
            <a:ext cx="45719" cy="85018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FFFFFF"/>
              </a:solidFill>
              <a:effectLst/>
              <a:uLnTx/>
              <a:uFillTx/>
              <a:latin typeface="Calibri"/>
              <a:ea typeface="+mn-ea"/>
              <a:cs typeface="+mn-cs"/>
            </a:endParaRPr>
          </a:p>
        </p:txBody>
      </p:sp>
      <p:sp>
        <p:nvSpPr>
          <p:cNvPr id="2" name="Title 1">
            <a:extLst>
              <a:ext uri="{FF2B5EF4-FFF2-40B4-BE49-F238E27FC236}">
                <a16:creationId xmlns:a16="http://schemas.microsoft.com/office/drawing/2014/main" id="{95BB54A8-2532-4AC3-BC6D-1799C48AA5CB}"/>
              </a:ext>
            </a:extLst>
          </p:cNvPr>
          <p:cNvSpPr>
            <a:spLocks noGrp="1"/>
          </p:cNvSpPr>
          <p:nvPr>
            <p:ph type="title" hasCustomPrompt="1"/>
          </p:nvPr>
        </p:nvSpPr>
        <p:spPr>
          <a:xfrm>
            <a:off x="616867" y="354527"/>
            <a:ext cx="8346157" cy="687170"/>
          </a:xfrm>
        </p:spPr>
        <p:txBody>
          <a:bodyPr vert="horz">
            <a:noAutofit/>
          </a:bodyPr>
          <a:lstStyle>
            <a:lvl1pPr>
              <a:lnSpc>
                <a:spcPct val="90000"/>
              </a:lnSpc>
              <a:defRPr sz="4800"/>
            </a:lvl1pPr>
          </a:lstStyle>
          <a:p>
            <a:r>
              <a:rPr lang="de-CH"/>
              <a:t>Title Headline</a:t>
            </a:r>
          </a:p>
        </p:txBody>
      </p:sp>
      <p:sp>
        <p:nvSpPr>
          <p:cNvPr id="72" name="Picture Placeholder 71">
            <a:extLst>
              <a:ext uri="{FF2B5EF4-FFF2-40B4-BE49-F238E27FC236}">
                <a16:creationId xmlns:a16="http://schemas.microsoft.com/office/drawing/2014/main" id="{884CAC57-D368-44B5-A410-D869A510D7C7}"/>
              </a:ext>
            </a:extLst>
          </p:cNvPr>
          <p:cNvSpPr>
            <a:spLocks noGrp="1"/>
          </p:cNvSpPr>
          <p:nvPr userDrawn="1">
            <p:ph type="pic" sz="quarter" idx="15"/>
          </p:nvPr>
        </p:nvSpPr>
        <p:spPr bwMode="gray">
          <a:xfrm>
            <a:off x="0" y="2286120"/>
            <a:ext cx="12192000" cy="4571880"/>
          </a:xfrm>
          <a:custGeom>
            <a:avLst/>
            <a:gdLst>
              <a:gd name="connsiteX0" fmla="*/ 12167531 w 12192000"/>
              <a:gd name="connsiteY0" fmla="*/ 0 h 4571880"/>
              <a:gd name="connsiteX1" fmla="*/ 12192000 w 12192000"/>
              <a:gd name="connsiteY1" fmla="*/ 0 h 4571880"/>
              <a:gd name="connsiteX2" fmla="*/ 12192000 w 12192000"/>
              <a:gd name="connsiteY2" fmla="*/ 4571880 h 4571880"/>
              <a:gd name="connsiteX3" fmla="*/ 0 w 12192000"/>
              <a:gd name="connsiteY3" fmla="*/ 4571880 h 4571880"/>
              <a:gd name="connsiteX4" fmla="*/ 0 w 12192000"/>
              <a:gd name="connsiteY4" fmla="*/ 1637342 h 4571880"/>
              <a:gd name="connsiteX5" fmla="*/ 2023058 w 12192000"/>
              <a:gd name="connsiteY5" fmla="*/ 1735957 h 4571880"/>
              <a:gd name="connsiteX6" fmla="*/ 6093835 w 12192000"/>
              <a:gd name="connsiteY6" fmla="*/ 1200906 h 4571880"/>
              <a:gd name="connsiteX7" fmla="*/ 6139416 w 12192000"/>
              <a:gd name="connsiteY7" fmla="*/ 1189222 h 4571880"/>
              <a:gd name="connsiteX8" fmla="*/ 11718541 w 12192000"/>
              <a:gd name="connsiteY8" fmla="*/ 17001 h 4571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4571880">
                <a:moveTo>
                  <a:pt x="12167531" y="0"/>
                </a:moveTo>
                <a:lnTo>
                  <a:pt x="12192000" y="0"/>
                </a:lnTo>
                <a:lnTo>
                  <a:pt x="12192000" y="4571880"/>
                </a:lnTo>
                <a:lnTo>
                  <a:pt x="0" y="4571880"/>
                </a:lnTo>
                <a:lnTo>
                  <a:pt x="0" y="1637342"/>
                </a:lnTo>
                <a:cubicBezTo>
                  <a:pt x="0" y="1637342"/>
                  <a:pt x="1042593" y="1735957"/>
                  <a:pt x="2023058" y="1735957"/>
                </a:cubicBezTo>
                <a:cubicBezTo>
                  <a:pt x="3644382" y="1735957"/>
                  <a:pt x="4918367" y="1499483"/>
                  <a:pt x="6093835" y="1200906"/>
                </a:cubicBezTo>
                <a:lnTo>
                  <a:pt x="6139416" y="1189222"/>
                </a:lnTo>
                <a:cubicBezTo>
                  <a:pt x="7926737" y="731903"/>
                  <a:pt x="9492966" y="135727"/>
                  <a:pt x="11718541" y="17001"/>
                </a:cubicBezTo>
                <a:close/>
              </a:path>
            </a:pathLst>
          </a:custGeom>
          <a:solidFill>
            <a:schemeClr val="bg1">
              <a:lumMod val="65000"/>
            </a:schemeClr>
          </a:solidFill>
        </p:spPr>
        <p:txBody>
          <a:bodyPr wrap="square" bIns="72000" anchor="b">
            <a:noAutofit/>
          </a:bodyPr>
          <a:lstStyle>
            <a:lvl1pPr marL="0" indent="0" algn="ctr">
              <a:buNone/>
              <a:defRPr>
                <a:solidFill>
                  <a:schemeClr val="bg1"/>
                </a:solidFill>
              </a:defRPr>
            </a:lvl1pPr>
          </a:lstStyle>
          <a:p>
            <a:r>
              <a:rPr lang="de-CH"/>
              <a:t>Bild durch Klicken auf Symbol hinzufügen</a:t>
            </a:r>
          </a:p>
        </p:txBody>
      </p:sp>
      <p:pic>
        <p:nvPicPr>
          <p:cNvPr id="4" name="Graphic 3">
            <a:extLst>
              <a:ext uri="{FF2B5EF4-FFF2-40B4-BE49-F238E27FC236}">
                <a16:creationId xmlns:a16="http://schemas.microsoft.com/office/drawing/2014/main" id="{7595DDE1-26B6-4E37-B797-821923D90889}"/>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0" y="1630667"/>
            <a:ext cx="12192000" cy="2393950"/>
          </a:xfrm>
          <a:prstGeom prst="rect">
            <a:avLst/>
          </a:prstGeom>
        </p:spPr>
      </p:pic>
      <p:sp>
        <p:nvSpPr>
          <p:cNvPr id="23" name="Rectangle 22">
            <a:extLst>
              <a:ext uri="{FF2B5EF4-FFF2-40B4-BE49-F238E27FC236}">
                <a16:creationId xmlns:a16="http://schemas.microsoft.com/office/drawing/2014/main" id="{708E712D-2235-4E43-9C7A-BE2AC5796B9A}"/>
              </a:ext>
            </a:extLst>
          </p:cNvPr>
          <p:cNvSpPr/>
          <p:nvPr userDrawn="1"/>
        </p:nvSpPr>
        <p:spPr>
          <a:xfrm>
            <a:off x="8795421" y="1789319"/>
            <a:ext cx="2788383" cy="307777"/>
          </a:xfrm>
          <a:prstGeom prst="rect">
            <a:avLst/>
          </a:prstGeom>
        </p:spPr>
        <p:txBody>
          <a:bodyPr wrap="square" lIns="0" tIns="0" rIns="0" bIns="0" anchor="b">
            <a:spAutoFit/>
          </a:bodyPr>
          <a:lstStyle/>
          <a:p>
            <a:pPr marL="0" marR="0" lvl="0" indent="0" algn="r" defTabSz="914377" rtl="0" eaLnBrk="1" fontAlgn="auto" latinLnBrk="0" hangingPunct="1">
              <a:lnSpc>
                <a:spcPct val="100000"/>
              </a:lnSpc>
              <a:spcBef>
                <a:spcPts val="0"/>
              </a:spcBef>
              <a:spcAft>
                <a:spcPts val="0"/>
              </a:spcAft>
              <a:buClrTx/>
              <a:buSzTx/>
              <a:buFontTx/>
              <a:buNone/>
              <a:tabLst/>
              <a:defRPr/>
            </a:pPr>
            <a:r>
              <a:rPr kumimoji="0" lang="de-CH" sz="2000" b="0" i="1" u="none" strike="noStrike" kern="1200" cap="none" spc="0" normalizeH="0" baseline="0" noProof="0" err="1">
                <a:ln>
                  <a:noFill/>
                </a:ln>
                <a:solidFill>
                  <a:srgbClr val="0069B3"/>
                </a:solidFill>
                <a:effectLst/>
                <a:uLnTx/>
                <a:uFillTx/>
                <a:latin typeface="Calibri" panose="020F0502020204030204" pitchFamily="34" charset="0"/>
                <a:ea typeface="+mn-ea"/>
                <a:cs typeface="Calibri" panose="020F0502020204030204" pitchFamily="34" charset="0"/>
              </a:rPr>
              <a:t>Humidity</a:t>
            </a:r>
            <a:r>
              <a:rPr kumimoji="0" lang="de-CH" sz="2000" b="0" i="1" u="none" strike="noStrike" kern="1200" cap="none" spc="0" normalizeH="0" baseline="0" noProof="0">
                <a:ln>
                  <a:noFill/>
                </a:ln>
                <a:solidFill>
                  <a:srgbClr val="0069B3"/>
                </a:solidFill>
                <a:effectLst/>
                <a:uLnTx/>
                <a:uFillTx/>
                <a:latin typeface="Calibri" panose="020F0502020204030204" pitchFamily="34" charset="0"/>
                <a:ea typeface="+mn-ea"/>
                <a:cs typeface="Calibri" panose="020F0502020204030204" pitchFamily="34" charset="0"/>
              </a:rPr>
              <a:t> </a:t>
            </a:r>
            <a:r>
              <a:rPr kumimoji="0" lang="de-CH" sz="2000" b="0" i="1" u="none" strike="noStrike" kern="1200" cap="none" spc="0" normalizeH="0" baseline="0" noProof="0" err="1">
                <a:ln>
                  <a:noFill/>
                </a:ln>
                <a:solidFill>
                  <a:srgbClr val="0069B3"/>
                </a:solidFill>
                <a:effectLst/>
                <a:uLnTx/>
                <a:uFillTx/>
                <a:latin typeface="Calibri" panose="020F0502020204030204" pitchFamily="34" charset="0"/>
                <a:ea typeface="+mn-ea"/>
                <a:cs typeface="Calibri" panose="020F0502020204030204" pitchFamily="34" charset="0"/>
              </a:rPr>
              <a:t>for</a:t>
            </a:r>
            <a:r>
              <a:rPr kumimoji="0" lang="de-CH" sz="2000" b="0" i="1" u="none" strike="noStrike" kern="1200" cap="none" spc="0" normalizeH="0" baseline="0" noProof="0">
                <a:ln>
                  <a:noFill/>
                </a:ln>
                <a:solidFill>
                  <a:srgbClr val="0069B3"/>
                </a:solidFill>
                <a:effectLst/>
                <a:uLnTx/>
                <a:uFillTx/>
                <a:latin typeface="Calibri" panose="020F0502020204030204" pitchFamily="34" charset="0"/>
                <a:ea typeface="+mn-ea"/>
                <a:cs typeface="Calibri" panose="020F0502020204030204" pitchFamily="34" charset="0"/>
              </a:rPr>
              <a:t> a </a:t>
            </a:r>
            <a:r>
              <a:rPr kumimoji="0" lang="de-CH" sz="2000" b="0" i="1" u="none" strike="noStrike" kern="1200" cap="none" spc="0" normalizeH="0" baseline="0" noProof="0" err="1">
                <a:ln>
                  <a:noFill/>
                </a:ln>
                <a:solidFill>
                  <a:srgbClr val="0069B3"/>
                </a:solidFill>
                <a:effectLst/>
                <a:uLnTx/>
                <a:uFillTx/>
                <a:latin typeface="Calibri" panose="020F0502020204030204" pitchFamily="34" charset="0"/>
                <a:ea typeface="+mn-ea"/>
                <a:cs typeface="Calibri" panose="020F0502020204030204" pitchFamily="34" charset="0"/>
              </a:rPr>
              <a:t>better</a:t>
            </a:r>
            <a:r>
              <a:rPr kumimoji="0" lang="de-CH" sz="2000" b="0" i="1" u="none" strike="noStrike" kern="1200" cap="none" spc="0" normalizeH="0" baseline="0" noProof="0">
                <a:ln>
                  <a:noFill/>
                </a:ln>
                <a:solidFill>
                  <a:srgbClr val="0069B3"/>
                </a:solidFill>
                <a:effectLst/>
                <a:uLnTx/>
                <a:uFillTx/>
                <a:latin typeface="Calibri" panose="020F0502020204030204" pitchFamily="34" charset="0"/>
                <a:ea typeface="+mn-ea"/>
                <a:cs typeface="Calibri" panose="020F0502020204030204" pitchFamily="34" charset="0"/>
              </a:rPr>
              <a:t> </a:t>
            </a:r>
            <a:r>
              <a:rPr kumimoji="0" lang="de-CH" sz="2000" b="0" i="1" u="none" strike="noStrike" kern="1200" cap="none" spc="0" normalizeH="0" baseline="0" noProof="0" err="1">
                <a:ln>
                  <a:noFill/>
                </a:ln>
                <a:solidFill>
                  <a:srgbClr val="0069B3"/>
                </a:solidFill>
                <a:effectLst/>
                <a:uLnTx/>
                <a:uFillTx/>
                <a:latin typeface="Calibri" panose="020F0502020204030204" pitchFamily="34" charset="0"/>
                <a:ea typeface="+mn-ea"/>
                <a:cs typeface="Calibri" panose="020F0502020204030204" pitchFamily="34" charset="0"/>
              </a:rPr>
              <a:t>life</a:t>
            </a:r>
            <a:endParaRPr kumimoji="0" lang="de-CH" sz="2000" b="0" i="1" u="none" strike="noStrike" kern="1200" cap="none" spc="0" normalizeH="0" baseline="0" noProof="0">
              <a:ln>
                <a:noFill/>
              </a:ln>
              <a:solidFill>
                <a:srgbClr val="0069B3"/>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1160201279"/>
      </p:ext>
    </p:extLst>
  </p:cSld>
  <p:clrMapOvr>
    <a:masterClrMapping/>
  </p:clrMapOvr>
  <p:extLst>
    <p:ext uri="{DCECCB84-F9BA-43D5-87BE-67443E8EF086}">
      <p15:sldGuideLst xmlns:p15="http://schemas.microsoft.com/office/powerpoint/2012/main">
        <p15:guide id="1" pos="5646">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hree Content" preserve="1" userDrawn="1">
  <p:cSld name="Three Content">
    <p:spTree>
      <p:nvGrpSpPr>
        <p:cNvPr id="1" name=""/>
        <p:cNvGrpSpPr/>
        <p:nvPr/>
      </p:nvGrpSpPr>
      <p:grpSpPr>
        <a:xfrm>
          <a:off x="0" y="0"/>
          <a:ext cx="0" cy="0"/>
          <a:chOff x="0" y="0"/>
          <a:chExt cx="0" cy="0"/>
        </a:xfrm>
      </p:grpSpPr>
      <p:sp>
        <p:nvSpPr>
          <p:cNvPr id="10" name="Subtitle 2">
            <a:extLst>
              <a:ext uri="{FF2B5EF4-FFF2-40B4-BE49-F238E27FC236}">
                <a16:creationId xmlns:a16="http://schemas.microsoft.com/office/drawing/2014/main" id="{AF2BFFF3-3EB8-46F8-87F3-643E34A92E47}"/>
              </a:ext>
            </a:extLst>
          </p:cNvPr>
          <p:cNvSpPr>
            <a:spLocks noGrp="1"/>
          </p:cNvSpPr>
          <p:nvPr>
            <p:ph type="subTitle" idx="15" hasCustomPrompt="1"/>
          </p:nvPr>
        </p:nvSpPr>
        <p:spPr>
          <a:xfrm>
            <a:off x="623887" y="787751"/>
            <a:ext cx="8964613" cy="405683"/>
          </a:xfrm>
        </p:spPr>
        <p:txBody>
          <a:bodyPr tIns="0" bIns="36000">
            <a:noAutofit/>
          </a:bodyPr>
          <a:lstStyle>
            <a:lvl1pPr marL="0" indent="0" algn="l">
              <a:lnSpc>
                <a:spcPct val="100000"/>
              </a:lnSpc>
              <a:spcAft>
                <a:spcPts val="600"/>
              </a:spcAft>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CH"/>
              <a:t>Click to edit subheadline in black</a:t>
            </a:r>
          </a:p>
        </p:txBody>
      </p:sp>
      <p:sp>
        <p:nvSpPr>
          <p:cNvPr id="21" name="TextBox 20">
            <a:extLst>
              <a:ext uri="{FF2B5EF4-FFF2-40B4-BE49-F238E27FC236}">
                <a16:creationId xmlns:a16="http://schemas.microsoft.com/office/drawing/2014/main" id="{BB3950A3-B2BA-42EB-9707-6988330743B1}"/>
              </a:ext>
            </a:extLst>
          </p:cNvPr>
          <p:cNvSpPr txBox="1">
            <a:spLocks/>
          </p:cNvSpPr>
          <p:nvPr userDrawn="1"/>
        </p:nvSpPr>
        <p:spPr bwMode="white">
          <a:xfrm>
            <a:off x="623888" y="6576681"/>
            <a:ext cx="461665" cy="138499"/>
          </a:xfrm>
          <a:prstGeom prst="rect">
            <a:avLst/>
          </a:prstGeom>
          <a:noFill/>
        </p:spPr>
        <p:txBody>
          <a:bodyPr wrap="none" lIns="0" tIns="0" rIns="0" bIns="0"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de-CH" sz="900" b="0" i="0" u="none" strike="noStrike" kern="1200" cap="none" spc="0" normalizeH="0" baseline="0" noProof="0">
                <a:ln>
                  <a:noFill/>
                </a:ln>
                <a:solidFill>
                  <a:srgbClr val="FFFFFF"/>
                </a:solidFill>
                <a:effectLst/>
                <a:uLnTx/>
                <a:uFillTx/>
                <a:latin typeface="Calibri"/>
                <a:ea typeface="+mn-ea"/>
                <a:cs typeface="+mn-cs"/>
              </a:rPr>
              <a:t>©Condair</a:t>
            </a:r>
          </a:p>
        </p:txBody>
      </p:sp>
      <p:sp>
        <p:nvSpPr>
          <p:cNvPr id="5" name="Content Placeholder 4">
            <a:extLst>
              <a:ext uri="{FF2B5EF4-FFF2-40B4-BE49-F238E27FC236}">
                <a16:creationId xmlns:a16="http://schemas.microsoft.com/office/drawing/2014/main" id="{BC2D8686-9E78-4295-A0C4-991B65885420}"/>
              </a:ext>
            </a:extLst>
          </p:cNvPr>
          <p:cNvSpPr>
            <a:spLocks noGrp="1"/>
          </p:cNvSpPr>
          <p:nvPr>
            <p:ph sz="quarter" idx="37" hasCustomPrompt="1"/>
          </p:nvPr>
        </p:nvSpPr>
        <p:spPr>
          <a:xfrm>
            <a:off x="623887" y="1665288"/>
            <a:ext cx="3455987" cy="4319587"/>
          </a:xfrm>
        </p:spPr>
        <p:txBody>
          <a:bodyPr/>
          <a:lstStyle>
            <a:lvl1pPr>
              <a:defRPr/>
            </a:lvl1pPr>
          </a:lstStyle>
          <a:p>
            <a:pPr lvl="0"/>
            <a:r>
              <a:rPr lang="de-CH"/>
              <a:t>Insert content here</a:t>
            </a:r>
          </a:p>
          <a:p>
            <a:pPr lvl="1"/>
            <a:r>
              <a:rPr lang="de-CH"/>
              <a:t>Second level</a:t>
            </a:r>
          </a:p>
          <a:p>
            <a:pPr lvl="2"/>
            <a:r>
              <a:rPr lang="de-CH"/>
              <a:t>Third level</a:t>
            </a:r>
          </a:p>
          <a:p>
            <a:pPr lvl="3"/>
            <a:r>
              <a:rPr lang="de-CH"/>
              <a:t>Fourth level</a:t>
            </a:r>
          </a:p>
          <a:p>
            <a:pPr lvl="4"/>
            <a:r>
              <a:rPr lang="de-CH"/>
              <a:t>Fifth level</a:t>
            </a:r>
          </a:p>
        </p:txBody>
      </p:sp>
      <p:sp>
        <p:nvSpPr>
          <p:cNvPr id="12" name="Content Placeholder 11">
            <a:extLst>
              <a:ext uri="{FF2B5EF4-FFF2-40B4-BE49-F238E27FC236}">
                <a16:creationId xmlns:a16="http://schemas.microsoft.com/office/drawing/2014/main" id="{39812B30-822E-41A6-B8F1-A80BF6971BD1}"/>
              </a:ext>
            </a:extLst>
          </p:cNvPr>
          <p:cNvSpPr>
            <a:spLocks noGrp="1"/>
          </p:cNvSpPr>
          <p:nvPr>
            <p:ph sz="quarter" idx="38" hasCustomPrompt="1"/>
          </p:nvPr>
        </p:nvSpPr>
        <p:spPr>
          <a:xfrm>
            <a:off x="4367985" y="1665289"/>
            <a:ext cx="3455987" cy="4319586"/>
          </a:xfrm>
        </p:spPr>
        <p:txBody>
          <a:bodyPr/>
          <a:lstStyle>
            <a:lvl1pPr>
              <a:defRPr/>
            </a:lvl1pPr>
          </a:lstStyle>
          <a:p>
            <a:pPr lvl="0"/>
            <a:r>
              <a:rPr lang="de-CH"/>
              <a:t>Insert content here</a:t>
            </a:r>
          </a:p>
          <a:p>
            <a:pPr lvl="1"/>
            <a:r>
              <a:rPr lang="de-CH"/>
              <a:t>Second level</a:t>
            </a:r>
          </a:p>
          <a:p>
            <a:pPr lvl="2"/>
            <a:r>
              <a:rPr lang="de-CH"/>
              <a:t>Third level</a:t>
            </a:r>
          </a:p>
          <a:p>
            <a:pPr lvl="3"/>
            <a:r>
              <a:rPr lang="de-CH"/>
              <a:t>Fourth level</a:t>
            </a:r>
          </a:p>
          <a:p>
            <a:pPr lvl="4"/>
            <a:r>
              <a:rPr lang="de-CH"/>
              <a:t>Fifth level</a:t>
            </a:r>
          </a:p>
        </p:txBody>
      </p:sp>
      <p:sp>
        <p:nvSpPr>
          <p:cNvPr id="15" name="Content Placeholder 14">
            <a:extLst>
              <a:ext uri="{FF2B5EF4-FFF2-40B4-BE49-F238E27FC236}">
                <a16:creationId xmlns:a16="http://schemas.microsoft.com/office/drawing/2014/main" id="{F39C564D-62F7-4C0A-904A-868F35A07EE7}"/>
              </a:ext>
            </a:extLst>
          </p:cNvPr>
          <p:cNvSpPr>
            <a:spLocks noGrp="1"/>
          </p:cNvSpPr>
          <p:nvPr>
            <p:ph sz="quarter" idx="39" hasCustomPrompt="1"/>
          </p:nvPr>
        </p:nvSpPr>
        <p:spPr>
          <a:xfrm>
            <a:off x="8112083" y="1665288"/>
            <a:ext cx="3455988" cy="4319586"/>
          </a:xfrm>
        </p:spPr>
        <p:txBody>
          <a:bodyPr/>
          <a:lstStyle>
            <a:lvl1pPr>
              <a:defRPr/>
            </a:lvl1pPr>
          </a:lstStyle>
          <a:p>
            <a:pPr lvl="0"/>
            <a:r>
              <a:rPr lang="de-CH"/>
              <a:t>Insert content here</a:t>
            </a:r>
          </a:p>
          <a:p>
            <a:pPr lvl="1"/>
            <a:r>
              <a:rPr lang="de-CH"/>
              <a:t>Second level</a:t>
            </a:r>
          </a:p>
          <a:p>
            <a:pPr lvl="2"/>
            <a:r>
              <a:rPr lang="de-CH"/>
              <a:t>Third level</a:t>
            </a:r>
          </a:p>
          <a:p>
            <a:pPr lvl="3"/>
            <a:r>
              <a:rPr lang="de-CH"/>
              <a:t>Fourth level</a:t>
            </a:r>
          </a:p>
          <a:p>
            <a:pPr lvl="4"/>
            <a:r>
              <a:rPr lang="de-CH"/>
              <a:t>Fifth level</a:t>
            </a:r>
          </a:p>
        </p:txBody>
      </p:sp>
      <p:sp>
        <p:nvSpPr>
          <p:cNvPr id="16" name="Title 15">
            <a:extLst>
              <a:ext uri="{FF2B5EF4-FFF2-40B4-BE49-F238E27FC236}">
                <a16:creationId xmlns:a16="http://schemas.microsoft.com/office/drawing/2014/main" id="{CB93961C-EF04-47CD-89B9-C3B273EB2801}"/>
              </a:ext>
            </a:extLst>
          </p:cNvPr>
          <p:cNvSpPr>
            <a:spLocks noGrp="1"/>
          </p:cNvSpPr>
          <p:nvPr>
            <p:ph type="title" hasCustomPrompt="1"/>
          </p:nvPr>
        </p:nvSpPr>
        <p:spPr/>
        <p:txBody>
          <a:bodyPr vert="horz"/>
          <a:lstStyle/>
          <a:p>
            <a:r>
              <a:rPr lang="de-CH"/>
              <a:t>Click to edit headline in color</a:t>
            </a:r>
          </a:p>
        </p:txBody>
      </p:sp>
      <p:sp>
        <p:nvSpPr>
          <p:cNvPr id="17" name="Slide Number Placeholder 3">
            <a:extLst>
              <a:ext uri="{FF2B5EF4-FFF2-40B4-BE49-F238E27FC236}">
                <a16:creationId xmlns:a16="http://schemas.microsoft.com/office/drawing/2014/main" id="{AC00F173-5C2B-460F-A623-F2567CAF368E}"/>
              </a:ext>
            </a:extLst>
          </p:cNvPr>
          <p:cNvSpPr txBox="1">
            <a:spLocks/>
          </p:cNvSpPr>
          <p:nvPr userDrawn="1"/>
        </p:nvSpPr>
        <p:spPr>
          <a:xfrm>
            <a:off x="11208568" y="6576680"/>
            <a:ext cx="359544" cy="137325"/>
          </a:xfrm>
          <a:prstGeom prst="rect">
            <a:avLst/>
          </a:prstGeom>
        </p:spPr>
        <p:txBody>
          <a:bodyPr vert="horz" lIns="0" tIns="0" rIns="0" bIns="0" rtlCol="0" anchor="t"/>
          <a:lstStyle>
            <a:defPPr>
              <a:defRPr lang="de-DE"/>
            </a:defPPr>
            <a:lvl1pPr marL="0" algn="r" defTabSz="914400" rtl="0" eaLnBrk="1" latinLnBrk="0" hangingPunct="1">
              <a:defRPr sz="9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fld id="{A47F83EA-B6A7-490B-91CE-4CE94EEDD463}" type="slidenum">
              <a:rPr lang="de-CH" smtClean="0">
                <a:solidFill>
                  <a:srgbClr val="000000"/>
                </a:solidFill>
              </a:rPr>
              <a:pPr defTabSz="914377">
                <a:defRPr/>
              </a:pPr>
              <a:t>‹#›</a:t>
            </a:fld>
            <a:endParaRPr lang="de-CH">
              <a:solidFill>
                <a:srgbClr val="000000"/>
              </a:solidFill>
            </a:endParaRPr>
          </a:p>
        </p:txBody>
      </p:sp>
    </p:spTree>
    <p:extLst>
      <p:ext uri="{BB962C8B-B14F-4D97-AF65-F5344CB8AC3E}">
        <p14:creationId xmlns:p14="http://schemas.microsoft.com/office/powerpoint/2010/main" val="1931278237"/>
      </p:ext>
    </p:extLst>
  </p:cSld>
  <p:clrMapOvr>
    <a:masterClrMapping/>
  </p:clrMapOvr>
  <p:extLst>
    <p:ext uri="{DCECCB84-F9BA-43D5-87BE-67443E8EF086}">
      <p15:sldGuideLst xmlns:p15="http://schemas.microsoft.com/office/powerpoint/2012/main">
        <p15:guide id="10" pos="2751">
          <p15:clr>
            <a:srgbClr val="FBAE40"/>
          </p15:clr>
        </p15:guide>
        <p15:guide id="11" pos="5110">
          <p15:clr>
            <a:srgbClr val="FBAE40"/>
          </p15:clr>
        </p15:guide>
        <p15:guide id="12" pos="2570">
          <p15:clr>
            <a:srgbClr val="FBAE40"/>
          </p15:clr>
        </p15:guide>
        <p15:guide id="13" pos="4929">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Disclaimer" preserve="1" userDrawn="1">
  <p:cSld name="Disclaimer">
    <p:spTree>
      <p:nvGrpSpPr>
        <p:cNvPr id="1" name=""/>
        <p:cNvGrpSpPr/>
        <p:nvPr/>
      </p:nvGrpSpPr>
      <p:grpSpPr>
        <a:xfrm>
          <a:off x="0" y="0"/>
          <a:ext cx="0" cy="0"/>
          <a:chOff x="0" y="0"/>
          <a:chExt cx="0" cy="0"/>
        </a:xfrm>
      </p:grpSpPr>
      <p:sp>
        <p:nvSpPr>
          <p:cNvPr id="9" name="Subtitle 2">
            <a:extLst>
              <a:ext uri="{FF2B5EF4-FFF2-40B4-BE49-F238E27FC236}">
                <a16:creationId xmlns:a16="http://schemas.microsoft.com/office/drawing/2014/main" id="{34F14BA4-6817-46AD-AA92-B88A21EAA68B}"/>
              </a:ext>
            </a:extLst>
          </p:cNvPr>
          <p:cNvSpPr>
            <a:spLocks noGrp="1"/>
          </p:cNvSpPr>
          <p:nvPr>
            <p:ph type="subTitle" idx="15" hasCustomPrompt="1"/>
          </p:nvPr>
        </p:nvSpPr>
        <p:spPr>
          <a:xfrm>
            <a:off x="623887" y="787751"/>
            <a:ext cx="8964613" cy="405683"/>
          </a:xfrm>
        </p:spPr>
        <p:txBody>
          <a:bodyPr tIns="0" bIns="36000">
            <a:noAutofit/>
          </a:bodyPr>
          <a:lstStyle>
            <a:lvl1pPr marL="0" indent="0" algn="l">
              <a:lnSpc>
                <a:spcPct val="100000"/>
              </a:lnSpc>
              <a:spcAft>
                <a:spcPts val="600"/>
              </a:spcAft>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CH"/>
              <a:t>Click to edit subheadline in black</a:t>
            </a:r>
          </a:p>
        </p:txBody>
      </p:sp>
      <p:sp>
        <p:nvSpPr>
          <p:cNvPr id="14" name="TextBox 13">
            <a:extLst>
              <a:ext uri="{FF2B5EF4-FFF2-40B4-BE49-F238E27FC236}">
                <a16:creationId xmlns:a16="http://schemas.microsoft.com/office/drawing/2014/main" id="{CA127596-7FAF-46A3-ACD4-7E4AF99B5181}"/>
              </a:ext>
            </a:extLst>
          </p:cNvPr>
          <p:cNvSpPr txBox="1">
            <a:spLocks/>
          </p:cNvSpPr>
          <p:nvPr userDrawn="1"/>
        </p:nvSpPr>
        <p:spPr bwMode="white">
          <a:xfrm>
            <a:off x="623888" y="6576681"/>
            <a:ext cx="461665" cy="138499"/>
          </a:xfrm>
          <a:prstGeom prst="rect">
            <a:avLst/>
          </a:prstGeom>
          <a:noFill/>
        </p:spPr>
        <p:txBody>
          <a:bodyPr wrap="none" lIns="0" tIns="0" rIns="0" bIns="0"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de-CH" sz="900" b="0" i="0" u="none" strike="noStrike" kern="1200" cap="none" spc="0" normalizeH="0" baseline="0" noProof="0">
                <a:ln>
                  <a:noFill/>
                </a:ln>
                <a:solidFill>
                  <a:srgbClr val="FFFFFF"/>
                </a:solidFill>
                <a:effectLst/>
                <a:uLnTx/>
                <a:uFillTx/>
                <a:latin typeface="Calibri"/>
                <a:ea typeface="+mn-ea"/>
                <a:cs typeface="+mn-cs"/>
              </a:rPr>
              <a:t>©Condair</a:t>
            </a:r>
          </a:p>
        </p:txBody>
      </p:sp>
      <p:sp>
        <p:nvSpPr>
          <p:cNvPr id="10" name="Title 9">
            <a:extLst>
              <a:ext uri="{FF2B5EF4-FFF2-40B4-BE49-F238E27FC236}">
                <a16:creationId xmlns:a16="http://schemas.microsoft.com/office/drawing/2014/main" id="{37E85BA0-8DA3-4798-9FF0-B99F56AEB71C}"/>
              </a:ext>
            </a:extLst>
          </p:cNvPr>
          <p:cNvSpPr>
            <a:spLocks noGrp="1"/>
          </p:cNvSpPr>
          <p:nvPr>
            <p:ph type="title" hasCustomPrompt="1"/>
          </p:nvPr>
        </p:nvSpPr>
        <p:spPr/>
        <p:txBody>
          <a:bodyPr vert="horz"/>
          <a:lstStyle/>
          <a:p>
            <a:r>
              <a:rPr lang="de-CH"/>
              <a:t>Click to edit headline in color</a:t>
            </a:r>
          </a:p>
        </p:txBody>
      </p:sp>
      <p:sp>
        <p:nvSpPr>
          <p:cNvPr id="3" name="Text Placeholder 2">
            <a:extLst>
              <a:ext uri="{FF2B5EF4-FFF2-40B4-BE49-F238E27FC236}">
                <a16:creationId xmlns:a16="http://schemas.microsoft.com/office/drawing/2014/main" id="{931D2E9C-DA17-4E46-9990-B2994C2C1CE2}"/>
              </a:ext>
            </a:extLst>
          </p:cNvPr>
          <p:cNvSpPr>
            <a:spLocks noGrp="1"/>
          </p:cNvSpPr>
          <p:nvPr>
            <p:ph type="body" sz="quarter" idx="20"/>
          </p:nvPr>
        </p:nvSpPr>
        <p:spPr>
          <a:xfrm>
            <a:off x="623888" y="1665287"/>
            <a:ext cx="10944225" cy="4319587"/>
          </a:xfrm>
        </p:spPr>
        <p:txBody>
          <a:bodyPr/>
          <a:lstStyle>
            <a:lvl1pPr marL="0" indent="0">
              <a:buNone/>
              <a:defRPr/>
            </a:lvl1pPr>
            <a:lvl2pPr marL="216000" indent="0">
              <a:buNone/>
              <a:defRPr/>
            </a:lvl2pPr>
            <a:lvl3pPr marL="432000" indent="0">
              <a:buNone/>
              <a:defRPr/>
            </a:lvl3pPr>
            <a:lvl4pPr marL="648000" indent="0">
              <a:buNone/>
              <a:defRPr/>
            </a:lvl4pPr>
            <a:lvl5pPr marL="864000" indent="0">
              <a:buNone/>
              <a:defRPr/>
            </a:lvl5pPr>
          </a:lstStyle>
          <a:p>
            <a:pPr lvl="0"/>
            <a:r>
              <a:rPr lang="de-CH"/>
              <a:t>Mastertextformat bearbeiten</a:t>
            </a:r>
          </a:p>
          <a:p>
            <a:pPr lvl="1"/>
            <a:r>
              <a:rPr lang="de-CH"/>
              <a:t>Zweite Ebene</a:t>
            </a:r>
          </a:p>
          <a:p>
            <a:pPr lvl="2"/>
            <a:r>
              <a:rPr lang="de-CH"/>
              <a:t>Dritte Ebene</a:t>
            </a:r>
          </a:p>
          <a:p>
            <a:pPr lvl="3"/>
            <a:r>
              <a:rPr lang="de-CH"/>
              <a:t>Vierte Ebene</a:t>
            </a:r>
          </a:p>
          <a:p>
            <a:pPr lvl="4"/>
            <a:r>
              <a:rPr lang="de-CH"/>
              <a:t>Fünfte Ebene</a:t>
            </a:r>
          </a:p>
        </p:txBody>
      </p:sp>
      <p:sp>
        <p:nvSpPr>
          <p:cNvPr id="13" name="Slide Number Placeholder 3">
            <a:extLst>
              <a:ext uri="{FF2B5EF4-FFF2-40B4-BE49-F238E27FC236}">
                <a16:creationId xmlns:a16="http://schemas.microsoft.com/office/drawing/2014/main" id="{AC00F173-5C2B-460F-A623-F2567CAF368E}"/>
              </a:ext>
            </a:extLst>
          </p:cNvPr>
          <p:cNvSpPr txBox="1">
            <a:spLocks/>
          </p:cNvSpPr>
          <p:nvPr userDrawn="1"/>
        </p:nvSpPr>
        <p:spPr>
          <a:xfrm>
            <a:off x="11208568" y="6576680"/>
            <a:ext cx="359544" cy="137325"/>
          </a:xfrm>
          <a:prstGeom prst="rect">
            <a:avLst/>
          </a:prstGeom>
        </p:spPr>
        <p:txBody>
          <a:bodyPr vert="horz" lIns="0" tIns="0" rIns="0" bIns="0" rtlCol="0" anchor="t"/>
          <a:lstStyle>
            <a:defPPr>
              <a:defRPr lang="de-DE"/>
            </a:defPPr>
            <a:lvl1pPr marL="0" algn="r" defTabSz="914400" rtl="0" eaLnBrk="1" latinLnBrk="0" hangingPunct="1">
              <a:defRPr sz="9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fld id="{A47F83EA-B6A7-490B-91CE-4CE94EEDD463}" type="slidenum">
              <a:rPr lang="de-CH" smtClean="0">
                <a:solidFill>
                  <a:srgbClr val="000000"/>
                </a:solidFill>
              </a:rPr>
              <a:pPr defTabSz="914377">
                <a:defRPr/>
              </a:pPr>
              <a:t>‹#›</a:t>
            </a:fld>
            <a:endParaRPr lang="de-CH">
              <a:solidFill>
                <a:srgbClr val="000000"/>
              </a:solidFill>
            </a:endParaRPr>
          </a:p>
        </p:txBody>
      </p:sp>
    </p:spTree>
    <p:extLst>
      <p:ext uri="{BB962C8B-B14F-4D97-AF65-F5344CB8AC3E}">
        <p14:creationId xmlns:p14="http://schemas.microsoft.com/office/powerpoint/2010/main" val="12366975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preserve="1" userDrawn="1">
  <p:cSld name="Blank">
    <p:spTree>
      <p:nvGrpSpPr>
        <p:cNvPr id="1" name=""/>
        <p:cNvGrpSpPr/>
        <p:nvPr/>
      </p:nvGrpSpPr>
      <p:grpSpPr>
        <a:xfrm>
          <a:off x="0" y="0"/>
          <a:ext cx="0" cy="0"/>
          <a:chOff x="0" y="0"/>
          <a:chExt cx="0" cy="0"/>
        </a:xfrm>
      </p:grpSpPr>
      <p:sp>
        <p:nvSpPr>
          <p:cNvPr id="9" name="Subtitle 2">
            <a:extLst>
              <a:ext uri="{FF2B5EF4-FFF2-40B4-BE49-F238E27FC236}">
                <a16:creationId xmlns:a16="http://schemas.microsoft.com/office/drawing/2014/main" id="{34F14BA4-6817-46AD-AA92-B88A21EAA68B}"/>
              </a:ext>
            </a:extLst>
          </p:cNvPr>
          <p:cNvSpPr>
            <a:spLocks noGrp="1"/>
          </p:cNvSpPr>
          <p:nvPr>
            <p:ph type="subTitle" idx="15" hasCustomPrompt="1"/>
          </p:nvPr>
        </p:nvSpPr>
        <p:spPr>
          <a:xfrm>
            <a:off x="623887" y="787751"/>
            <a:ext cx="8964613" cy="405683"/>
          </a:xfrm>
        </p:spPr>
        <p:txBody>
          <a:bodyPr tIns="0" bIns="36000">
            <a:noAutofit/>
          </a:bodyPr>
          <a:lstStyle>
            <a:lvl1pPr marL="0" indent="0" algn="l">
              <a:lnSpc>
                <a:spcPct val="100000"/>
              </a:lnSpc>
              <a:spcAft>
                <a:spcPts val="600"/>
              </a:spcAft>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CH"/>
              <a:t>Click to edit subheadline in black</a:t>
            </a:r>
          </a:p>
        </p:txBody>
      </p:sp>
      <p:sp>
        <p:nvSpPr>
          <p:cNvPr id="14" name="TextBox 13">
            <a:extLst>
              <a:ext uri="{FF2B5EF4-FFF2-40B4-BE49-F238E27FC236}">
                <a16:creationId xmlns:a16="http://schemas.microsoft.com/office/drawing/2014/main" id="{CA127596-7FAF-46A3-ACD4-7E4AF99B5181}"/>
              </a:ext>
            </a:extLst>
          </p:cNvPr>
          <p:cNvSpPr txBox="1">
            <a:spLocks/>
          </p:cNvSpPr>
          <p:nvPr userDrawn="1"/>
        </p:nvSpPr>
        <p:spPr bwMode="white">
          <a:xfrm>
            <a:off x="623888" y="6576681"/>
            <a:ext cx="461665" cy="138499"/>
          </a:xfrm>
          <a:prstGeom prst="rect">
            <a:avLst/>
          </a:prstGeom>
          <a:noFill/>
        </p:spPr>
        <p:txBody>
          <a:bodyPr wrap="none" lIns="0" tIns="0" rIns="0" bIns="0"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de-CH" sz="900" b="0" i="0" u="none" strike="noStrike" kern="1200" cap="none" spc="0" normalizeH="0" baseline="0" noProof="0">
                <a:ln>
                  <a:noFill/>
                </a:ln>
                <a:solidFill>
                  <a:srgbClr val="FFFFFF"/>
                </a:solidFill>
                <a:effectLst/>
                <a:uLnTx/>
                <a:uFillTx/>
                <a:latin typeface="Calibri"/>
                <a:ea typeface="+mn-ea"/>
                <a:cs typeface="+mn-cs"/>
              </a:rPr>
              <a:t>©Condair</a:t>
            </a:r>
          </a:p>
        </p:txBody>
      </p:sp>
      <p:sp>
        <p:nvSpPr>
          <p:cNvPr id="3" name="Title 2">
            <a:extLst>
              <a:ext uri="{FF2B5EF4-FFF2-40B4-BE49-F238E27FC236}">
                <a16:creationId xmlns:a16="http://schemas.microsoft.com/office/drawing/2014/main" id="{EF2FC6F3-3BE5-43EA-AC97-DEDB6161D60B}"/>
              </a:ext>
            </a:extLst>
          </p:cNvPr>
          <p:cNvSpPr>
            <a:spLocks noGrp="1"/>
          </p:cNvSpPr>
          <p:nvPr>
            <p:ph type="title" hasCustomPrompt="1"/>
          </p:nvPr>
        </p:nvSpPr>
        <p:spPr/>
        <p:txBody>
          <a:bodyPr vert="horz"/>
          <a:lstStyle>
            <a:lvl1pPr>
              <a:defRPr/>
            </a:lvl1pPr>
          </a:lstStyle>
          <a:p>
            <a:r>
              <a:rPr lang="de-CH"/>
              <a:t>Click to edit headline in color</a:t>
            </a:r>
          </a:p>
        </p:txBody>
      </p:sp>
      <p:sp>
        <p:nvSpPr>
          <p:cNvPr id="11" name="Slide Number Placeholder 3">
            <a:extLst>
              <a:ext uri="{FF2B5EF4-FFF2-40B4-BE49-F238E27FC236}">
                <a16:creationId xmlns:a16="http://schemas.microsoft.com/office/drawing/2014/main" id="{AC00F173-5C2B-460F-A623-F2567CAF368E}"/>
              </a:ext>
            </a:extLst>
          </p:cNvPr>
          <p:cNvSpPr txBox="1">
            <a:spLocks/>
          </p:cNvSpPr>
          <p:nvPr userDrawn="1"/>
        </p:nvSpPr>
        <p:spPr>
          <a:xfrm>
            <a:off x="11208568" y="6576680"/>
            <a:ext cx="359544" cy="137325"/>
          </a:xfrm>
          <a:prstGeom prst="rect">
            <a:avLst/>
          </a:prstGeom>
        </p:spPr>
        <p:txBody>
          <a:bodyPr vert="horz" lIns="0" tIns="0" rIns="0" bIns="0" rtlCol="0" anchor="t"/>
          <a:lstStyle>
            <a:defPPr>
              <a:defRPr lang="de-DE"/>
            </a:defPPr>
            <a:lvl1pPr marL="0" algn="r" defTabSz="914400" rtl="0" eaLnBrk="1" latinLnBrk="0" hangingPunct="1">
              <a:defRPr sz="9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fld id="{A47F83EA-B6A7-490B-91CE-4CE94EEDD463}" type="slidenum">
              <a:rPr lang="de-CH" smtClean="0">
                <a:solidFill>
                  <a:srgbClr val="000000"/>
                </a:solidFill>
              </a:rPr>
              <a:pPr defTabSz="914377">
                <a:defRPr/>
              </a:pPr>
              <a:t>‹#›</a:t>
            </a:fld>
            <a:endParaRPr lang="de-CH">
              <a:solidFill>
                <a:srgbClr val="000000"/>
              </a:solidFill>
            </a:endParaRPr>
          </a:p>
        </p:txBody>
      </p:sp>
    </p:spTree>
    <p:extLst>
      <p:ext uri="{BB962C8B-B14F-4D97-AF65-F5344CB8AC3E}">
        <p14:creationId xmlns:p14="http://schemas.microsoft.com/office/powerpoint/2010/main" val="1414985712"/>
      </p:ext>
    </p:extLst>
  </p:cSld>
  <p:clrMapOvr>
    <a:masterClrMapping/>
  </p:clrMapOvr>
  <p:extLst>
    <p:ext uri="{DCECCB84-F9BA-43D5-87BE-67443E8EF086}">
      <p15:sldGuideLst xmlns:p15="http://schemas.microsoft.com/office/powerpoint/2012/main">
        <p15:guide id="1" pos="3758">
          <p15:clr>
            <a:srgbClr val="FBAE40"/>
          </p15:clr>
        </p15:guide>
        <p15:guide id="10" pos="392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preserve="1" userDrawn="1">
  <p:cSld name="Leer">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CA127596-7FAF-46A3-ACD4-7E4AF99B5181}"/>
              </a:ext>
            </a:extLst>
          </p:cNvPr>
          <p:cNvSpPr txBox="1">
            <a:spLocks/>
          </p:cNvSpPr>
          <p:nvPr userDrawn="1"/>
        </p:nvSpPr>
        <p:spPr bwMode="white">
          <a:xfrm>
            <a:off x="623888" y="6576681"/>
            <a:ext cx="461665" cy="138499"/>
          </a:xfrm>
          <a:prstGeom prst="rect">
            <a:avLst/>
          </a:prstGeom>
          <a:noFill/>
        </p:spPr>
        <p:txBody>
          <a:bodyPr wrap="none" lIns="0" tIns="0" rIns="0" bIns="0"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de-CH" sz="900" b="0" i="0" u="none" strike="noStrike" kern="1200" cap="none" spc="0" normalizeH="0" baseline="0" noProof="0">
                <a:ln>
                  <a:noFill/>
                </a:ln>
                <a:solidFill>
                  <a:srgbClr val="FFFFFF"/>
                </a:solidFill>
                <a:effectLst/>
                <a:uLnTx/>
                <a:uFillTx/>
                <a:latin typeface="Calibri"/>
                <a:ea typeface="+mn-ea"/>
                <a:cs typeface="+mn-cs"/>
              </a:rPr>
              <a:t>©Condair</a:t>
            </a:r>
          </a:p>
        </p:txBody>
      </p:sp>
      <p:sp>
        <p:nvSpPr>
          <p:cNvPr id="11" name="Slide Number Placeholder 3">
            <a:extLst>
              <a:ext uri="{FF2B5EF4-FFF2-40B4-BE49-F238E27FC236}">
                <a16:creationId xmlns:a16="http://schemas.microsoft.com/office/drawing/2014/main" id="{AC00F173-5C2B-460F-A623-F2567CAF368E}"/>
              </a:ext>
            </a:extLst>
          </p:cNvPr>
          <p:cNvSpPr txBox="1">
            <a:spLocks/>
          </p:cNvSpPr>
          <p:nvPr userDrawn="1"/>
        </p:nvSpPr>
        <p:spPr>
          <a:xfrm>
            <a:off x="11208568" y="6576681"/>
            <a:ext cx="359544" cy="137324"/>
          </a:xfrm>
          <a:prstGeom prst="rect">
            <a:avLst/>
          </a:prstGeom>
        </p:spPr>
        <p:txBody>
          <a:bodyPr vert="horz" lIns="0" tIns="0" rIns="0" bIns="0" rtlCol="0" anchor="t"/>
          <a:lstStyle>
            <a:defPPr>
              <a:defRPr lang="de-DE"/>
            </a:defPPr>
            <a:lvl1pPr marL="0" algn="r" defTabSz="914400" rtl="0" eaLnBrk="1" latinLnBrk="0" hangingPunct="1">
              <a:defRPr sz="9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fld id="{A47F83EA-B6A7-490B-91CE-4CE94EEDD463}" type="slidenum">
              <a:rPr lang="de-CH" smtClean="0">
                <a:solidFill>
                  <a:srgbClr val="000000"/>
                </a:solidFill>
              </a:rPr>
              <a:pPr defTabSz="914377">
                <a:defRPr/>
              </a:pPr>
              <a:t>‹#›</a:t>
            </a:fld>
            <a:endParaRPr lang="de-CH">
              <a:solidFill>
                <a:srgbClr val="000000"/>
              </a:solidFill>
            </a:endParaRPr>
          </a:p>
        </p:txBody>
      </p:sp>
      <p:grpSp>
        <p:nvGrpSpPr>
          <p:cNvPr id="8" name="Group 18">
            <a:extLst>
              <a:ext uri="{FF2B5EF4-FFF2-40B4-BE49-F238E27FC236}">
                <a16:creationId xmlns:a16="http://schemas.microsoft.com/office/drawing/2014/main" id="{A5598EA0-78D5-43F2-ABB4-C055695363F1}"/>
              </a:ext>
            </a:extLst>
          </p:cNvPr>
          <p:cNvGrpSpPr>
            <a:grpSpLocks/>
          </p:cNvGrpSpPr>
          <p:nvPr userDrawn="1">
            <p:custDataLst>
              <p:tags r:id="rId2"/>
            </p:custDataLst>
          </p:nvPr>
        </p:nvGrpSpPr>
        <p:grpSpPr bwMode="gray">
          <a:xfrm>
            <a:off x="9848382" y="421200"/>
            <a:ext cx="1722438" cy="331788"/>
            <a:chOff x="10052050" y="1195388"/>
            <a:chExt cx="1722438" cy="331788"/>
          </a:xfrm>
        </p:grpSpPr>
        <p:sp>
          <p:nvSpPr>
            <p:cNvPr id="12" name="Freeform 5">
              <a:extLst>
                <a:ext uri="{FF2B5EF4-FFF2-40B4-BE49-F238E27FC236}">
                  <a16:creationId xmlns:a16="http://schemas.microsoft.com/office/drawing/2014/main" id="{F59C09A7-3BD7-4D87-9B2A-719E5341B271}"/>
                </a:ext>
              </a:extLst>
            </p:cNvPr>
            <p:cNvSpPr>
              <a:spLocks/>
            </p:cNvSpPr>
            <p:nvPr userDrawn="1"/>
          </p:nvSpPr>
          <p:spPr bwMode="gray">
            <a:xfrm>
              <a:off x="10052050" y="1343025"/>
              <a:ext cx="387350" cy="101600"/>
            </a:xfrm>
            <a:custGeom>
              <a:avLst/>
              <a:gdLst>
                <a:gd name="T0" fmla="*/ 136 w 441"/>
                <a:gd name="T1" fmla="*/ 22 h 117"/>
                <a:gd name="T2" fmla="*/ 312 w 441"/>
                <a:gd name="T3" fmla="*/ 57 h 117"/>
                <a:gd name="T4" fmla="*/ 441 w 441"/>
                <a:gd name="T5" fmla="*/ 0 h 117"/>
                <a:gd name="T6" fmla="*/ 382 w 441"/>
                <a:gd name="T7" fmla="*/ 81 h 117"/>
                <a:gd name="T8" fmla="*/ 270 w 441"/>
                <a:gd name="T9" fmla="*/ 117 h 117"/>
                <a:gd name="T10" fmla="*/ 108 w 441"/>
                <a:gd name="T11" fmla="*/ 80 h 117"/>
                <a:gd name="T12" fmla="*/ 0 w 441"/>
                <a:gd name="T13" fmla="*/ 116 h 117"/>
                <a:gd name="T14" fmla="*/ 136 w 441"/>
                <a:gd name="T15" fmla="*/ 22 h 1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1" h="117">
                  <a:moveTo>
                    <a:pt x="136" y="22"/>
                  </a:moveTo>
                  <a:cubicBezTo>
                    <a:pt x="216" y="22"/>
                    <a:pt x="225" y="57"/>
                    <a:pt x="312" y="57"/>
                  </a:cubicBezTo>
                  <a:cubicBezTo>
                    <a:pt x="394" y="57"/>
                    <a:pt x="434" y="9"/>
                    <a:pt x="441" y="0"/>
                  </a:cubicBezTo>
                  <a:cubicBezTo>
                    <a:pt x="429" y="32"/>
                    <a:pt x="405" y="63"/>
                    <a:pt x="382" y="81"/>
                  </a:cubicBezTo>
                  <a:cubicBezTo>
                    <a:pt x="351" y="106"/>
                    <a:pt x="312" y="117"/>
                    <a:pt x="270" y="117"/>
                  </a:cubicBezTo>
                  <a:cubicBezTo>
                    <a:pt x="211" y="117"/>
                    <a:pt x="171" y="80"/>
                    <a:pt x="108" y="80"/>
                  </a:cubicBezTo>
                  <a:cubicBezTo>
                    <a:pt x="55" y="80"/>
                    <a:pt x="17" y="100"/>
                    <a:pt x="0" y="116"/>
                  </a:cubicBezTo>
                  <a:cubicBezTo>
                    <a:pt x="8" y="91"/>
                    <a:pt x="40" y="22"/>
                    <a:pt x="136" y="22"/>
                  </a:cubicBezTo>
                </a:path>
              </a:pathLst>
            </a:custGeom>
            <a:solidFill>
              <a:srgbClr val="0069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000000"/>
                </a:solidFill>
                <a:effectLst/>
                <a:uLnTx/>
                <a:uFillTx/>
                <a:latin typeface="Calibri"/>
                <a:ea typeface="+mn-ea"/>
                <a:cs typeface="+mn-cs"/>
              </a:endParaRPr>
            </a:p>
          </p:txBody>
        </p:sp>
        <p:sp>
          <p:nvSpPr>
            <p:cNvPr id="13" name="Freeform 6">
              <a:extLst>
                <a:ext uri="{FF2B5EF4-FFF2-40B4-BE49-F238E27FC236}">
                  <a16:creationId xmlns:a16="http://schemas.microsoft.com/office/drawing/2014/main" id="{023085CD-30CD-4F96-9FB1-FD834AB179C4}"/>
                </a:ext>
              </a:extLst>
            </p:cNvPr>
            <p:cNvSpPr>
              <a:spLocks/>
            </p:cNvSpPr>
            <p:nvPr userDrawn="1"/>
          </p:nvSpPr>
          <p:spPr bwMode="gray">
            <a:xfrm>
              <a:off x="10094913" y="1268413"/>
              <a:ext cx="388938" cy="101600"/>
            </a:xfrm>
            <a:custGeom>
              <a:avLst/>
              <a:gdLst>
                <a:gd name="T0" fmla="*/ 136 w 441"/>
                <a:gd name="T1" fmla="*/ 22 h 117"/>
                <a:gd name="T2" fmla="*/ 312 w 441"/>
                <a:gd name="T3" fmla="*/ 57 h 117"/>
                <a:gd name="T4" fmla="*/ 441 w 441"/>
                <a:gd name="T5" fmla="*/ 0 h 117"/>
                <a:gd name="T6" fmla="*/ 382 w 441"/>
                <a:gd name="T7" fmla="*/ 82 h 117"/>
                <a:gd name="T8" fmla="*/ 270 w 441"/>
                <a:gd name="T9" fmla="*/ 117 h 117"/>
                <a:gd name="T10" fmla="*/ 107 w 441"/>
                <a:gd name="T11" fmla="*/ 81 h 117"/>
                <a:gd name="T12" fmla="*/ 0 w 441"/>
                <a:gd name="T13" fmla="*/ 116 h 117"/>
                <a:gd name="T14" fmla="*/ 136 w 441"/>
                <a:gd name="T15" fmla="*/ 22 h 1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1" h="117">
                  <a:moveTo>
                    <a:pt x="136" y="22"/>
                  </a:moveTo>
                  <a:cubicBezTo>
                    <a:pt x="216" y="22"/>
                    <a:pt x="224" y="57"/>
                    <a:pt x="312" y="57"/>
                  </a:cubicBezTo>
                  <a:cubicBezTo>
                    <a:pt x="393" y="57"/>
                    <a:pt x="434" y="9"/>
                    <a:pt x="441" y="0"/>
                  </a:cubicBezTo>
                  <a:cubicBezTo>
                    <a:pt x="428" y="33"/>
                    <a:pt x="404" y="63"/>
                    <a:pt x="382" y="82"/>
                  </a:cubicBezTo>
                  <a:cubicBezTo>
                    <a:pt x="351" y="106"/>
                    <a:pt x="312" y="117"/>
                    <a:pt x="270" y="117"/>
                  </a:cubicBezTo>
                  <a:cubicBezTo>
                    <a:pt x="211" y="117"/>
                    <a:pt x="171" y="81"/>
                    <a:pt x="107" y="81"/>
                  </a:cubicBezTo>
                  <a:cubicBezTo>
                    <a:pt x="55" y="81"/>
                    <a:pt x="17" y="100"/>
                    <a:pt x="0" y="116"/>
                  </a:cubicBezTo>
                  <a:cubicBezTo>
                    <a:pt x="8" y="91"/>
                    <a:pt x="40" y="22"/>
                    <a:pt x="136" y="22"/>
                  </a:cubicBezTo>
                </a:path>
              </a:pathLst>
            </a:custGeom>
            <a:solidFill>
              <a:srgbClr val="8AB2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000000"/>
                </a:solidFill>
                <a:effectLst/>
                <a:uLnTx/>
                <a:uFillTx/>
                <a:latin typeface="Calibri"/>
                <a:ea typeface="+mn-ea"/>
                <a:cs typeface="+mn-cs"/>
              </a:endParaRPr>
            </a:p>
          </p:txBody>
        </p:sp>
        <p:sp>
          <p:nvSpPr>
            <p:cNvPr id="15" name="Freeform 7">
              <a:extLst>
                <a:ext uri="{FF2B5EF4-FFF2-40B4-BE49-F238E27FC236}">
                  <a16:creationId xmlns:a16="http://schemas.microsoft.com/office/drawing/2014/main" id="{349FC3F6-35E3-4F5A-882A-B591DA57409C}"/>
                </a:ext>
              </a:extLst>
            </p:cNvPr>
            <p:cNvSpPr>
              <a:spLocks/>
            </p:cNvSpPr>
            <p:nvPr userDrawn="1"/>
          </p:nvSpPr>
          <p:spPr bwMode="gray">
            <a:xfrm>
              <a:off x="10136188" y="1195388"/>
              <a:ext cx="387350" cy="101600"/>
            </a:xfrm>
            <a:custGeom>
              <a:avLst/>
              <a:gdLst>
                <a:gd name="T0" fmla="*/ 136 w 441"/>
                <a:gd name="T1" fmla="*/ 22 h 117"/>
                <a:gd name="T2" fmla="*/ 312 w 441"/>
                <a:gd name="T3" fmla="*/ 57 h 117"/>
                <a:gd name="T4" fmla="*/ 441 w 441"/>
                <a:gd name="T5" fmla="*/ 0 h 117"/>
                <a:gd name="T6" fmla="*/ 382 w 441"/>
                <a:gd name="T7" fmla="*/ 82 h 117"/>
                <a:gd name="T8" fmla="*/ 271 w 441"/>
                <a:gd name="T9" fmla="*/ 117 h 117"/>
                <a:gd name="T10" fmla="*/ 108 w 441"/>
                <a:gd name="T11" fmla="*/ 80 h 117"/>
                <a:gd name="T12" fmla="*/ 0 w 441"/>
                <a:gd name="T13" fmla="*/ 116 h 117"/>
                <a:gd name="T14" fmla="*/ 136 w 441"/>
                <a:gd name="T15" fmla="*/ 22 h 1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1" h="117">
                  <a:moveTo>
                    <a:pt x="136" y="22"/>
                  </a:moveTo>
                  <a:cubicBezTo>
                    <a:pt x="216" y="22"/>
                    <a:pt x="225" y="57"/>
                    <a:pt x="312" y="57"/>
                  </a:cubicBezTo>
                  <a:cubicBezTo>
                    <a:pt x="394" y="57"/>
                    <a:pt x="434" y="9"/>
                    <a:pt x="441" y="0"/>
                  </a:cubicBezTo>
                  <a:cubicBezTo>
                    <a:pt x="429" y="33"/>
                    <a:pt x="405" y="63"/>
                    <a:pt x="382" y="82"/>
                  </a:cubicBezTo>
                  <a:cubicBezTo>
                    <a:pt x="351" y="106"/>
                    <a:pt x="312" y="117"/>
                    <a:pt x="271" y="117"/>
                  </a:cubicBezTo>
                  <a:cubicBezTo>
                    <a:pt x="211" y="117"/>
                    <a:pt x="171" y="80"/>
                    <a:pt x="108" y="80"/>
                  </a:cubicBezTo>
                  <a:cubicBezTo>
                    <a:pt x="55" y="80"/>
                    <a:pt x="17" y="100"/>
                    <a:pt x="0" y="116"/>
                  </a:cubicBezTo>
                  <a:cubicBezTo>
                    <a:pt x="8" y="91"/>
                    <a:pt x="40" y="22"/>
                    <a:pt x="136" y="22"/>
                  </a:cubicBezTo>
                </a:path>
              </a:pathLst>
            </a:custGeom>
            <a:solidFill>
              <a:srgbClr val="CFE0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000000"/>
                </a:solidFill>
                <a:effectLst/>
                <a:uLnTx/>
                <a:uFillTx/>
                <a:latin typeface="Calibri"/>
                <a:ea typeface="+mn-ea"/>
                <a:cs typeface="+mn-cs"/>
              </a:endParaRPr>
            </a:p>
          </p:txBody>
        </p:sp>
        <p:sp>
          <p:nvSpPr>
            <p:cNvPr id="16" name="Freeform 8">
              <a:extLst>
                <a:ext uri="{FF2B5EF4-FFF2-40B4-BE49-F238E27FC236}">
                  <a16:creationId xmlns:a16="http://schemas.microsoft.com/office/drawing/2014/main" id="{B1B991F9-F056-4A2E-9979-F63578801A94}"/>
                </a:ext>
              </a:extLst>
            </p:cNvPr>
            <p:cNvSpPr>
              <a:spLocks/>
            </p:cNvSpPr>
            <p:nvPr userDrawn="1"/>
          </p:nvSpPr>
          <p:spPr bwMode="gray">
            <a:xfrm>
              <a:off x="10461625" y="1300163"/>
              <a:ext cx="184150" cy="227013"/>
            </a:xfrm>
            <a:custGeom>
              <a:avLst/>
              <a:gdLst>
                <a:gd name="T0" fmla="*/ 175 w 209"/>
                <a:gd name="T1" fmla="*/ 227 h 258"/>
                <a:gd name="T2" fmla="*/ 159 w 209"/>
                <a:gd name="T3" fmla="*/ 248 h 258"/>
                <a:gd name="T4" fmla="*/ 104 w 209"/>
                <a:gd name="T5" fmla="*/ 258 h 258"/>
                <a:gd name="T6" fmla="*/ 0 w 209"/>
                <a:gd name="T7" fmla="*/ 153 h 258"/>
                <a:gd name="T8" fmla="*/ 138 w 209"/>
                <a:gd name="T9" fmla="*/ 0 h 258"/>
                <a:gd name="T10" fmla="*/ 196 w 209"/>
                <a:gd name="T11" fmla="*/ 14 h 258"/>
                <a:gd name="T12" fmla="*/ 209 w 209"/>
                <a:gd name="T13" fmla="*/ 30 h 258"/>
                <a:gd name="T14" fmla="*/ 206 w 209"/>
                <a:gd name="T15" fmla="*/ 38 h 258"/>
                <a:gd name="T16" fmla="*/ 189 w 209"/>
                <a:gd name="T17" fmla="*/ 64 h 258"/>
                <a:gd name="T18" fmla="*/ 176 w 209"/>
                <a:gd name="T19" fmla="*/ 73 h 258"/>
                <a:gd name="T20" fmla="*/ 160 w 209"/>
                <a:gd name="T21" fmla="*/ 68 h 258"/>
                <a:gd name="T22" fmla="*/ 138 w 209"/>
                <a:gd name="T23" fmla="*/ 63 h 258"/>
                <a:gd name="T24" fmla="*/ 77 w 209"/>
                <a:gd name="T25" fmla="*/ 149 h 258"/>
                <a:gd name="T26" fmla="*/ 120 w 209"/>
                <a:gd name="T27" fmla="*/ 194 h 258"/>
                <a:gd name="T28" fmla="*/ 144 w 209"/>
                <a:gd name="T29" fmla="*/ 190 h 258"/>
                <a:gd name="T30" fmla="*/ 166 w 209"/>
                <a:gd name="T31" fmla="*/ 198 h 258"/>
                <a:gd name="T32" fmla="*/ 175 w 209"/>
                <a:gd name="T33" fmla="*/ 227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9" h="258">
                  <a:moveTo>
                    <a:pt x="175" y="227"/>
                  </a:moveTo>
                  <a:cubicBezTo>
                    <a:pt x="179" y="241"/>
                    <a:pt x="165" y="245"/>
                    <a:pt x="159" y="248"/>
                  </a:cubicBezTo>
                  <a:cubicBezTo>
                    <a:pt x="142" y="255"/>
                    <a:pt x="123" y="258"/>
                    <a:pt x="104" y="258"/>
                  </a:cubicBezTo>
                  <a:cubicBezTo>
                    <a:pt x="31" y="258"/>
                    <a:pt x="0" y="209"/>
                    <a:pt x="0" y="153"/>
                  </a:cubicBezTo>
                  <a:cubicBezTo>
                    <a:pt x="0" y="76"/>
                    <a:pt x="56" y="0"/>
                    <a:pt x="138" y="0"/>
                  </a:cubicBezTo>
                  <a:cubicBezTo>
                    <a:pt x="161" y="0"/>
                    <a:pt x="181" y="6"/>
                    <a:pt x="196" y="14"/>
                  </a:cubicBezTo>
                  <a:cubicBezTo>
                    <a:pt x="204" y="18"/>
                    <a:pt x="209" y="24"/>
                    <a:pt x="209" y="30"/>
                  </a:cubicBezTo>
                  <a:cubicBezTo>
                    <a:pt x="209" y="33"/>
                    <a:pt x="208" y="35"/>
                    <a:pt x="206" y="38"/>
                  </a:cubicBezTo>
                  <a:cubicBezTo>
                    <a:pt x="189" y="64"/>
                    <a:pt x="189" y="64"/>
                    <a:pt x="189" y="64"/>
                  </a:cubicBezTo>
                  <a:cubicBezTo>
                    <a:pt x="185" y="70"/>
                    <a:pt x="181" y="73"/>
                    <a:pt x="176" y="73"/>
                  </a:cubicBezTo>
                  <a:cubicBezTo>
                    <a:pt x="170" y="73"/>
                    <a:pt x="167" y="70"/>
                    <a:pt x="160" y="68"/>
                  </a:cubicBezTo>
                  <a:cubicBezTo>
                    <a:pt x="154" y="66"/>
                    <a:pt x="149" y="63"/>
                    <a:pt x="138" y="63"/>
                  </a:cubicBezTo>
                  <a:cubicBezTo>
                    <a:pt x="109" y="63"/>
                    <a:pt x="77" y="94"/>
                    <a:pt x="77" y="149"/>
                  </a:cubicBezTo>
                  <a:cubicBezTo>
                    <a:pt x="77" y="182"/>
                    <a:pt x="95" y="194"/>
                    <a:pt x="120" y="194"/>
                  </a:cubicBezTo>
                  <a:cubicBezTo>
                    <a:pt x="127" y="194"/>
                    <a:pt x="135" y="193"/>
                    <a:pt x="144" y="190"/>
                  </a:cubicBezTo>
                  <a:cubicBezTo>
                    <a:pt x="150" y="189"/>
                    <a:pt x="162" y="184"/>
                    <a:pt x="166" y="198"/>
                  </a:cubicBezTo>
                  <a:lnTo>
                    <a:pt x="175" y="227"/>
                  </a:lnTo>
                  <a:close/>
                </a:path>
              </a:pathLst>
            </a:custGeom>
            <a:solidFill>
              <a:srgbClr val="0069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000000"/>
                </a:solidFill>
                <a:effectLst/>
                <a:uLnTx/>
                <a:uFillTx/>
                <a:latin typeface="Calibri"/>
                <a:ea typeface="+mn-ea"/>
                <a:cs typeface="+mn-cs"/>
              </a:endParaRPr>
            </a:p>
          </p:txBody>
        </p:sp>
        <p:sp>
          <p:nvSpPr>
            <p:cNvPr id="17" name="Freeform 9">
              <a:extLst>
                <a:ext uri="{FF2B5EF4-FFF2-40B4-BE49-F238E27FC236}">
                  <a16:creationId xmlns:a16="http://schemas.microsoft.com/office/drawing/2014/main" id="{FDDB462B-9E3F-4860-8C60-AB359A1A306B}"/>
                </a:ext>
              </a:extLst>
            </p:cNvPr>
            <p:cNvSpPr>
              <a:spLocks noEditPoints="1"/>
            </p:cNvSpPr>
            <p:nvPr userDrawn="1"/>
          </p:nvSpPr>
          <p:spPr bwMode="gray">
            <a:xfrm>
              <a:off x="10633075" y="1300163"/>
              <a:ext cx="217488" cy="227013"/>
            </a:xfrm>
            <a:custGeom>
              <a:avLst/>
              <a:gdLst>
                <a:gd name="T0" fmla="*/ 112 w 248"/>
                <a:gd name="T1" fmla="*/ 195 h 258"/>
                <a:gd name="T2" fmla="*/ 78 w 248"/>
                <a:gd name="T3" fmla="*/ 150 h 258"/>
                <a:gd name="T4" fmla="*/ 137 w 248"/>
                <a:gd name="T5" fmla="*/ 63 h 258"/>
                <a:gd name="T6" fmla="*/ 170 w 248"/>
                <a:gd name="T7" fmla="*/ 109 h 258"/>
                <a:gd name="T8" fmla="*/ 112 w 248"/>
                <a:gd name="T9" fmla="*/ 195 h 258"/>
                <a:gd name="T10" fmla="*/ 143 w 248"/>
                <a:gd name="T11" fmla="*/ 0 h 258"/>
                <a:gd name="T12" fmla="*/ 1 w 248"/>
                <a:gd name="T13" fmla="*/ 155 h 258"/>
                <a:gd name="T14" fmla="*/ 105 w 248"/>
                <a:gd name="T15" fmla="*/ 258 h 258"/>
                <a:gd name="T16" fmla="*/ 247 w 248"/>
                <a:gd name="T17" fmla="*/ 103 h 258"/>
                <a:gd name="T18" fmla="*/ 143 w 248"/>
                <a:gd name="T19" fmla="*/ 0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8" h="258">
                  <a:moveTo>
                    <a:pt x="112" y="195"/>
                  </a:moveTo>
                  <a:cubicBezTo>
                    <a:pt x="88" y="195"/>
                    <a:pt x="78" y="177"/>
                    <a:pt x="78" y="150"/>
                  </a:cubicBezTo>
                  <a:cubicBezTo>
                    <a:pt x="79" y="102"/>
                    <a:pt x="104" y="63"/>
                    <a:pt x="137" y="63"/>
                  </a:cubicBezTo>
                  <a:cubicBezTo>
                    <a:pt x="160" y="63"/>
                    <a:pt x="170" y="81"/>
                    <a:pt x="170" y="109"/>
                  </a:cubicBezTo>
                  <a:cubicBezTo>
                    <a:pt x="169" y="159"/>
                    <a:pt x="144" y="195"/>
                    <a:pt x="112" y="195"/>
                  </a:cubicBezTo>
                  <a:moveTo>
                    <a:pt x="143" y="0"/>
                  </a:moveTo>
                  <a:cubicBezTo>
                    <a:pt x="56" y="0"/>
                    <a:pt x="3" y="73"/>
                    <a:pt x="1" y="155"/>
                  </a:cubicBezTo>
                  <a:cubicBezTo>
                    <a:pt x="0" y="213"/>
                    <a:pt x="36" y="258"/>
                    <a:pt x="105" y="258"/>
                  </a:cubicBezTo>
                  <a:cubicBezTo>
                    <a:pt x="196" y="258"/>
                    <a:pt x="245" y="185"/>
                    <a:pt x="247" y="103"/>
                  </a:cubicBezTo>
                  <a:cubicBezTo>
                    <a:pt x="248" y="45"/>
                    <a:pt x="212" y="0"/>
                    <a:pt x="143" y="0"/>
                  </a:cubicBezTo>
                </a:path>
              </a:pathLst>
            </a:custGeom>
            <a:solidFill>
              <a:srgbClr val="0069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000000"/>
                </a:solidFill>
                <a:effectLst/>
                <a:uLnTx/>
                <a:uFillTx/>
                <a:latin typeface="Calibri"/>
                <a:ea typeface="+mn-ea"/>
                <a:cs typeface="+mn-cs"/>
              </a:endParaRPr>
            </a:p>
          </p:txBody>
        </p:sp>
        <p:sp>
          <p:nvSpPr>
            <p:cNvPr id="18" name="Freeform 10">
              <a:extLst>
                <a:ext uri="{FF2B5EF4-FFF2-40B4-BE49-F238E27FC236}">
                  <a16:creationId xmlns:a16="http://schemas.microsoft.com/office/drawing/2014/main" id="{E435D1F3-8FBA-4913-A2EA-DC07D813CB0E}"/>
                </a:ext>
              </a:extLst>
            </p:cNvPr>
            <p:cNvSpPr>
              <a:spLocks/>
            </p:cNvSpPr>
            <p:nvPr userDrawn="1"/>
          </p:nvSpPr>
          <p:spPr bwMode="gray">
            <a:xfrm>
              <a:off x="10853738" y="1300163"/>
              <a:ext cx="230188" cy="222250"/>
            </a:xfrm>
            <a:custGeom>
              <a:avLst/>
              <a:gdLst>
                <a:gd name="T0" fmla="*/ 79 w 261"/>
                <a:gd name="T1" fmla="*/ 233 h 252"/>
                <a:gd name="T2" fmla="*/ 59 w 261"/>
                <a:gd name="T3" fmla="*/ 252 h 252"/>
                <a:gd name="T4" fmla="*/ 16 w 261"/>
                <a:gd name="T5" fmla="*/ 252 h 252"/>
                <a:gd name="T6" fmla="*/ 3 w 261"/>
                <a:gd name="T7" fmla="*/ 235 h 252"/>
                <a:gd name="T8" fmla="*/ 37 w 261"/>
                <a:gd name="T9" fmla="*/ 54 h 252"/>
                <a:gd name="T10" fmla="*/ 63 w 261"/>
                <a:gd name="T11" fmla="*/ 21 h 252"/>
                <a:gd name="T12" fmla="*/ 159 w 261"/>
                <a:gd name="T13" fmla="*/ 0 h 252"/>
                <a:gd name="T14" fmla="*/ 249 w 261"/>
                <a:gd name="T15" fmla="*/ 114 h 252"/>
                <a:gd name="T16" fmla="*/ 228 w 261"/>
                <a:gd name="T17" fmla="*/ 233 h 252"/>
                <a:gd name="T18" fmla="*/ 208 w 261"/>
                <a:gd name="T19" fmla="*/ 252 h 252"/>
                <a:gd name="T20" fmla="*/ 165 w 261"/>
                <a:gd name="T21" fmla="*/ 252 h 252"/>
                <a:gd name="T22" fmla="*/ 152 w 261"/>
                <a:gd name="T23" fmla="*/ 235 h 252"/>
                <a:gd name="T24" fmla="*/ 174 w 261"/>
                <a:gd name="T25" fmla="*/ 108 h 252"/>
                <a:gd name="T26" fmla="*/ 175 w 261"/>
                <a:gd name="T27" fmla="*/ 94 h 252"/>
                <a:gd name="T28" fmla="*/ 148 w 261"/>
                <a:gd name="T29" fmla="*/ 65 h 252"/>
                <a:gd name="T30" fmla="*/ 126 w 261"/>
                <a:gd name="T31" fmla="*/ 67 h 252"/>
                <a:gd name="T32" fmla="*/ 105 w 261"/>
                <a:gd name="T33" fmla="*/ 87 h 252"/>
                <a:gd name="T34" fmla="*/ 79 w 261"/>
                <a:gd name="T35" fmla="*/ 233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1" h="252">
                  <a:moveTo>
                    <a:pt x="79" y="233"/>
                  </a:moveTo>
                  <a:cubicBezTo>
                    <a:pt x="76" y="245"/>
                    <a:pt x="70" y="252"/>
                    <a:pt x="59" y="252"/>
                  </a:cubicBezTo>
                  <a:cubicBezTo>
                    <a:pt x="16" y="252"/>
                    <a:pt x="16" y="252"/>
                    <a:pt x="16" y="252"/>
                  </a:cubicBezTo>
                  <a:cubicBezTo>
                    <a:pt x="6" y="252"/>
                    <a:pt x="0" y="246"/>
                    <a:pt x="3" y="235"/>
                  </a:cubicBezTo>
                  <a:cubicBezTo>
                    <a:pt x="37" y="54"/>
                    <a:pt x="37" y="54"/>
                    <a:pt x="37" y="54"/>
                  </a:cubicBezTo>
                  <a:cubicBezTo>
                    <a:pt x="41" y="33"/>
                    <a:pt x="51" y="27"/>
                    <a:pt x="63" y="21"/>
                  </a:cubicBezTo>
                  <a:cubicBezTo>
                    <a:pt x="88" y="8"/>
                    <a:pt x="126" y="0"/>
                    <a:pt x="159" y="0"/>
                  </a:cubicBezTo>
                  <a:cubicBezTo>
                    <a:pt x="236" y="0"/>
                    <a:pt x="261" y="50"/>
                    <a:pt x="249" y="114"/>
                  </a:cubicBezTo>
                  <a:cubicBezTo>
                    <a:pt x="228" y="233"/>
                    <a:pt x="228" y="233"/>
                    <a:pt x="228" y="233"/>
                  </a:cubicBezTo>
                  <a:cubicBezTo>
                    <a:pt x="226" y="245"/>
                    <a:pt x="220" y="252"/>
                    <a:pt x="208" y="252"/>
                  </a:cubicBezTo>
                  <a:cubicBezTo>
                    <a:pt x="165" y="252"/>
                    <a:pt x="165" y="252"/>
                    <a:pt x="165" y="252"/>
                  </a:cubicBezTo>
                  <a:cubicBezTo>
                    <a:pt x="155" y="252"/>
                    <a:pt x="150" y="246"/>
                    <a:pt x="152" y="235"/>
                  </a:cubicBezTo>
                  <a:cubicBezTo>
                    <a:pt x="174" y="108"/>
                    <a:pt x="174" y="108"/>
                    <a:pt x="174" y="108"/>
                  </a:cubicBezTo>
                  <a:cubicBezTo>
                    <a:pt x="175" y="103"/>
                    <a:pt x="175" y="98"/>
                    <a:pt x="175" y="94"/>
                  </a:cubicBezTo>
                  <a:cubicBezTo>
                    <a:pt x="175" y="77"/>
                    <a:pt x="168" y="65"/>
                    <a:pt x="148" y="65"/>
                  </a:cubicBezTo>
                  <a:cubicBezTo>
                    <a:pt x="140" y="65"/>
                    <a:pt x="132" y="66"/>
                    <a:pt x="126" y="67"/>
                  </a:cubicBezTo>
                  <a:cubicBezTo>
                    <a:pt x="112" y="69"/>
                    <a:pt x="108" y="74"/>
                    <a:pt x="105" y="87"/>
                  </a:cubicBezTo>
                  <a:lnTo>
                    <a:pt x="79" y="233"/>
                  </a:lnTo>
                  <a:close/>
                </a:path>
              </a:pathLst>
            </a:custGeom>
            <a:solidFill>
              <a:srgbClr val="0069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000000"/>
                </a:solidFill>
                <a:effectLst/>
                <a:uLnTx/>
                <a:uFillTx/>
                <a:latin typeface="Calibri"/>
                <a:ea typeface="+mn-ea"/>
                <a:cs typeface="+mn-cs"/>
              </a:endParaRPr>
            </a:p>
          </p:txBody>
        </p:sp>
        <p:sp>
          <p:nvSpPr>
            <p:cNvPr id="19" name="Freeform 11">
              <a:extLst>
                <a:ext uri="{FF2B5EF4-FFF2-40B4-BE49-F238E27FC236}">
                  <a16:creationId xmlns:a16="http://schemas.microsoft.com/office/drawing/2014/main" id="{DA86DF3A-919A-4ECB-BB77-DACB7FECEB74}"/>
                </a:ext>
              </a:extLst>
            </p:cNvPr>
            <p:cNvSpPr>
              <a:spLocks noEditPoints="1"/>
            </p:cNvSpPr>
            <p:nvPr userDrawn="1"/>
          </p:nvSpPr>
          <p:spPr bwMode="gray">
            <a:xfrm>
              <a:off x="11095038" y="1206500"/>
              <a:ext cx="241300" cy="320675"/>
            </a:xfrm>
            <a:custGeom>
              <a:avLst/>
              <a:gdLst>
                <a:gd name="T0" fmla="*/ 154 w 274"/>
                <a:gd name="T1" fmla="*/ 262 h 364"/>
                <a:gd name="T2" fmla="*/ 110 w 274"/>
                <a:gd name="T3" fmla="*/ 302 h 364"/>
                <a:gd name="T4" fmla="*/ 75 w 274"/>
                <a:gd name="T5" fmla="*/ 257 h 364"/>
                <a:gd name="T6" fmla="*/ 139 w 274"/>
                <a:gd name="T7" fmla="*/ 169 h 364"/>
                <a:gd name="T8" fmla="*/ 170 w 274"/>
                <a:gd name="T9" fmla="*/ 174 h 364"/>
                <a:gd name="T10" fmla="*/ 154 w 274"/>
                <a:gd name="T11" fmla="*/ 262 h 364"/>
                <a:gd name="T12" fmla="*/ 259 w 274"/>
                <a:gd name="T13" fmla="*/ 1 h 364"/>
                <a:gd name="T14" fmla="*/ 216 w 274"/>
                <a:gd name="T15" fmla="*/ 7 h 364"/>
                <a:gd name="T16" fmla="*/ 196 w 274"/>
                <a:gd name="T17" fmla="*/ 24 h 364"/>
                <a:gd name="T18" fmla="*/ 181 w 274"/>
                <a:gd name="T19" fmla="*/ 114 h 364"/>
                <a:gd name="T20" fmla="*/ 142 w 274"/>
                <a:gd name="T21" fmla="*/ 107 h 364"/>
                <a:gd name="T22" fmla="*/ 0 w 274"/>
                <a:gd name="T23" fmla="*/ 265 h 364"/>
                <a:gd name="T24" fmla="*/ 102 w 274"/>
                <a:gd name="T25" fmla="*/ 364 h 364"/>
                <a:gd name="T26" fmla="*/ 228 w 274"/>
                <a:gd name="T27" fmla="*/ 266 h 364"/>
                <a:gd name="T28" fmla="*/ 273 w 274"/>
                <a:gd name="T29" fmla="*/ 15 h 364"/>
                <a:gd name="T30" fmla="*/ 259 w 274"/>
                <a:gd name="T31" fmla="*/ 1 h 3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4" h="364">
                  <a:moveTo>
                    <a:pt x="154" y="262"/>
                  </a:moveTo>
                  <a:cubicBezTo>
                    <a:pt x="148" y="293"/>
                    <a:pt x="129" y="302"/>
                    <a:pt x="110" y="302"/>
                  </a:cubicBezTo>
                  <a:cubicBezTo>
                    <a:pt x="92" y="302"/>
                    <a:pt x="75" y="287"/>
                    <a:pt x="75" y="257"/>
                  </a:cubicBezTo>
                  <a:cubicBezTo>
                    <a:pt x="75" y="222"/>
                    <a:pt x="91" y="169"/>
                    <a:pt x="139" y="169"/>
                  </a:cubicBezTo>
                  <a:cubicBezTo>
                    <a:pt x="152" y="169"/>
                    <a:pt x="162" y="170"/>
                    <a:pt x="170" y="174"/>
                  </a:cubicBezTo>
                  <a:lnTo>
                    <a:pt x="154" y="262"/>
                  </a:lnTo>
                  <a:close/>
                  <a:moveTo>
                    <a:pt x="259" y="1"/>
                  </a:moveTo>
                  <a:cubicBezTo>
                    <a:pt x="245" y="2"/>
                    <a:pt x="230" y="4"/>
                    <a:pt x="216" y="7"/>
                  </a:cubicBezTo>
                  <a:cubicBezTo>
                    <a:pt x="209" y="8"/>
                    <a:pt x="199" y="10"/>
                    <a:pt x="196" y="24"/>
                  </a:cubicBezTo>
                  <a:cubicBezTo>
                    <a:pt x="181" y="114"/>
                    <a:pt x="181" y="114"/>
                    <a:pt x="181" y="114"/>
                  </a:cubicBezTo>
                  <a:cubicBezTo>
                    <a:pt x="170" y="110"/>
                    <a:pt x="156" y="107"/>
                    <a:pt x="142" y="107"/>
                  </a:cubicBezTo>
                  <a:cubicBezTo>
                    <a:pt x="56" y="107"/>
                    <a:pt x="0" y="179"/>
                    <a:pt x="0" y="265"/>
                  </a:cubicBezTo>
                  <a:cubicBezTo>
                    <a:pt x="0" y="332"/>
                    <a:pt x="50" y="364"/>
                    <a:pt x="102" y="364"/>
                  </a:cubicBezTo>
                  <a:cubicBezTo>
                    <a:pt x="173" y="364"/>
                    <a:pt x="217" y="331"/>
                    <a:pt x="228" y="266"/>
                  </a:cubicBezTo>
                  <a:cubicBezTo>
                    <a:pt x="273" y="15"/>
                    <a:pt x="273" y="15"/>
                    <a:pt x="273" y="15"/>
                  </a:cubicBezTo>
                  <a:cubicBezTo>
                    <a:pt x="274" y="4"/>
                    <a:pt x="267" y="0"/>
                    <a:pt x="259" y="1"/>
                  </a:cubicBezTo>
                </a:path>
              </a:pathLst>
            </a:custGeom>
            <a:solidFill>
              <a:srgbClr val="0069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000000"/>
                </a:solidFill>
                <a:effectLst/>
                <a:uLnTx/>
                <a:uFillTx/>
                <a:latin typeface="Calibri"/>
                <a:ea typeface="+mn-ea"/>
                <a:cs typeface="+mn-cs"/>
              </a:endParaRPr>
            </a:p>
          </p:txBody>
        </p:sp>
        <p:sp>
          <p:nvSpPr>
            <p:cNvPr id="20" name="Freeform 12">
              <a:extLst>
                <a:ext uri="{FF2B5EF4-FFF2-40B4-BE49-F238E27FC236}">
                  <a16:creationId xmlns:a16="http://schemas.microsoft.com/office/drawing/2014/main" id="{F64D66EA-1FD2-43FC-9A55-01D99A72F626}"/>
                </a:ext>
              </a:extLst>
            </p:cNvPr>
            <p:cNvSpPr>
              <a:spLocks noEditPoints="1"/>
            </p:cNvSpPr>
            <p:nvPr userDrawn="1"/>
          </p:nvSpPr>
          <p:spPr bwMode="gray">
            <a:xfrm>
              <a:off x="11314113" y="1300163"/>
              <a:ext cx="200025" cy="227013"/>
            </a:xfrm>
            <a:custGeom>
              <a:avLst/>
              <a:gdLst>
                <a:gd name="T0" fmla="*/ 146 w 227"/>
                <a:gd name="T1" fmla="*/ 168 h 258"/>
                <a:gd name="T2" fmla="*/ 99 w 227"/>
                <a:gd name="T3" fmla="*/ 200 h 258"/>
                <a:gd name="T4" fmla="*/ 71 w 227"/>
                <a:gd name="T5" fmla="*/ 177 h 258"/>
                <a:gd name="T6" fmla="*/ 119 w 227"/>
                <a:gd name="T7" fmla="*/ 146 h 258"/>
                <a:gd name="T8" fmla="*/ 149 w 227"/>
                <a:gd name="T9" fmla="*/ 149 h 258"/>
                <a:gd name="T10" fmla="*/ 146 w 227"/>
                <a:gd name="T11" fmla="*/ 168 h 258"/>
                <a:gd name="T12" fmla="*/ 130 w 227"/>
                <a:gd name="T13" fmla="*/ 0 h 258"/>
                <a:gd name="T14" fmla="*/ 51 w 227"/>
                <a:gd name="T15" fmla="*/ 16 h 258"/>
                <a:gd name="T16" fmla="*/ 41 w 227"/>
                <a:gd name="T17" fmla="*/ 39 h 258"/>
                <a:gd name="T18" fmla="*/ 51 w 227"/>
                <a:gd name="T19" fmla="*/ 63 h 258"/>
                <a:gd name="T20" fmla="*/ 73 w 227"/>
                <a:gd name="T21" fmla="*/ 70 h 258"/>
                <a:gd name="T22" fmla="*/ 119 w 227"/>
                <a:gd name="T23" fmla="*/ 59 h 258"/>
                <a:gd name="T24" fmla="*/ 159 w 227"/>
                <a:gd name="T25" fmla="*/ 94 h 258"/>
                <a:gd name="T26" fmla="*/ 158 w 227"/>
                <a:gd name="T27" fmla="*/ 100 h 258"/>
                <a:gd name="T28" fmla="*/ 120 w 227"/>
                <a:gd name="T29" fmla="*/ 97 h 258"/>
                <a:gd name="T30" fmla="*/ 4 w 227"/>
                <a:gd name="T31" fmla="*/ 189 h 258"/>
                <a:gd name="T32" fmla="*/ 91 w 227"/>
                <a:gd name="T33" fmla="*/ 258 h 258"/>
                <a:gd name="T34" fmla="*/ 214 w 227"/>
                <a:gd name="T35" fmla="*/ 171 h 258"/>
                <a:gd name="T36" fmla="*/ 225 w 227"/>
                <a:gd name="T37" fmla="*/ 108 h 258"/>
                <a:gd name="T38" fmla="*/ 227 w 227"/>
                <a:gd name="T39" fmla="*/ 84 h 258"/>
                <a:gd name="T40" fmla="*/ 130 w 227"/>
                <a:gd name="T41" fmla="*/ 0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27" h="258">
                  <a:moveTo>
                    <a:pt x="146" y="168"/>
                  </a:moveTo>
                  <a:cubicBezTo>
                    <a:pt x="143" y="189"/>
                    <a:pt x="124" y="200"/>
                    <a:pt x="99" y="200"/>
                  </a:cubicBezTo>
                  <a:cubicBezTo>
                    <a:pt x="81" y="200"/>
                    <a:pt x="71" y="191"/>
                    <a:pt x="71" y="177"/>
                  </a:cubicBezTo>
                  <a:cubicBezTo>
                    <a:pt x="71" y="153"/>
                    <a:pt x="95" y="146"/>
                    <a:pt x="119" y="146"/>
                  </a:cubicBezTo>
                  <a:cubicBezTo>
                    <a:pt x="130" y="146"/>
                    <a:pt x="141" y="148"/>
                    <a:pt x="149" y="149"/>
                  </a:cubicBezTo>
                  <a:lnTo>
                    <a:pt x="146" y="168"/>
                  </a:lnTo>
                  <a:close/>
                  <a:moveTo>
                    <a:pt x="130" y="0"/>
                  </a:moveTo>
                  <a:cubicBezTo>
                    <a:pt x="99" y="0"/>
                    <a:pt x="77" y="6"/>
                    <a:pt x="51" y="16"/>
                  </a:cubicBezTo>
                  <a:cubicBezTo>
                    <a:pt x="44" y="19"/>
                    <a:pt x="35" y="25"/>
                    <a:pt x="41" y="39"/>
                  </a:cubicBezTo>
                  <a:cubicBezTo>
                    <a:pt x="51" y="63"/>
                    <a:pt x="51" y="63"/>
                    <a:pt x="51" y="63"/>
                  </a:cubicBezTo>
                  <a:cubicBezTo>
                    <a:pt x="57" y="77"/>
                    <a:pt x="67" y="73"/>
                    <a:pt x="73" y="70"/>
                  </a:cubicBezTo>
                  <a:cubicBezTo>
                    <a:pt x="86" y="65"/>
                    <a:pt x="103" y="59"/>
                    <a:pt x="119" y="59"/>
                  </a:cubicBezTo>
                  <a:cubicBezTo>
                    <a:pt x="148" y="59"/>
                    <a:pt x="162" y="71"/>
                    <a:pt x="159" y="94"/>
                  </a:cubicBezTo>
                  <a:cubicBezTo>
                    <a:pt x="158" y="100"/>
                    <a:pt x="158" y="100"/>
                    <a:pt x="158" y="100"/>
                  </a:cubicBezTo>
                  <a:cubicBezTo>
                    <a:pt x="145" y="98"/>
                    <a:pt x="133" y="97"/>
                    <a:pt x="120" y="97"/>
                  </a:cubicBezTo>
                  <a:cubicBezTo>
                    <a:pt x="60" y="97"/>
                    <a:pt x="0" y="120"/>
                    <a:pt x="4" y="189"/>
                  </a:cubicBezTo>
                  <a:cubicBezTo>
                    <a:pt x="5" y="234"/>
                    <a:pt x="46" y="258"/>
                    <a:pt x="91" y="258"/>
                  </a:cubicBezTo>
                  <a:cubicBezTo>
                    <a:pt x="161" y="258"/>
                    <a:pt x="204" y="228"/>
                    <a:pt x="214" y="171"/>
                  </a:cubicBezTo>
                  <a:cubicBezTo>
                    <a:pt x="225" y="108"/>
                    <a:pt x="225" y="108"/>
                    <a:pt x="225" y="108"/>
                  </a:cubicBezTo>
                  <a:cubicBezTo>
                    <a:pt x="226" y="99"/>
                    <a:pt x="227" y="91"/>
                    <a:pt x="227" y="84"/>
                  </a:cubicBezTo>
                  <a:cubicBezTo>
                    <a:pt x="227" y="31"/>
                    <a:pt x="191" y="0"/>
                    <a:pt x="130" y="0"/>
                  </a:cubicBezTo>
                </a:path>
              </a:pathLst>
            </a:custGeom>
            <a:solidFill>
              <a:srgbClr val="0069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000000"/>
                </a:solidFill>
                <a:effectLst/>
                <a:uLnTx/>
                <a:uFillTx/>
                <a:latin typeface="Calibri"/>
                <a:ea typeface="+mn-ea"/>
                <a:cs typeface="+mn-cs"/>
              </a:endParaRPr>
            </a:p>
          </p:txBody>
        </p:sp>
        <p:sp>
          <p:nvSpPr>
            <p:cNvPr id="21" name="Freeform 13">
              <a:extLst>
                <a:ext uri="{FF2B5EF4-FFF2-40B4-BE49-F238E27FC236}">
                  <a16:creationId xmlns:a16="http://schemas.microsoft.com/office/drawing/2014/main" id="{E51DC8BD-D44B-4849-B527-80D60AFD6ED5}"/>
                </a:ext>
              </a:extLst>
            </p:cNvPr>
            <p:cNvSpPr>
              <a:spLocks/>
            </p:cNvSpPr>
            <p:nvPr userDrawn="1"/>
          </p:nvSpPr>
          <p:spPr bwMode="gray">
            <a:xfrm>
              <a:off x="11517313" y="1301750"/>
              <a:ext cx="104775" cy="220663"/>
            </a:xfrm>
            <a:custGeom>
              <a:avLst/>
              <a:gdLst>
                <a:gd name="T0" fmla="*/ 39 w 118"/>
                <a:gd name="T1" fmla="*/ 24 h 250"/>
                <a:gd name="T2" fmla="*/ 59 w 118"/>
                <a:gd name="T3" fmla="*/ 6 h 250"/>
                <a:gd name="T4" fmla="*/ 103 w 118"/>
                <a:gd name="T5" fmla="*/ 1 h 250"/>
                <a:gd name="T6" fmla="*/ 117 w 118"/>
                <a:gd name="T7" fmla="*/ 15 h 250"/>
                <a:gd name="T8" fmla="*/ 79 w 118"/>
                <a:gd name="T9" fmla="*/ 231 h 250"/>
                <a:gd name="T10" fmla="*/ 59 w 118"/>
                <a:gd name="T11" fmla="*/ 250 h 250"/>
                <a:gd name="T12" fmla="*/ 15 w 118"/>
                <a:gd name="T13" fmla="*/ 250 h 250"/>
                <a:gd name="T14" fmla="*/ 2 w 118"/>
                <a:gd name="T15" fmla="*/ 233 h 250"/>
                <a:gd name="T16" fmla="*/ 39 w 118"/>
                <a:gd name="T17" fmla="*/ 24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8" h="250">
                  <a:moveTo>
                    <a:pt x="39" y="24"/>
                  </a:moveTo>
                  <a:cubicBezTo>
                    <a:pt x="42" y="10"/>
                    <a:pt x="52" y="8"/>
                    <a:pt x="59" y="6"/>
                  </a:cubicBezTo>
                  <a:cubicBezTo>
                    <a:pt x="73" y="4"/>
                    <a:pt x="89" y="1"/>
                    <a:pt x="103" y="1"/>
                  </a:cubicBezTo>
                  <a:cubicBezTo>
                    <a:pt x="112" y="0"/>
                    <a:pt x="118" y="4"/>
                    <a:pt x="117" y="15"/>
                  </a:cubicBezTo>
                  <a:cubicBezTo>
                    <a:pt x="79" y="231"/>
                    <a:pt x="79" y="231"/>
                    <a:pt x="79" y="231"/>
                  </a:cubicBezTo>
                  <a:cubicBezTo>
                    <a:pt x="77" y="243"/>
                    <a:pt x="71" y="250"/>
                    <a:pt x="59" y="250"/>
                  </a:cubicBezTo>
                  <a:cubicBezTo>
                    <a:pt x="15" y="250"/>
                    <a:pt x="15" y="250"/>
                    <a:pt x="15" y="250"/>
                  </a:cubicBezTo>
                  <a:cubicBezTo>
                    <a:pt x="6" y="250"/>
                    <a:pt x="0" y="244"/>
                    <a:pt x="2" y="233"/>
                  </a:cubicBezTo>
                  <a:lnTo>
                    <a:pt x="39" y="24"/>
                  </a:lnTo>
                  <a:close/>
                </a:path>
              </a:pathLst>
            </a:custGeom>
            <a:solidFill>
              <a:srgbClr val="0069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000000"/>
                </a:solidFill>
                <a:effectLst/>
                <a:uLnTx/>
                <a:uFillTx/>
                <a:latin typeface="Calibri"/>
                <a:ea typeface="+mn-ea"/>
                <a:cs typeface="+mn-cs"/>
              </a:endParaRPr>
            </a:p>
          </p:txBody>
        </p:sp>
        <p:sp>
          <p:nvSpPr>
            <p:cNvPr id="22" name="Freeform 14">
              <a:extLst>
                <a:ext uri="{FF2B5EF4-FFF2-40B4-BE49-F238E27FC236}">
                  <a16:creationId xmlns:a16="http://schemas.microsoft.com/office/drawing/2014/main" id="{6E3CE339-21E4-477C-9C63-8DE7DAD2BC8D}"/>
                </a:ext>
              </a:extLst>
            </p:cNvPr>
            <p:cNvSpPr>
              <a:spLocks/>
            </p:cNvSpPr>
            <p:nvPr userDrawn="1"/>
          </p:nvSpPr>
          <p:spPr bwMode="gray">
            <a:xfrm>
              <a:off x="11553825" y="1206500"/>
              <a:ext cx="84138" cy="73025"/>
            </a:xfrm>
            <a:custGeom>
              <a:avLst/>
              <a:gdLst>
                <a:gd name="T0" fmla="*/ 53 w 95"/>
                <a:gd name="T1" fmla="*/ 0 h 83"/>
                <a:gd name="T2" fmla="*/ 92 w 95"/>
                <a:gd name="T3" fmla="*/ 44 h 83"/>
                <a:gd name="T4" fmla="*/ 44 w 95"/>
                <a:gd name="T5" fmla="*/ 83 h 83"/>
                <a:gd name="T6" fmla="*/ 4 w 95"/>
                <a:gd name="T7" fmla="*/ 39 h 83"/>
                <a:gd name="T8" fmla="*/ 53 w 95"/>
                <a:gd name="T9" fmla="*/ 0 h 83"/>
              </a:gdLst>
              <a:ahLst/>
              <a:cxnLst>
                <a:cxn ang="0">
                  <a:pos x="T0" y="T1"/>
                </a:cxn>
                <a:cxn ang="0">
                  <a:pos x="T2" y="T3"/>
                </a:cxn>
                <a:cxn ang="0">
                  <a:pos x="T4" y="T5"/>
                </a:cxn>
                <a:cxn ang="0">
                  <a:pos x="T6" y="T7"/>
                </a:cxn>
                <a:cxn ang="0">
                  <a:pos x="T8" y="T9"/>
                </a:cxn>
              </a:cxnLst>
              <a:rect l="0" t="0" r="r" b="b"/>
              <a:pathLst>
                <a:path w="95" h="83">
                  <a:moveTo>
                    <a:pt x="53" y="0"/>
                  </a:moveTo>
                  <a:cubicBezTo>
                    <a:pt x="78" y="0"/>
                    <a:pt x="95" y="19"/>
                    <a:pt x="92" y="44"/>
                  </a:cubicBezTo>
                  <a:cubicBezTo>
                    <a:pt x="88" y="65"/>
                    <a:pt x="71" y="83"/>
                    <a:pt x="44" y="83"/>
                  </a:cubicBezTo>
                  <a:cubicBezTo>
                    <a:pt x="19" y="83"/>
                    <a:pt x="0" y="65"/>
                    <a:pt x="4" y="39"/>
                  </a:cubicBezTo>
                  <a:cubicBezTo>
                    <a:pt x="7" y="19"/>
                    <a:pt x="27" y="0"/>
                    <a:pt x="53" y="0"/>
                  </a:cubicBezTo>
                </a:path>
              </a:pathLst>
            </a:custGeom>
            <a:solidFill>
              <a:srgbClr val="0069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000000"/>
                </a:solidFill>
                <a:effectLst/>
                <a:uLnTx/>
                <a:uFillTx/>
                <a:latin typeface="Calibri"/>
                <a:ea typeface="+mn-ea"/>
                <a:cs typeface="+mn-cs"/>
              </a:endParaRPr>
            </a:p>
          </p:txBody>
        </p:sp>
        <p:sp>
          <p:nvSpPr>
            <p:cNvPr id="23" name="Freeform 15">
              <a:extLst>
                <a:ext uri="{FF2B5EF4-FFF2-40B4-BE49-F238E27FC236}">
                  <a16:creationId xmlns:a16="http://schemas.microsoft.com/office/drawing/2014/main" id="{8985ACB9-C22F-47F1-B275-61690284E6FF}"/>
                </a:ext>
              </a:extLst>
            </p:cNvPr>
            <p:cNvSpPr>
              <a:spLocks/>
            </p:cNvSpPr>
            <p:nvPr userDrawn="1"/>
          </p:nvSpPr>
          <p:spPr bwMode="gray">
            <a:xfrm>
              <a:off x="11615738" y="1301750"/>
              <a:ext cx="158750" cy="220663"/>
            </a:xfrm>
            <a:custGeom>
              <a:avLst/>
              <a:gdLst>
                <a:gd name="T0" fmla="*/ 29 w 180"/>
                <a:gd name="T1" fmla="*/ 78 h 251"/>
                <a:gd name="T2" fmla="*/ 127 w 180"/>
                <a:gd name="T3" fmla="*/ 1 h 251"/>
                <a:gd name="T4" fmla="*/ 165 w 180"/>
                <a:gd name="T5" fmla="*/ 2 h 251"/>
                <a:gd name="T6" fmla="*/ 178 w 180"/>
                <a:gd name="T7" fmla="*/ 20 h 251"/>
                <a:gd name="T8" fmla="*/ 172 w 180"/>
                <a:gd name="T9" fmla="*/ 52 h 251"/>
                <a:gd name="T10" fmla="*/ 152 w 180"/>
                <a:gd name="T11" fmla="*/ 63 h 251"/>
                <a:gd name="T12" fmla="*/ 143 w 180"/>
                <a:gd name="T13" fmla="*/ 63 h 251"/>
                <a:gd name="T14" fmla="*/ 102 w 180"/>
                <a:gd name="T15" fmla="*/ 98 h 251"/>
                <a:gd name="T16" fmla="*/ 79 w 180"/>
                <a:gd name="T17" fmla="*/ 232 h 251"/>
                <a:gd name="T18" fmla="*/ 59 w 180"/>
                <a:gd name="T19" fmla="*/ 251 h 251"/>
                <a:gd name="T20" fmla="*/ 15 w 180"/>
                <a:gd name="T21" fmla="*/ 251 h 251"/>
                <a:gd name="T22" fmla="*/ 2 w 180"/>
                <a:gd name="T23" fmla="*/ 234 h 251"/>
                <a:gd name="T24" fmla="*/ 29 w 180"/>
                <a:gd name="T25" fmla="*/ 78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0" h="251">
                  <a:moveTo>
                    <a:pt x="29" y="78"/>
                  </a:moveTo>
                  <a:cubicBezTo>
                    <a:pt x="40" y="20"/>
                    <a:pt x="81" y="1"/>
                    <a:pt x="127" y="1"/>
                  </a:cubicBezTo>
                  <a:cubicBezTo>
                    <a:pt x="139" y="1"/>
                    <a:pt x="151" y="0"/>
                    <a:pt x="165" y="2"/>
                  </a:cubicBezTo>
                  <a:cubicBezTo>
                    <a:pt x="176" y="4"/>
                    <a:pt x="180" y="10"/>
                    <a:pt x="178" y="20"/>
                  </a:cubicBezTo>
                  <a:cubicBezTo>
                    <a:pt x="172" y="52"/>
                    <a:pt x="172" y="52"/>
                    <a:pt x="172" y="52"/>
                  </a:cubicBezTo>
                  <a:cubicBezTo>
                    <a:pt x="170" y="63"/>
                    <a:pt x="162" y="63"/>
                    <a:pt x="152" y="63"/>
                  </a:cubicBezTo>
                  <a:cubicBezTo>
                    <a:pt x="143" y="63"/>
                    <a:pt x="143" y="63"/>
                    <a:pt x="143" y="63"/>
                  </a:cubicBezTo>
                  <a:cubicBezTo>
                    <a:pt x="118" y="63"/>
                    <a:pt x="107" y="73"/>
                    <a:pt x="102" y="98"/>
                  </a:cubicBezTo>
                  <a:cubicBezTo>
                    <a:pt x="79" y="232"/>
                    <a:pt x="79" y="232"/>
                    <a:pt x="79" y="232"/>
                  </a:cubicBezTo>
                  <a:cubicBezTo>
                    <a:pt x="77" y="244"/>
                    <a:pt x="71" y="251"/>
                    <a:pt x="59" y="251"/>
                  </a:cubicBezTo>
                  <a:cubicBezTo>
                    <a:pt x="15" y="251"/>
                    <a:pt x="15" y="251"/>
                    <a:pt x="15" y="251"/>
                  </a:cubicBezTo>
                  <a:cubicBezTo>
                    <a:pt x="6" y="251"/>
                    <a:pt x="0" y="245"/>
                    <a:pt x="2" y="234"/>
                  </a:cubicBezTo>
                  <a:lnTo>
                    <a:pt x="29" y="78"/>
                  </a:lnTo>
                  <a:close/>
                </a:path>
              </a:pathLst>
            </a:custGeom>
            <a:solidFill>
              <a:srgbClr val="0069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000000"/>
                </a:solidFill>
                <a:effectLst/>
                <a:uLnTx/>
                <a:uFillTx/>
                <a:latin typeface="Calibri"/>
                <a:ea typeface="+mn-ea"/>
                <a:cs typeface="+mn-cs"/>
              </a:endParaRPr>
            </a:p>
          </p:txBody>
        </p:sp>
      </p:grpSp>
    </p:spTree>
    <p:extLst>
      <p:ext uri="{BB962C8B-B14F-4D97-AF65-F5344CB8AC3E}">
        <p14:creationId xmlns:p14="http://schemas.microsoft.com/office/powerpoint/2010/main" val="2005516934"/>
      </p:ext>
    </p:extLst>
  </p:cSld>
  <p:clrMapOvr>
    <a:masterClrMapping/>
  </p:clrMapOvr>
  <p:extLst>
    <p:ext uri="{DCECCB84-F9BA-43D5-87BE-67443E8EF086}">
      <p15:sldGuideLst xmlns:p15="http://schemas.microsoft.com/office/powerpoint/2012/main">
        <p15:guide id="1" pos="3758">
          <p15:clr>
            <a:srgbClr val="FBAE40"/>
          </p15:clr>
        </p15:guide>
        <p15:guide id="10" pos="392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5AFD217-CD1A-2DE4-439C-E337DADEA8FA}"/>
              </a:ext>
            </a:extLst>
          </p:cNvPr>
          <p:cNvSpPr>
            <a:spLocks noGrp="1"/>
          </p:cNvSpPr>
          <p:nvPr>
            <p:ph type="title"/>
          </p:nvPr>
        </p:nvSpPr>
        <p:spPr/>
        <p:txBody>
          <a:bodyPr/>
          <a:lstStyle/>
          <a:p>
            <a:r>
              <a:rPr lang="de-DE"/>
              <a:t>Mastertitelformat bearbeiten</a:t>
            </a:r>
            <a:endParaRPr lang="en-US"/>
          </a:p>
        </p:txBody>
      </p:sp>
      <p:sp>
        <p:nvSpPr>
          <p:cNvPr id="4" name="Foliennummernplatzhalter 3">
            <a:extLst>
              <a:ext uri="{FF2B5EF4-FFF2-40B4-BE49-F238E27FC236}">
                <a16:creationId xmlns:a16="http://schemas.microsoft.com/office/drawing/2014/main" id="{2F5AFB4B-2A43-6A18-623A-5A315F5A3BEA}"/>
              </a:ext>
            </a:extLst>
          </p:cNvPr>
          <p:cNvSpPr>
            <a:spLocks noGrp="1"/>
          </p:cNvSpPr>
          <p:nvPr>
            <p:ph type="sldNum" sz="quarter" idx="11"/>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CBE8D660-6402-464B-8B3D-EA5EA0D10E33}" type="slidenum">
              <a:rPr kumimoji="0" lang="de-CH" sz="9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a:t>
            </a:fld>
            <a:endParaRPr kumimoji="0" lang="de-CH" sz="9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437966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_Titelfolie">
    <p:spTree>
      <p:nvGrpSpPr>
        <p:cNvPr id="1" name=""/>
        <p:cNvGrpSpPr/>
        <p:nvPr/>
      </p:nvGrpSpPr>
      <p:grpSpPr>
        <a:xfrm>
          <a:off x="0" y="0"/>
          <a:ext cx="0" cy="0"/>
          <a:chOff x="0" y="0"/>
          <a:chExt cx="0" cy="0"/>
        </a:xfrm>
      </p:grpSpPr>
      <p:sp>
        <p:nvSpPr>
          <p:cNvPr id="5" name="Rectangle 29"/>
          <p:cNvSpPr>
            <a:spLocks noChangeArrowheads="1"/>
          </p:cNvSpPr>
          <p:nvPr userDrawn="1"/>
        </p:nvSpPr>
        <p:spPr bwMode="auto">
          <a:xfrm>
            <a:off x="1" y="0"/>
            <a:ext cx="12192000" cy="6863981"/>
          </a:xfrm>
          <a:prstGeom prst="rect">
            <a:avLst/>
          </a:prstGeom>
          <a:solidFill>
            <a:schemeClr val="bg1"/>
          </a:solidFill>
          <a:ln w="9525">
            <a:noFill/>
            <a:miter lim="800000"/>
            <a:headEnd/>
            <a:tailEnd/>
          </a:ln>
          <a:effectLst/>
        </p:spPr>
        <p:txBody>
          <a:bodyPr wrap="none"/>
          <a:lstStyle/>
          <a:p>
            <a:pPr algn="ctr">
              <a:defRPr/>
            </a:pPr>
            <a:endParaRPr lang="en-GB" sz="2954" b="1">
              <a:latin typeface="Georgia" pitchFamily="18" charset="0"/>
            </a:endParaRPr>
          </a:p>
        </p:txBody>
      </p:sp>
      <p:sp>
        <p:nvSpPr>
          <p:cNvPr id="2" name="Textfeld 1">
            <a:extLst>
              <a:ext uri="{FF2B5EF4-FFF2-40B4-BE49-F238E27FC236}">
                <a16:creationId xmlns:a16="http://schemas.microsoft.com/office/drawing/2014/main" id="{B9B959D1-8FBD-DA08-5398-A3B6FDE5396C}"/>
              </a:ext>
            </a:extLst>
          </p:cNvPr>
          <p:cNvSpPr txBox="1"/>
          <p:nvPr userDrawn="1"/>
        </p:nvSpPr>
        <p:spPr>
          <a:xfrm>
            <a:off x="407368" y="6259915"/>
            <a:ext cx="3336032" cy="261610"/>
          </a:xfrm>
          <a:prstGeom prst="rect">
            <a:avLst/>
          </a:prstGeom>
          <a:noFill/>
        </p:spPr>
        <p:txBody>
          <a:bodyPr wrap="square" rtlCol="0" anchor="ctr" anchorCtr="0">
            <a:spAutoFit/>
          </a:bodyPr>
          <a:lstStyle/>
          <a:p>
            <a:r>
              <a:rPr lang="en-US" sz="1100" b="0" i="0">
                <a:solidFill>
                  <a:schemeClr val="bg1">
                    <a:lumMod val="50000"/>
                  </a:schemeClr>
                </a:solidFill>
                <a:effectLst/>
                <a:latin typeface="+mj-lt"/>
              </a:rPr>
              <a:t> </a:t>
            </a:r>
            <a:r>
              <a:rPr kumimoji="0" lang="de-CH" sz="1100" b="0" i="0" u="none" strike="noStrike" kern="1200" cap="none" spc="0" normalizeH="0" baseline="0" noProof="0">
                <a:ln>
                  <a:noFill/>
                </a:ln>
                <a:solidFill>
                  <a:schemeClr val="bg1">
                    <a:lumMod val="50000"/>
                  </a:schemeClr>
                </a:solidFill>
                <a:effectLst/>
                <a:uLnTx/>
                <a:uFillTx/>
                <a:latin typeface="+mj-lt"/>
                <a:ea typeface="+mn-ea"/>
                <a:cs typeface="+mn-cs"/>
              </a:rPr>
              <a:t>© Condair / Marlee Spiegelberg  </a:t>
            </a:r>
            <a:fld id="{A47F83EA-B6A7-490B-91CE-4CE94EEDD463}" type="slidenum">
              <a:rPr lang="de-CH" sz="1100" smtClean="0">
                <a:latin typeface="+mj-lt"/>
              </a:rPr>
              <a:pPr/>
              <a:t>‹#›</a:t>
            </a:fld>
            <a:r>
              <a:rPr lang="de-CH" sz="1100">
                <a:latin typeface="+mj-lt"/>
              </a:rPr>
              <a:t> Page</a:t>
            </a:r>
            <a:endParaRPr lang="en-US" sz="1000" b="0" i="0">
              <a:solidFill>
                <a:schemeClr val="bg1">
                  <a:lumMod val="50000"/>
                </a:schemeClr>
              </a:solidFill>
              <a:effectLst/>
              <a:latin typeface="Arial" panose="020B0604020202020204" pitchFamily="34" charset="0"/>
            </a:endParaRPr>
          </a:p>
        </p:txBody>
      </p:sp>
    </p:spTree>
    <p:extLst>
      <p:ext uri="{BB962C8B-B14F-4D97-AF65-F5344CB8AC3E}">
        <p14:creationId xmlns:p14="http://schemas.microsoft.com/office/powerpoint/2010/main" val="30770365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Thank you Slide" preserve="1" userDrawn="1">
  <p:cSld name="Thank you Slide">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107CB2F2-93E0-42ED-A313-1E3ACC87539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0" y="957792"/>
            <a:ext cx="12192000" cy="4768850"/>
          </a:xfrm>
          <a:prstGeom prst="rect">
            <a:avLst/>
          </a:prstGeom>
        </p:spPr>
      </p:pic>
      <p:sp>
        <p:nvSpPr>
          <p:cNvPr id="12" name="Text Placeholder 10"/>
          <p:cNvSpPr>
            <a:spLocks noGrp="1"/>
          </p:cNvSpPr>
          <p:nvPr>
            <p:ph type="body" sz="quarter" idx="14" hasCustomPrompt="1"/>
          </p:nvPr>
        </p:nvSpPr>
        <p:spPr bwMode="white">
          <a:xfrm>
            <a:off x="623888" y="4685094"/>
            <a:ext cx="4845094" cy="848497"/>
          </a:xfrm>
        </p:spPr>
        <p:txBody>
          <a:bodyPr lIns="0" tIns="0" rIns="0" bIns="0">
            <a:noAutofit/>
          </a:bodyPr>
          <a:lstStyle>
            <a:lvl1pPr marL="0" indent="0">
              <a:spcAft>
                <a:spcPts val="0"/>
              </a:spcAft>
              <a:buNone/>
              <a:defRPr sz="1800" baseline="0">
                <a:solidFill>
                  <a:schemeClr val="bg1"/>
                </a:solidFill>
              </a:defRPr>
            </a:lvl1pPr>
            <a:lvl2pPr marL="457200" indent="0">
              <a:buNone/>
              <a:defRPr sz="3600">
                <a:solidFill>
                  <a:srgbClr val="006AB3"/>
                </a:solidFill>
              </a:defRPr>
            </a:lvl2pPr>
            <a:lvl3pPr marL="914400" indent="0">
              <a:buNone/>
              <a:defRPr sz="3600">
                <a:solidFill>
                  <a:srgbClr val="006AB3"/>
                </a:solidFill>
              </a:defRPr>
            </a:lvl3pPr>
            <a:lvl4pPr marL="1371600" indent="0">
              <a:buNone/>
              <a:defRPr sz="3600">
                <a:solidFill>
                  <a:srgbClr val="006AB3"/>
                </a:solidFill>
              </a:defRPr>
            </a:lvl4pPr>
            <a:lvl5pPr marL="1828800" indent="0">
              <a:buNone/>
              <a:defRPr sz="3600">
                <a:solidFill>
                  <a:srgbClr val="006AB3"/>
                </a:solidFill>
              </a:defRPr>
            </a:lvl5pPr>
          </a:lstStyle>
          <a:p>
            <a:pPr lvl="0"/>
            <a:r>
              <a:rPr lang="de-CH"/>
              <a:t>Click to add contact information</a:t>
            </a:r>
          </a:p>
        </p:txBody>
      </p:sp>
      <p:sp>
        <p:nvSpPr>
          <p:cNvPr id="14" name="Rectangle 13">
            <a:extLst>
              <a:ext uri="{FF2B5EF4-FFF2-40B4-BE49-F238E27FC236}">
                <a16:creationId xmlns:a16="http://schemas.microsoft.com/office/drawing/2014/main" id="{865E95A0-2769-904E-98E7-F052743C6FA2}"/>
              </a:ext>
            </a:extLst>
          </p:cNvPr>
          <p:cNvSpPr/>
          <p:nvPr userDrawn="1"/>
        </p:nvSpPr>
        <p:spPr>
          <a:xfrm>
            <a:off x="8797718" y="5720148"/>
            <a:ext cx="2840655" cy="338554"/>
          </a:xfrm>
          <a:prstGeom prst="rect">
            <a:avLst/>
          </a:prstGeom>
        </p:spPr>
        <p:txBody>
          <a:bodyPr wrap="square" lIns="0" tIns="0" rIns="0" bIns="0" anchor="b">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de-CH" sz="2200" b="0" i="1" u="none" strike="noStrike" kern="1200" cap="none" spc="0" normalizeH="0" baseline="0" noProof="0">
                <a:ln>
                  <a:noFill/>
                </a:ln>
                <a:solidFill>
                  <a:srgbClr val="006AB3"/>
                </a:solidFill>
                <a:effectLst/>
                <a:uLnTx/>
                <a:uFillTx/>
                <a:latin typeface="Calibri"/>
                <a:ea typeface="+mn-ea"/>
                <a:cs typeface="+mn-cs"/>
              </a:rPr>
              <a:t>Humidity for a better life</a:t>
            </a:r>
          </a:p>
        </p:txBody>
      </p:sp>
      <p:sp>
        <p:nvSpPr>
          <p:cNvPr id="5" name="Text Placeholder 4">
            <a:extLst>
              <a:ext uri="{FF2B5EF4-FFF2-40B4-BE49-F238E27FC236}">
                <a16:creationId xmlns:a16="http://schemas.microsoft.com/office/drawing/2014/main" id="{41435D4C-E21D-4F3E-BE19-2D2EAF91E996}"/>
              </a:ext>
            </a:extLst>
          </p:cNvPr>
          <p:cNvSpPr>
            <a:spLocks noGrp="1"/>
          </p:cNvSpPr>
          <p:nvPr>
            <p:ph type="body" sz="quarter" idx="15" hasCustomPrompt="1"/>
          </p:nvPr>
        </p:nvSpPr>
        <p:spPr bwMode="white">
          <a:xfrm>
            <a:off x="623887" y="4368866"/>
            <a:ext cx="4845094" cy="271984"/>
          </a:xfrm>
        </p:spPr>
        <p:txBody>
          <a:bodyPr tIns="0" anchor="b"/>
          <a:lstStyle>
            <a:lvl1pPr marL="0" indent="0">
              <a:spcBef>
                <a:spcPts val="1000"/>
              </a:spcBef>
              <a:spcAft>
                <a:spcPts val="0"/>
              </a:spcAft>
              <a:buNone/>
              <a:defRPr sz="1800" b="1">
                <a:solidFill>
                  <a:schemeClr val="bg2"/>
                </a:solidFill>
              </a:defRPr>
            </a:lvl1pPr>
          </a:lstStyle>
          <a:p>
            <a:pPr lvl="0"/>
            <a:r>
              <a:rPr lang="de-CH"/>
              <a:t>Click to add contact title</a:t>
            </a:r>
          </a:p>
        </p:txBody>
      </p:sp>
      <p:grpSp>
        <p:nvGrpSpPr>
          <p:cNvPr id="8" name="Group 7">
            <a:extLst>
              <a:ext uri="{FF2B5EF4-FFF2-40B4-BE49-F238E27FC236}">
                <a16:creationId xmlns:a16="http://schemas.microsoft.com/office/drawing/2014/main" id="{FBADB68F-72B5-41BD-BA7D-C448D68A5CED}"/>
              </a:ext>
            </a:extLst>
          </p:cNvPr>
          <p:cNvGrpSpPr>
            <a:grpSpLocks/>
          </p:cNvGrpSpPr>
          <p:nvPr userDrawn="1">
            <p:custDataLst>
              <p:tags r:id="rId2"/>
            </p:custDataLst>
          </p:nvPr>
        </p:nvGrpSpPr>
        <p:grpSpPr bwMode="gray">
          <a:xfrm>
            <a:off x="9848382" y="421200"/>
            <a:ext cx="1722438" cy="331788"/>
            <a:chOff x="10052050" y="1195388"/>
            <a:chExt cx="1722438" cy="331788"/>
          </a:xfrm>
        </p:grpSpPr>
        <p:sp>
          <p:nvSpPr>
            <p:cNvPr id="9" name="Freeform 5">
              <a:extLst>
                <a:ext uri="{FF2B5EF4-FFF2-40B4-BE49-F238E27FC236}">
                  <a16:creationId xmlns:a16="http://schemas.microsoft.com/office/drawing/2014/main" id="{450E05E3-18C8-43F8-AA0C-356F0D6099A0}"/>
                </a:ext>
              </a:extLst>
            </p:cNvPr>
            <p:cNvSpPr>
              <a:spLocks/>
            </p:cNvSpPr>
            <p:nvPr userDrawn="1"/>
          </p:nvSpPr>
          <p:spPr bwMode="gray">
            <a:xfrm>
              <a:off x="10052050" y="1343025"/>
              <a:ext cx="387350" cy="101600"/>
            </a:xfrm>
            <a:custGeom>
              <a:avLst/>
              <a:gdLst>
                <a:gd name="T0" fmla="*/ 136 w 441"/>
                <a:gd name="T1" fmla="*/ 22 h 117"/>
                <a:gd name="T2" fmla="*/ 312 w 441"/>
                <a:gd name="T3" fmla="*/ 57 h 117"/>
                <a:gd name="T4" fmla="*/ 441 w 441"/>
                <a:gd name="T5" fmla="*/ 0 h 117"/>
                <a:gd name="T6" fmla="*/ 382 w 441"/>
                <a:gd name="T7" fmla="*/ 81 h 117"/>
                <a:gd name="T8" fmla="*/ 270 w 441"/>
                <a:gd name="T9" fmla="*/ 117 h 117"/>
                <a:gd name="T10" fmla="*/ 108 w 441"/>
                <a:gd name="T11" fmla="*/ 80 h 117"/>
                <a:gd name="T12" fmla="*/ 0 w 441"/>
                <a:gd name="T13" fmla="*/ 116 h 117"/>
                <a:gd name="T14" fmla="*/ 136 w 441"/>
                <a:gd name="T15" fmla="*/ 22 h 1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1" h="117">
                  <a:moveTo>
                    <a:pt x="136" y="22"/>
                  </a:moveTo>
                  <a:cubicBezTo>
                    <a:pt x="216" y="22"/>
                    <a:pt x="225" y="57"/>
                    <a:pt x="312" y="57"/>
                  </a:cubicBezTo>
                  <a:cubicBezTo>
                    <a:pt x="394" y="57"/>
                    <a:pt x="434" y="9"/>
                    <a:pt x="441" y="0"/>
                  </a:cubicBezTo>
                  <a:cubicBezTo>
                    <a:pt x="429" y="32"/>
                    <a:pt x="405" y="63"/>
                    <a:pt x="382" y="81"/>
                  </a:cubicBezTo>
                  <a:cubicBezTo>
                    <a:pt x="351" y="106"/>
                    <a:pt x="312" y="117"/>
                    <a:pt x="270" y="117"/>
                  </a:cubicBezTo>
                  <a:cubicBezTo>
                    <a:pt x="211" y="117"/>
                    <a:pt x="171" y="80"/>
                    <a:pt x="108" y="80"/>
                  </a:cubicBezTo>
                  <a:cubicBezTo>
                    <a:pt x="55" y="80"/>
                    <a:pt x="17" y="100"/>
                    <a:pt x="0" y="116"/>
                  </a:cubicBezTo>
                  <a:cubicBezTo>
                    <a:pt x="8" y="91"/>
                    <a:pt x="40" y="22"/>
                    <a:pt x="136" y="22"/>
                  </a:cubicBezTo>
                </a:path>
              </a:pathLst>
            </a:custGeom>
            <a:solidFill>
              <a:srgbClr val="0069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000000"/>
                </a:solidFill>
                <a:effectLst/>
                <a:uLnTx/>
                <a:uFillTx/>
                <a:latin typeface="Calibri"/>
                <a:ea typeface="+mn-ea"/>
                <a:cs typeface="+mn-cs"/>
              </a:endParaRPr>
            </a:p>
          </p:txBody>
        </p:sp>
        <p:sp>
          <p:nvSpPr>
            <p:cNvPr id="10" name="Freeform 6">
              <a:extLst>
                <a:ext uri="{FF2B5EF4-FFF2-40B4-BE49-F238E27FC236}">
                  <a16:creationId xmlns:a16="http://schemas.microsoft.com/office/drawing/2014/main" id="{68FED803-EA8B-4BC7-9A6F-A010AC9B49A3}"/>
                </a:ext>
              </a:extLst>
            </p:cNvPr>
            <p:cNvSpPr>
              <a:spLocks/>
            </p:cNvSpPr>
            <p:nvPr userDrawn="1"/>
          </p:nvSpPr>
          <p:spPr bwMode="gray">
            <a:xfrm>
              <a:off x="10094913" y="1268413"/>
              <a:ext cx="388938" cy="101600"/>
            </a:xfrm>
            <a:custGeom>
              <a:avLst/>
              <a:gdLst>
                <a:gd name="T0" fmla="*/ 136 w 441"/>
                <a:gd name="T1" fmla="*/ 22 h 117"/>
                <a:gd name="T2" fmla="*/ 312 w 441"/>
                <a:gd name="T3" fmla="*/ 57 h 117"/>
                <a:gd name="T4" fmla="*/ 441 w 441"/>
                <a:gd name="T5" fmla="*/ 0 h 117"/>
                <a:gd name="T6" fmla="*/ 382 w 441"/>
                <a:gd name="T7" fmla="*/ 82 h 117"/>
                <a:gd name="T8" fmla="*/ 270 w 441"/>
                <a:gd name="T9" fmla="*/ 117 h 117"/>
                <a:gd name="T10" fmla="*/ 107 w 441"/>
                <a:gd name="T11" fmla="*/ 81 h 117"/>
                <a:gd name="T12" fmla="*/ 0 w 441"/>
                <a:gd name="T13" fmla="*/ 116 h 117"/>
                <a:gd name="T14" fmla="*/ 136 w 441"/>
                <a:gd name="T15" fmla="*/ 22 h 1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1" h="117">
                  <a:moveTo>
                    <a:pt x="136" y="22"/>
                  </a:moveTo>
                  <a:cubicBezTo>
                    <a:pt x="216" y="22"/>
                    <a:pt x="224" y="57"/>
                    <a:pt x="312" y="57"/>
                  </a:cubicBezTo>
                  <a:cubicBezTo>
                    <a:pt x="393" y="57"/>
                    <a:pt x="434" y="9"/>
                    <a:pt x="441" y="0"/>
                  </a:cubicBezTo>
                  <a:cubicBezTo>
                    <a:pt x="428" y="33"/>
                    <a:pt x="404" y="63"/>
                    <a:pt x="382" y="82"/>
                  </a:cubicBezTo>
                  <a:cubicBezTo>
                    <a:pt x="351" y="106"/>
                    <a:pt x="312" y="117"/>
                    <a:pt x="270" y="117"/>
                  </a:cubicBezTo>
                  <a:cubicBezTo>
                    <a:pt x="211" y="117"/>
                    <a:pt x="171" y="81"/>
                    <a:pt x="107" y="81"/>
                  </a:cubicBezTo>
                  <a:cubicBezTo>
                    <a:pt x="55" y="81"/>
                    <a:pt x="17" y="100"/>
                    <a:pt x="0" y="116"/>
                  </a:cubicBezTo>
                  <a:cubicBezTo>
                    <a:pt x="8" y="91"/>
                    <a:pt x="40" y="22"/>
                    <a:pt x="136" y="22"/>
                  </a:cubicBezTo>
                </a:path>
              </a:pathLst>
            </a:custGeom>
            <a:solidFill>
              <a:srgbClr val="8AB2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000000"/>
                </a:solidFill>
                <a:effectLst/>
                <a:uLnTx/>
                <a:uFillTx/>
                <a:latin typeface="Calibri"/>
                <a:ea typeface="+mn-ea"/>
                <a:cs typeface="+mn-cs"/>
              </a:endParaRPr>
            </a:p>
          </p:txBody>
        </p:sp>
        <p:sp>
          <p:nvSpPr>
            <p:cNvPr id="13" name="Freeform 7">
              <a:extLst>
                <a:ext uri="{FF2B5EF4-FFF2-40B4-BE49-F238E27FC236}">
                  <a16:creationId xmlns:a16="http://schemas.microsoft.com/office/drawing/2014/main" id="{0BC0C4DE-46B7-4CB8-8318-5FAC9AD278B3}"/>
                </a:ext>
              </a:extLst>
            </p:cNvPr>
            <p:cNvSpPr>
              <a:spLocks/>
            </p:cNvSpPr>
            <p:nvPr userDrawn="1"/>
          </p:nvSpPr>
          <p:spPr bwMode="gray">
            <a:xfrm>
              <a:off x="10136188" y="1195388"/>
              <a:ext cx="387350" cy="101600"/>
            </a:xfrm>
            <a:custGeom>
              <a:avLst/>
              <a:gdLst>
                <a:gd name="T0" fmla="*/ 136 w 441"/>
                <a:gd name="T1" fmla="*/ 22 h 117"/>
                <a:gd name="T2" fmla="*/ 312 w 441"/>
                <a:gd name="T3" fmla="*/ 57 h 117"/>
                <a:gd name="T4" fmla="*/ 441 w 441"/>
                <a:gd name="T5" fmla="*/ 0 h 117"/>
                <a:gd name="T6" fmla="*/ 382 w 441"/>
                <a:gd name="T7" fmla="*/ 82 h 117"/>
                <a:gd name="T8" fmla="*/ 271 w 441"/>
                <a:gd name="T9" fmla="*/ 117 h 117"/>
                <a:gd name="T10" fmla="*/ 108 w 441"/>
                <a:gd name="T11" fmla="*/ 80 h 117"/>
                <a:gd name="T12" fmla="*/ 0 w 441"/>
                <a:gd name="T13" fmla="*/ 116 h 117"/>
                <a:gd name="T14" fmla="*/ 136 w 441"/>
                <a:gd name="T15" fmla="*/ 22 h 1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1" h="117">
                  <a:moveTo>
                    <a:pt x="136" y="22"/>
                  </a:moveTo>
                  <a:cubicBezTo>
                    <a:pt x="216" y="22"/>
                    <a:pt x="225" y="57"/>
                    <a:pt x="312" y="57"/>
                  </a:cubicBezTo>
                  <a:cubicBezTo>
                    <a:pt x="394" y="57"/>
                    <a:pt x="434" y="9"/>
                    <a:pt x="441" y="0"/>
                  </a:cubicBezTo>
                  <a:cubicBezTo>
                    <a:pt x="429" y="33"/>
                    <a:pt x="405" y="63"/>
                    <a:pt x="382" y="82"/>
                  </a:cubicBezTo>
                  <a:cubicBezTo>
                    <a:pt x="351" y="106"/>
                    <a:pt x="312" y="117"/>
                    <a:pt x="271" y="117"/>
                  </a:cubicBezTo>
                  <a:cubicBezTo>
                    <a:pt x="211" y="117"/>
                    <a:pt x="171" y="80"/>
                    <a:pt x="108" y="80"/>
                  </a:cubicBezTo>
                  <a:cubicBezTo>
                    <a:pt x="55" y="80"/>
                    <a:pt x="17" y="100"/>
                    <a:pt x="0" y="116"/>
                  </a:cubicBezTo>
                  <a:cubicBezTo>
                    <a:pt x="8" y="91"/>
                    <a:pt x="40" y="22"/>
                    <a:pt x="136" y="22"/>
                  </a:cubicBezTo>
                </a:path>
              </a:pathLst>
            </a:custGeom>
            <a:solidFill>
              <a:srgbClr val="CFE0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000000"/>
                </a:solidFill>
                <a:effectLst/>
                <a:uLnTx/>
                <a:uFillTx/>
                <a:latin typeface="Calibri"/>
                <a:ea typeface="+mn-ea"/>
                <a:cs typeface="+mn-cs"/>
              </a:endParaRPr>
            </a:p>
          </p:txBody>
        </p:sp>
        <p:sp>
          <p:nvSpPr>
            <p:cNvPr id="16" name="Freeform 8">
              <a:extLst>
                <a:ext uri="{FF2B5EF4-FFF2-40B4-BE49-F238E27FC236}">
                  <a16:creationId xmlns:a16="http://schemas.microsoft.com/office/drawing/2014/main" id="{40EFCCBC-C84F-424C-8208-FA48386072F3}"/>
                </a:ext>
              </a:extLst>
            </p:cNvPr>
            <p:cNvSpPr>
              <a:spLocks/>
            </p:cNvSpPr>
            <p:nvPr userDrawn="1"/>
          </p:nvSpPr>
          <p:spPr bwMode="gray">
            <a:xfrm>
              <a:off x="10461625" y="1300163"/>
              <a:ext cx="184150" cy="227013"/>
            </a:xfrm>
            <a:custGeom>
              <a:avLst/>
              <a:gdLst>
                <a:gd name="T0" fmla="*/ 175 w 209"/>
                <a:gd name="T1" fmla="*/ 227 h 258"/>
                <a:gd name="T2" fmla="*/ 159 w 209"/>
                <a:gd name="T3" fmla="*/ 248 h 258"/>
                <a:gd name="T4" fmla="*/ 104 w 209"/>
                <a:gd name="T5" fmla="*/ 258 h 258"/>
                <a:gd name="T6" fmla="*/ 0 w 209"/>
                <a:gd name="T7" fmla="*/ 153 h 258"/>
                <a:gd name="T8" fmla="*/ 138 w 209"/>
                <a:gd name="T9" fmla="*/ 0 h 258"/>
                <a:gd name="T10" fmla="*/ 196 w 209"/>
                <a:gd name="T11" fmla="*/ 14 h 258"/>
                <a:gd name="T12" fmla="*/ 209 w 209"/>
                <a:gd name="T13" fmla="*/ 30 h 258"/>
                <a:gd name="T14" fmla="*/ 206 w 209"/>
                <a:gd name="T15" fmla="*/ 38 h 258"/>
                <a:gd name="T16" fmla="*/ 189 w 209"/>
                <a:gd name="T17" fmla="*/ 64 h 258"/>
                <a:gd name="T18" fmla="*/ 176 w 209"/>
                <a:gd name="T19" fmla="*/ 73 h 258"/>
                <a:gd name="T20" fmla="*/ 160 w 209"/>
                <a:gd name="T21" fmla="*/ 68 h 258"/>
                <a:gd name="T22" fmla="*/ 138 w 209"/>
                <a:gd name="T23" fmla="*/ 63 h 258"/>
                <a:gd name="T24" fmla="*/ 77 w 209"/>
                <a:gd name="T25" fmla="*/ 149 h 258"/>
                <a:gd name="T26" fmla="*/ 120 w 209"/>
                <a:gd name="T27" fmla="*/ 194 h 258"/>
                <a:gd name="T28" fmla="*/ 144 w 209"/>
                <a:gd name="T29" fmla="*/ 190 h 258"/>
                <a:gd name="T30" fmla="*/ 166 w 209"/>
                <a:gd name="T31" fmla="*/ 198 h 258"/>
                <a:gd name="T32" fmla="*/ 175 w 209"/>
                <a:gd name="T33" fmla="*/ 227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9" h="258">
                  <a:moveTo>
                    <a:pt x="175" y="227"/>
                  </a:moveTo>
                  <a:cubicBezTo>
                    <a:pt x="179" y="241"/>
                    <a:pt x="165" y="245"/>
                    <a:pt x="159" y="248"/>
                  </a:cubicBezTo>
                  <a:cubicBezTo>
                    <a:pt x="142" y="255"/>
                    <a:pt x="123" y="258"/>
                    <a:pt x="104" y="258"/>
                  </a:cubicBezTo>
                  <a:cubicBezTo>
                    <a:pt x="31" y="258"/>
                    <a:pt x="0" y="209"/>
                    <a:pt x="0" y="153"/>
                  </a:cubicBezTo>
                  <a:cubicBezTo>
                    <a:pt x="0" y="76"/>
                    <a:pt x="56" y="0"/>
                    <a:pt x="138" y="0"/>
                  </a:cubicBezTo>
                  <a:cubicBezTo>
                    <a:pt x="161" y="0"/>
                    <a:pt x="181" y="6"/>
                    <a:pt x="196" y="14"/>
                  </a:cubicBezTo>
                  <a:cubicBezTo>
                    <a:pt x="204" y="18"/>
                    <a:pt x="209" y="24"/>
                    <a:pt x="209" y="30"/>
                  </a:cubicBezTo>
                  <a:cubicBezTo>
                    <a:pt x="209" y="33"/>
                    <a:pt x="208" y="35"/>
                    <a:pt x="206" y="38"/>
                  </a:cubicBezTo>
                  <a:cubicBezTo>
                    <a:pt x="189" y="64"/>
                    <a:pt x="189" y="64"/>
                    <a:pt x="189" y="64"/>
                  </a:cubicBezTo>
                  <a:cubicBezTo>
                    <a:pt x="185" y="70"/>
                    <a:pt x="181" y="73"/>
                    <a:pt x="176" y="73"/>
                  </a:cubicBezTo>
                  <a:cubicBezTo>
                    <a:pt x="170" y="73"/>
                    <a:pt x="167" y="70"/>
                    <a:pt x="160" y="68"/>
                  </a:cubicBezTo>
                  <a:cubicBezTo>
                    <a:pt x="154" y="66"/>
                    <a:pt x="149" y="63"/>
                    <a:pt x="138" y="63"/>
                  </a:cubicBezTo>
                  <a:cubicBezTo>
                    <a:pt x="109" y="63"/>
                    <a:pt x="77" y="94"/>
                    <a:pt x="77" y="149"/>
                  </a:cubicBezTo>
                  <a:cubicBezTo>
                    <a:pt x="77" y="182"/>
                    <a:pt x="95" y="194"/>
                    <a:pt x="120" y="194"/>
                  </a:cubicBezTo>
                  <a:cubicBezTo>
                    <a:pt x="127" y="194"/>
                    <a:pt x="135" y="193"/>
                    <a:pt x="144" y="190"/>
                  </a:cubicBezTo>
                  <a:cubicBezTo>
                    <a:pt x="150" y="189"/>
                    <a:pt x="162" y="184"/>
                    <a:pt x="166" y="198"/>
                  </a:cubicBezTo>
                  <a:lnTo>
                    <a:pt x="175" y="227"/>
                  </a:lnTo>
                  <a:close/>
                </a:path>
              </a:pathLst>
            </a:custGeom>
            <a:solidFill>
              <a:srgbClr val="0069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000000"/>
                </a:solidFill>
                <a:effectLst/>
                <a:uLnTx/>
                <a:uFillTx/>
                <a:latin typeface="Calibri"/>
                <a:ea typeface="+mn-ea"/>
                <a:cs typeface="+mn-cs"/>
              </a:endParaRPr>
            </a:p>
          </p:txBody>
        </p:sp>
        <p:sp>
          <p:nvSpPr>
            <p:cNvPr id="17" name="Freeform 9">
              <a:extLst>
                <a:ext uri="{FF2B5EF4-FFF2-40B4-BE49-F238E27FC236}">
                  <a16:creationId xmlns:a16="http://schemas.microsoft.com/office/drawing/2014/main" id="{0D7AB2C7-F45D-474A-88B4-D69456C156BD}"/>
                </a:ext>
              </a:extLst>
            </p:cNvPr>
            <p:cNvSpPr>
              <a:spLocks noEditPoints="1"/>
            </p:cNvSpPr>
            <p:nvPr userDrawn="1"/>
          </p:nvSpPr>
          <p:spPr bwMode="gray">
            <a:xfrm>
              <a:off x="10633075" y="1300163"/>
              <a:ext cx="217488" cy="227013"/>
            </a:xfrm>
            <a:custGeom>
              <a:avLst/>
              <a:gdLst>
                <a:gd name="T0" fmla="*/ 112 w 248"/>
                <a:gd name="T1" fmla="*/ 195 h 258"/>
                <a:gd name="T2" fmla="*/ 78 w 248"/>
                <a:gd name="T3" fmla="*/ 150 h 258"/>
                <a:gd name="T4" fmla="*/ 137 w 248"/>
                <a:gd name="T5" fmla="*/ 63 h 258"/>
                <a:gd name="T6" fmla="*/ 170 w 248"/>
                <a:gd name="T7" fmla="*/ 109 h 258"/>
                <a:gd name="T8" fmla="*/ 112 w 248"/>
                <a:gd name="T9" fmla="*/ 195 h 258"/>
                <a:gd name="T10" fmla="*/ 143 w 248"/>
                <a:gd name="T11" fmla="*/ 0 h 258"/>
                <a:gd name="T12" fmla="*/ 1 w 248"/>
                <a:gd name="T13" fmla="*/ 155 h 258"/>
                <a:gd name="T14" fmla="*/ 105 w 248"/>
                <a:gd name="T15" fmla="*/ 258 h 258"/>
                <a:gd name="T16" fmla="*/ 247 w 248"/>
                <a:gd name="T17" fmla="*/ 103 h 258"/>
                <a:gd name="T18" fmla="*/ 143 w 248"/>
                <a:gd name="T19" fmla="*/ 0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8" h="258">
                  <a:moveTo>
                    <a:pt x="112" y="195"/>
                  </a:moveTo>
                  <a:cubicBezTo>
                    <a:pt x="88" y="195"/>
                    <a:pt x="78" y="177"/>
                    <a:pt x="78" y="150"/>
                  </a:cubicBezTo>
                  <a:cubicBezTo>
                    <a:pt x="79" y="102"/>
                    <a:pt x="104" y="63"/>
                    <a:pt x="137" y="63"/>
                  </a:cubicBezTo>
                  <a:cubicBezTo>
                    <a:pt x="160" y="63"/>
                    <a:pt x="170" y="81"/>
                    <a:pt x="170" y="109"/>
                  </a:cubicBezTo>
                  <a:cubicBezTo>
                    <a:pt x="169" y="159"/>
                    <a:pt x="144" y="195"/>
                    <a:pt x="112" y="195"/>
                  </a:cubicBezTo>
                  <a:moveTo>
                    <a:pt x="143" y="0"/>
                  </a:moveTo>
                  <a:cubicBezTo>
                    <a:pt x="56" y="0"/>
                    <a:pt x="3" y="73"/>
                    <a:pt x="1" y="155"/>
                  </a:cubicBezTo>
                  <a:cubicBezTo>
                    <a:pt x="0" y="213"/>
                    <a:pt x="36" y="258"/>
                    <a:pt x="105" y="258"/>
                  </a:cubicBezTo>
                  <a:cubicBezTo>
                    <a:pt x="196" y="258"/>
                    <a:pt x="245" y="185"/>
                    <a:pt x="247" y="103"/>
                  </a:cubicBezTo>
                  <a:cubicBezTo>
                    <a:pt x="248" y="45"/>
                    <a:pt x="212" y="0"/>
                    <a:pt x="143" y="0"/>
                  </a:cubicBezTo>
                </a:path>
              </a:pathLst>
            </a:custGeom>
            <a:solidFill>
              <a:srgbClr val="0069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000000"/>
                </a:solidFill>
                <a:effectLst/>
                <a:uLnTx/>
                <a:uFillTx/>
                <a:latin typeface="Calibri"/>
                <a:ea typeface="+mn-ea"/>
                <a:cs typeface="+mn-cs"/>
              </a:endParaRPr>
            </a:p>
          </p:txBody>
        </p:sp>
        <p:sp>
          <p:nvSpPr>
            <p:cNvPr id="18" name="Freeform 10">
              <a:extLst>
                <a:ext uri="{FF2B5EF4-FFF2-40B4-BE49-F238E27FC236}">
                  <a16:creationId xmlns:a16="http://schemas.microsoft.com/office/drawing/2014/main" id="{F8F12CED-C714-4AA7-B776-361439C636D5}"/>
                </a:ext>
              </a:extLst>
            </p:cNvPr>
            <p:cNvSpPr>
              <a:spLocks/>
            </p:cNvSpPr>
            <p:nvPr userDrawn="1"/>
          </p:nvSpPr>
          <p:spPr bwMode="gray">
            <a:xfrm>
              <a:off x="10853738" y="1300163"/>
              <a:ext cx="230188" cy="222250"/>
            </a:xfrm>
            <a:custGeom>
              <a:avLst/>
              <a:gdLst>
                <a:gd name="T0" fmla="*/ 79 w 261"/>
                <a:gd name="T1" fmla="*/ 233 h 252"/>
                <a:gd name="T2" fmla="*/ 59 w 261"/>
                <a:gd name="T3" fmla="*/ 252 h 252"/>
                <a:gd name="T4" fmla="*/ 16 w 261"/>
                <a:gd name="T5" fmla="*/ 252 h 252"/>
                <a:gd name="T6" fmla="*/ 3 w 261"/>
                <a:gd name="T7" fmla="*/ 235 h 252"/>
                <a:gd name="T8" fmla="*/ 37 w 261"/>
                <a:gd name="T9" fmla="*/ 54 h 252"/>
                <a:gd name="T10" fmla="*/ 63 w 261"/>
                <a:gd name="T11" fmla="*/ 21 h 252"/>
                <a:gd name="T12" fmla="*/ 159 w 261"/>
                <a:gd name="T13" fmla="*/ 0 h 252"/>
                <a:gd name="T14" fmla="*/ 249 w 261"/>
                <a:gd name="T15" fmla="*/ 114 h 252"/>
                <a:gd name="T16" fmla="*/ 228 w 261"/>
                <a:gd name="T17" fmla="*/ 233 h 252"/>
                <a:gd name="T18" fmla="*/ 208 w 261"/>
                <a:gd name="T19" fmla="*/ 252 h 252"/>
                <a:gd name="T20" fmla="*/ 165 w 261"/>
                <a:gd name="T21" fmla="*/ 252 h 252"/>
                <a:gd name="T22" fmla="*/ 152 w 261"/>
                <a:gd name="T23" fmla="*/ 235 h 252"/>
                <a:gd name="T24" fmla="*/ 174 w 261"/>
                <a:gd name="T25" fmla="*/ 108 h 252"/>
                <a:gd name="T26" fmla="*/ 175 w 261"/>
                <a:gd name="T27" fmla="*/ 94 h 252"/>
                <a:gd name="T28" fmla="*/ 148 w 261"/>
                <a:gd name="T29" fmla="*/ 65 h 252"/>
                <a:gd name="T30" fmla="*/ 126 w 261"/>
                <a:gd name="T31" fmla="*/ 67 h 252"/>
                <a:gd name="T32" fmla="*/ 105 w 261"/>
                <a:gd name="T33" fmla="*/ 87 h 252"/>
                <a:gd name="T34" fmla="*/ 79 w 261"/>
                <a:gd name="T35" fmla="*/ 233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1" h="252">
                  <a:moveTo>
                    <a:pt x="79" y="233"/>
                  </a:moveTo>
                  <a:cubicBezTo>
                    <a:pt x="76" y="245"/>
                    <a:pt x="70" y="252"/>
                    <a:pt x="59" y="252"/>
                  </a:cubicBezTo>
                  <a:cubicBezTo>
                    <a:pt x="16" y="252"/>
                    <a:pt x="16" y="252"/>
                    <a:pt x="16" y="252"/>
                  </a:cubicBezTo>
                  <a:cubicBezTo>
                    <a:pt x="6" y="252"/>
                    <a:pt x="0" y="246"/>
                    <a:pt x="3" y="235"/>
                  </a:cubicBezTo>
                  <a:cubicBezTo>
                    <a:pt x="37" y="54"/>
                    <a:pt x="37" y="54"/>
                    <a:pt x="37" y="54"/>
                  </a:cubicBezTo>
                  <a:cubicBezTo>
                    <a:pt x="41" y="33"/>
                    <a:pt x="51" y="27"/>
                    <a:pt x="63" y="21"/>
                  </a:cubicBezTo>
                  <a:cubicBezTo>
                    <a:pt x="88" y="8"/>
                    <a:pt x="126" y="0"/>
                    <a:pt x="159" y="0"/>
                  </a:cubicBezTo>
                  <a:cubicBezTo>
                    <a:pt x="236" y="0"/>
                    <a:pt x="261" y="50"/>
                    <a:pt x="249" y="114"/>
                  </a:cubicBezTo>
                  <a:cubicBezTo>
                    <a:pt x="228" y="233"/>
                    <a:pt x="228" y="233"/>
                    <a:pt x="228" y="233"/>
                  </a:cubicBezTo>
                  <a:cubicBezTo>
                    <a:pt x="226" y="245"/>
                    <a:pt x="220" y="252"/>
                    <a:pt x="208" y="252"/>
                  </a:cubicBezTo>
                  <a:cubicBezTo>
                    <a:pt x="165" y="252"/>
                    <a:pt x="165" y="252"/>
                    <a:pt x="165" y="252"/>
                  </a:cubicBezTo>
                  <a:cubicBezTo>
                    <a:pt x="155" y="252"/>
                    <a:pt x="150" y="246"/>
                    <a:pt x="152" y="235"/>
                  </a:cubicBezTo>
                  <a:cubicBezTo>
                    <a:pt x="174" y="108"/>
                    <a:pt x="174" y="108"/>
                    <a:pt x="174" y="108"/>
                  </a:cubicBezTo>
                  <a:cubicBezTo>
                    <a:pt x="175" y="103"/>
                    <a:pt x="175" y="98"/>
                    <a:pt x="175" y="94"/>
                  </a:cubicBezTo>
                  <a:cubicBezTo>
                    <a:pt x="175" y="77"/>
                    <a:pt x="168" y="65"/>
                    <a:pt x="148" y="65"/>
                  </a:cubicBezTo>
                  <a:cubicBezTo>
                    <a:pt x="140" y="65"/>
                    <a:pt x="132" y="66"/>
                    <a:pt x="126" y="67"/>
                  </a:cubicBezTo>
                  <a:cubicBezTo>
                    <a:pt x="112" y="69"/>
                    <a:pt x="108" y="74"/>
                    <a:pt x="105" y="87"/>
                  </a:cubicBezTo>
                  <a:lnTo>
                    <a:pt x="79" y="233"/>
                  </a:lnTo>
                  <a:close/>
                </a:path>
              </a:pathLst>
            </a:custGeom>
            <a:solidFill>
              <a:srgbClr val="0069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000000"/>
                </a:solidFill>
                <a:effectLst/>
                <a:uLnTx/>
                <a:uFillTx/>
                <a:latin typeface="Calibri"/>
                <a:ea typeface="+mn-ea"/>
                <a:cs typeface="+mn-cs"/>
              </a:endParaRPr>
            </a:p>
          </p:txBody>
        </p:sp>
        <p:sp>
          <p:nvSpPr>
            <p:cNvPr id="19" name="Freeform 11">
              <a:extLst>
                <a:ext uri="{FF2B5EF4-FFF2-40B4-BE49-F238E27FC236}">
                  <a16:creationId xmlns:a16="http://schemas.microsoft.com/office/drawing/2014/main" id="{4FE3D201-2385-4DC3-AA69-ABA9A32E17A4}"/>
                </a:ext>
              </a:extLst>
            </p:cNvPr>
            <p:cNvSpPr>
              <a:spLocks noEditPoints="1"/>
            </p:cNvSpPr>
            <p:nvPr userDrawn="1"/>
          </p:nvSpPr>
          <p:spPr bwMode="gray">
            <a:xfrm>
              <a:off x="11095038" y="1206500"/>
              <a:ext cx="241300" cy="320675"/>
            </a:xfrm>
            <a:custGeom>
              <a:avLst/>
              <a:gdLst>
                <a:gd name="T0" fmla="*/ 154 w 274"/>
                <a:gd name="T1" fmla="*/ 262 h 364"/>
                <a:gd name="T2" fmla="*/ 110 w 274"/>
                <a:gd name="T3" fmla="*/ 302 h 364"/>
                <a:gd name="T4" fmla="*/ 75 w 274"/>
                <a:gd name="T5" fmla="*/ 257 h 364"/>
                <a:gd name="T6" fmla="*/ 139 w 274"/>
                <a:gd name="T7" fmla="*/ 169 h 364"/>
                <a:gd name="T8" fmla="*/ 170 w 274"/>
                <a:gd name="T9" fmla="*/ 174 h 364"/>
                <a:gd name="T10" fmla="*/ 154 w 274"/>
                <a:gd name="T11" fmla="*/ 262 h 364"/>
                <a:gd name="T12" fmla="*/ 259 w 274"/>
                <a:gd name="T13" fmla="*/ 1 h 364"/>
                <a:gd name="T14" fmla="*/ 216 w 274"/>
                <a:gd name="T15" fmla="*/ 7 h 364"/>
                <a:gd name="T16" fmla="*/ 196 w 274"/>
                <a:gd name="T17" fmla="*/ 24 h 364"/>
                <a:gd name="T18" fmla="*/ 181 w 274"/>
                <a:gd name="T19" fmla="*/ 114 h 364"/>
                <a:gd name="T20" fmla="*/ 142 w 274"/>
                <a:gd name="T21" fmla="*/ 107 h 364"/>
                <a:gd name="T22" fmla="*/ 0 w 274"/>
                <a:gd name="T23" fmla="*/ 265 h 364"/>
                <a:gd name="T24" fmla="*/ 102 w 274"/>
                <a:gd name="T25" fmla="*/ 364 h 364"/>
                <a:gd name="T26" fmla="*/ 228 w 274"/>
                <a:gd name="T27" fmla="*/ 266 h 364"/>
                <a:gd name="T28" fmla="*/ 273 w 274"/>
                <a:gd name="T29" fmla="*/ 15 h 364"/>
                <a:gd name="T30" fmla="*/ 259 w 274"/>
                <a:gd name="T31" fmla="*/ 1 h 3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4" h="364">
                  <a:moveTo>
                    <a:pt x="154" y="262"/>
                  </a:moveTo>
                  <a:cubicBezTo>
                    <a:pt x="148" y="293"/>
                    <a:pt x="129" y="302"/>
                    <a:pt x="110" y="302"/>
                  </a:cubicBezTo>
                  <a:cubicBezTo>
                    <a:pt x="92" y="302"/>
                    <a:pt x="75" y="287"/>
                    <a:pt x="75" y="257"/>
                  </a:cubicBezTo>
                  <a:cubicBezTo>
                    <a:pt x="75" y="222"/>
                    <a:pt x="91" y="169"/>
                    <a:pt x="139" y="169"/>
                  </a:cubicBezTo>
                  <a:cubicBezTo>
                    <a:pt x="152" y="169"/>
                    <a:pt x="162" y="170"/>
                    <a:pt x="170" y="174"/>
                  </a:cubicBezTo>
                  <a:lnTo>
                    <a:pt x="154" y="262"/>
                  </a:lnTo>
                  <a:close/>
                  <a:moveTo>
                    <a:pt x="259" y="1"/>
                  </a:moveTo>
                  <a:cubicBezTo>
                    <a:pt x="245" y="2"/>
                    <a:pt x="230" y="4"/>
                    <a:pt x="216" y="7"/>
                  </a:cubicBezTo>
                  <a:cubicBezTo>
                    <a:pt x="209" y="8"/>
                    <a:pt x="199" y="10"/>
                    <a:pt x="196" y="24"/>
                  </a:cubicBezTo>
                  <a:cubicBezTo>
                    <a:pt x="181" y="114"/>
                    <a:pt x="181" y="114"/>
                    <a:pt x="181" y="114"/>
                  </a:cubicBezTo>
                  <a:cubicBezTo>
                    <a:pt x="170" y="110"/>
                    <a:pt x="156" y="107"/>
                    <a:pt x="142" y="107"/>
                  </a:cubicBezTo>
                  <a:cubicBezTo>
                    <a:pt x="56" y="107"/>
                    <a:pt x="0" y="179"/>
                    <a:pt x="0" y="265"/>
                  </a:cubicBezTo>
                  <a:cubicBezTo>
                    <a:pt x="0" y="332"/>
                    <a:pt x="50" y="364"/>
                    <a:pt x="102" y="364"/>
                  </a:cubicBezTo>
                  <a:cubicBezTo>
                    <a:pt x="173" y="364"/>
                    <a:pt x="217" y="331"/>
                    <a:pt x="228" y="266"/>
                  </a:cubicBezTo>
                  <a:cubicBezTo>
                    <a:pt x="273" y="15"/>
                    <a:pt x="273" y="15"/>
                    <a:pt x="273" y="15"/>
                  </a:cubicBezTo>
                  <a:cubicBezTo>
                    <a:pt x="274" y="4"/>
                    <a:pt x="267" y="0"/>
                    <a:pt x="259" y="1"/>
                  </a:cubicBezTo>
                </a:path>
              </a:pathLst>
            </a:custGeom>
            <a:solidFill>
              <a:srgbClr val="0069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000000"/>
                </a:solidFill>
                <a:effectLst/>
                <a:uLnTx/>
                <a:uFillTx/>
                <a:latin typeface="Calibri"/>
                <a:ea typeface="+mn-ea"/>
                <a:cs typeface="+mn-cs"/>
              </a:endParaRPr>
            </a:p>
          </p:txBody>
        </p:sp>
        <p:sp>
          <p:nvSpPr>
            <p:cNvPr id="20" name="Freeform 12">
              <a:extLst>
                <a:ext uri="{FF2B5EF4-FFF2-40B4-BE49-F238E27FC236}">
                  <a16:creationId xmlns:a16="http://schemas.microsoft.com/office/drawing/2014/main" id="{2147ABD9-FDDF-4D1C-A499-BDFF5B6771A6}"/>
                </a:ext>
              </a:extLst>
            </p:cNvPr>
            <p:cNvSpPr>
              <a:spLocks noEditPoints="1"/>
            </p:cNvSpPr>
            <p:nvPr userDrawn="1"/>
          </p:nvSpPr>
          <p:spPr bwMode="gray">
            <a:xfrm>
              <a:off x="11314113" y="1300163"/>
              <a:ext cx="200025" cy="227013"/>
            </a:xfrm>
            <a:custGeom>
              <a:avLst/>
              <a:gdLst>
                <a:gd name="T0" fmla="*/ 146 w 227"/>
                <a:gd name="T1" fmla="*/ 168 h 258"/>
                <a:gd name="T2" fmla="*/ 99 w 227"/>
                <a:gd name="T3" fmla="*/ 200 h 258"/>
                <a:gd name="T4" fmla="*/ 71 w 227"/>
                <a:gd name="T5" fmla="*/ 177 h 258"/>
                <a:gd name="T6" fmla="*/ 119 w 227"/>
                <a:gd name="T7" fmla="*/ 146 h 258"/>
                <a:gd name="T8" fmla="*/ 149 w 227"/>
                <a:gd name="T9" fmla="*/ 149 h 258"/>
                <a:gd name="T10" fmla="*/ 146 w 227"/>
                <a:gd name="T11" fmla="*/ 168 h 258"/>
                <a:gd name="T12" fmla="*/ 130 w 227"/>
                <a:gd name="T13" fmla="*/ 0 h 258"/>
                <a:gd name="T14" fmla="*/ 51 w 227"/>
                <a:gd name="T15" fmla="*/ 16 h 258"/>
                <a:gd name="T16" fmla="*/ 41 w 227"/>
                <a:gd name="T17" fmla="*/ 39 h 258"/>
                <a:gd name="T18" fmla="*/ 51 w 227"/>
                <a:gd name="T19" fmla="*/ 63 h 258"/>
                <a:gd name="T20" fmla="*/ 73 w 227"/>
                <a:gd name="T21" fmla="*/ 70 h 258"/>
                <a:gd name="T22" fmla="*/ 119 w 227"/>
                <a:gd name="T23" fmla="*/ 59 h 258"/>
                <a:gd name="T24" fmla="*/ 159 w 227"/>
                <a:gd name="T25" fmla="*/ 94 h 258"/>
                <a:gd name="T26" fmla="*/ 158 w 227"/>
                <a:gd name="T27" fmla="*/ 100 h 258"/>
                <a:gd name="T28" fmla="*/ 120 w 227"/>
                <a:gd name="T29" fmla="*/ 97 h 258"/>
                <a:gd name="T30" fmla="*/ 4 w 227"/>
                <a:gd name="T31" fmla="*/ 189 h 258"/>
                <a:gd name="T32" fmla="*/ 91 w 227"/>
                <a:gd name="T33" fmla="*/ 258 h 258"/>
                <a:gd name="T34" fmla="*/ 214 w 227"/>
                <a:gd name="T35" fmla="*/ 171 h 258"/>
                <a:gd name="T36" fmla="*/ 225 w 227"/>
                <a:gd name="T37" fmla="*/ 108 h 258"/>
                <a:gd name="T38" fmla="*/ 227 w 227"/>
                <a:gd name="T39" fmla="*/ 84 h 258"/>
                <a:gd name="T40" fmla="*/ 130 w 227"/>
                <a:gd name="T41" fmla="*/ 0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27" h="258">
                  <a:moveTo>
                    <a:pt x="146" y="168"/>
                  </a:moveTo>
                  <a:cubicBezTo>
                    <a:pt x="143" y="189"/>
                    <a:pt x="124" y="200"/>
                    <a:pt x="99" y="200"/>
                  </a:cubicBezTo>
                  <a:cubicBezTo>
                    <a:pt x="81" y="200"/>
                    <a:pt x="71" y="191"/>
                    <a:pt x="71" y="177"/>
                  </a:cubicBezTo>
                  <a:cubicBezTo>
                    <a:pt x="71" y="153"/>
                    <a:pt x="95" y="146"/>
                    <a:pt x="119" y="146"/>
                  </a:cubicBezTo>
                  <a:cubicBezTo>
                    <a:pt x="130" y="146"/>
                    <a:pt x="141" y="148"/>
                    <a:pt x="149" y="149"/>
                  </a:cubicBezTo>
                  <a:lnTo>
                    <a:pt x="146" y="168"/>
                  </a:lnTo>
                  <a:close/>
                  <a:moveTo>
                    <a:pt x="130" y="0"/>
                  </a:moveTo>
                  <a:cubicBezTo>
                    <a:pt x="99" y="0"/>
                    <a:pt x="77" y="6"/>
                    <a:pt x="51" y="16"/>
                  </a:cubicBezTo>
                  <a:cubicBezTo>
                    <a:pt x="44" y="19"/>
                    <a:pt x="35" y="25"/>
                    <a:pt x="41" y="39"/>
                  </a:cubicBezTo>
                  <a:cubicBezTo>
                    <a:pt x="51" y="63"/>
                    <a:pt x="51" y="63"/>
                    <a:pt x="51" y="63"/>
                  </a:cubicBezTo>
                  <a:cubicBezTo>
                    <a:pt x="57" y="77"/>
                    <a:pt x="67" y="73"/>
                    <a:pt x="73" y="70"/>
                  </a:cubicBezTo>
                  <a:cubicBezTo>
                    <a:pt x="86" y="65"/>
                    <a:pt x="103" y="59"/>
                    <a:pt x="119" y="59"/>
                  </a:cubicBezTo>
                  <a:cubicBezTo>
                    <a:pt x="148" y="59"/>
                    <a:pt x="162" y="71"/>
                    <a:pt x="159" y="94"/>
                  </a:cubicBezTo>
                  <a:cubicBezTo>
                    <a:pt x="158" y="100"/>
                    <a:pt x="158" y="100"/>
                    <a:pt x="158" y="100"/>
                  </a:cubicBezTo>
                  <a:cubicBezTo>
                    <a:pt x="145" y="98"/>
                    <a:pt x="133" y="97"/>
                    <a:pt x="120" y="97"/>
                  </a:cubicBezTo>
                  <a:cubicBezTo>
                    <a:pt x="60" y="97"/>
                    <a:pt x="0" y="120"/>
                    <a:pt x="4" y="189"/>
                  </a:cubicBezTo>
                  <a:cubicBezTo>
                    <a:pt x="5" y="234"/>
                    <a:pt x="46" y="258"/>
                    <a:pt x="91" y="258"/>
                  </a:cubicBezTo>
                  <a:cubicBezTo>
                    <a:pt x="161" y="258"/>
                    <a:pt x="204" y="228"/>
                    <a:pt x="214" y="171"/>
                  </a:cubicBezTo>
                  <a:cubicBezTo>
                    <a:pt x="225" y="108"/>
                    <a:pt x="225" y="108"/>
                    <a:pt x="225" y="108"/>
                  </a:cubicBezTo>
                  <a:cubicBezTo>
                    <a:pt x="226" y="99"/>
                    <a:pt x="227" y="91"/>
                    <a:pt x="227" y="84"/>
                  </a:cubicBezTo>
                  <a:cubicBezTo>
                    <a:pt x="227" y="31"/>
                    <a:pt x="191" y="0"/>
                    <a:pt x="130" y="0"/>
                  </a:cubicBezTo>
                </a:path>
              </a:pathLst>
            </a:custGeom>
            <a:solidFill>
              <a:srgbClr val="0069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000000"/>
                </a:solidFill>
                <a:effectLst/>
                <a:uLnTx/>
                <a:uFillTx/>
                <a:latin typeface="Calibri"/>
                <a:ea typeface="+mn-ea"/>
                <a:cs typeface="+mn-cs"/>
              </a:endParaRPr>
            </a:p>
          </p:txBody>
        </p:sp>
        <p:sp>
          <p:nvSpPr>
            <p:cNvPr id="21" name="Freeform 13">
              <a:extLst>
                <a:ext uri="{FF2B5EF4-FFF2-40B4-BE49-F238E27FC236}">
                  <a16:creationId xmlns:a16="http://schemas.microsoft.com/office/drawing/2014/main" id="{08C10FF9-4AA1-4A36-A0EE-1ECE2FF93B22}"/>
                </a:ext>
              </a:extLst>
            </p:cNvPr>
            <p:cNvSpPr>
              <a:spLocks/>
            </p:cNvSpPr>
            <p:nvPr userDrawn="1"/>
          </p:nvSpPr>
          <p:spPr bwMode="gray">
            <a:xfrm>
              <a:off x="11517313" y="1301750"/>
              <a:ext cx="104775" cy="220663"/>
            </a:xfrm>
            <a:custGeom>
              <a:avLst/>
              <a:gdLst>
                <a:gd name="T0" fmla="*/ 39 w 118"/>
                <a:gd name="T1" fmla="*/ 24 h 250"/>
                <a:gd name="T2" fmla="*/ 59 w 118"/>
                <a:gd name="T3" fmla="*/ 6 h 250"/>
                <a:gd name="T4" fmla="*/ 103 w 118"/>
                <a:gd name="T5" fmla="*/ 1 h 250"/>
                <a:gd name="T6" fmla="*/ 117 w 118"/>
                <a:gd name="T7" fmla="*/ 15 h 250"/>
                <a:gd name="T8" fmla="*/ 79 w 118"/>
                <a:gd name="T9" fmla="*/ 231 h 250"/>
                <a:gd name="T10" fmla="*/ 59 w 118"/>
                <a:gd name="T11" fmla="*/ 250 h 250"/>
                <a:gd name="T12" fmla="*/ 15 w 118"/>
                <a:gd name="T13" fmla="*/ 250 h 250"/>
                <a:gd name="T14" fmla="*/ 2 w 118"/>
                <a:gd name="T15" fmla="*/ 233 h 250"/>
                <a:gd name="T16" fmla="*/ 39 w 118"/>
                <a:gd name="T17" fmla="*/ 24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8" h="250">
                  <a:moveTo>
                    <a:pt x="39" y="24"/>
                  </a:moveTo>
                  <a:cubicBezTo>
                    <a:pt x="42" y="10"/>
                    <a:pt x="52" y="8"/>
                    <a:pt x="59" y="6"/>
                  </a:cubicBezTo>
                  <a:cubicBezTo>
                    <a:pt x="73" y="4"/>
                    <a:pt x="89" y="1"/>
                    <a:pt x="103" y="1"/>
                  </a:cubicBezTo>
                  <a:cubicBezTo>
                    <a:pt x="112" y="0"/>
                    <a:pt x="118" y="4"/>
                    <a:pt x="117" y="15"/>
                  </a:cubicBezTo>
                  <a:cubicBezTo>
                    <a:pt x="79" y="231"/>
                    <a:pt x="79" y="231"/>
                    <a:pt x="79" y="231"/>
                  </a:cubicBezTo>
                  <a:cubicBezTo>
                    <a:pt x="77" y="243"/>
                    <a:pt x="71" y="250"/>
                    <a:pt x="59" y="250"/>
                  </a:cubicBezTo>
                  <a:cubicBezTo>
                    <a:pt x="15" y="250"/>
                    <a:pt x="15" y="250"/>
                    <a:pt x="15" y="250"/>
                  </a:cubicBezTo>
                  <a:cubicBezTo>
                    <a:pt x="6" y="250"/>
                    <a:pt x="0" y="244"/>
                    <a:pt x="2" y="233"/>
                  </a:cubicBezTo>
                  <a:lnTo>
                    <a:pt x="39" y="24"/>
                  </a:lnTo>
                  <a:close/>
                </a:path>
              </a:pathLst>
            </a:custGeom>
            <a:solidFill>
              <a:srgbClr val="0069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000000"/>
                </a:solidFill>
                <a:effectLst/>
                <a:uLnTx/>
                <a:uFillTx/>
                <a:latin typeface="Calibri"/>
                <a:ea typeface="+mn-ea"/>
                <a:cs typeface="+mn-cs"/>
              </a:endParaRPr>
            </a:p>
          </p:txBody>
        </p:sp>
        <p:sp>
          <p:nvSpPr>
            <p:cNvPr id="22" name="Freeform 14">
              <a:extLst>
                <a:ext uri="{FF2B5EF4-FFF2-40B4-BE49-F238E27FC236}">
                  <a16:creationId xmlns:a16="http://schemas.microsoft.com/office/drawing/2014/main" id="{F3ED255D-59F5-4499-88C6-CECDC2A597B3}"/>
                </a:ext>
              </a:extLst>
            </p:cNvPr>
            <p:cNvSpPr>
              <a:spLocks/>
            </p:cNvSpPr>
            <p:nvPr userDrawn="1"/>
          </p:nvSpPr>
          <p:spPr bwMode="gray">
            <a:xfrm>
              <a:off x="11553825" y="1206500"/>
              <a:ext cx="84138" cy="73025"/>
            </a:xfrm>
            <a:custGeom>
              <a:avLst/>
              <a:gdLst>
                <a:gd name="T0" fmla="*/ 53 w 95"/>
                <a:gd name="T1" fmla="*/ 0 h 83"/>
                <a:gd name="T2" fmla="*/ 92 w 95"/>
                <a:gd name="T3" fmla="*/ 44 h 83"/>
                <a:gd name="T4" fmla="*/ 44 w 95"/>
                <a:gd name="T5" fmla="*/ 83 h 83"/>
                <a:gd name="T6" fmla="*/ 4 w 95"/>
                <a:gd name="T7" fmla="*/ 39 h 83"/>
                <a:gd name="T8" fmla="*/ 53 w 95"/>
                <a:gd name="T9" fmla="*/ 0 h 83"/>
              </a:gdLst>
              <a:ahLst/>
              <a:cxnLst>
                <a:cxn ang="0">
                  <a:pos x="T0" y="T1"/>
                </a:cxn>
                <a:cxn ang="0">
                  <a:pos x="T2" y="T3"/>
                </a:cxn>
                <a:cxn ang="0">
                  <a:pos x="T4" y="T5"/>
                </a:cxn>
                <a:cxn ang="0">
                  <a:pos x="T6" y="T7"/>
                </a:cxn>
                <a:cxn ang="0">
                  <a:pos x="T8" y="T9"/>
                </a:cxn>
              </a:cxnLst>
              <a:rect l="0" t="0" r="r" b="b"/>
              <a:pathLst>
                <a:path w="95" h="83">
                  <a:moveTo>
                    <a:pt x="53" y="0"/>
                  </a:moveTo>
                  <a:cubicBezTo>
                    <a:pt x="78" y="0"/>
                    <a:pt x="95" y="19"/>
                    <a:pt x="92" y="44"/>
                  </a:cubicBezTo>
                  <a:cubicBezTo>
                    <a:pt x="88" y="65"/>
                    <a:pt x="71" y="83"/>
                    <a:pt x="44" y="83"/>
                  </a:cubicBezTo>
                  <a:cubicBezTo>
                    <a:pt x="19" y="83"/>
                    <a:pt x="0" y="65"/>
                    <a:pt x="4" y="39"/>
                  </a:cubicBezTo>
                  <a:cubicBezTo>
                    <a:pt x="7" y="19"/>
                    <a:pt x="27" y="0"/>
                    <a:pt x="53" y="0"/>
                  </a:cubicBezTo>
                </a:path>
              </a:pathLst>
            </a:custGeom>
            <a:solidFill>
              <a:srgbClr val="0069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000000"/>
                </a:solidFill>
                <a:effectLst/>
                <a:uLnTx/>
                <a:uFillTx/>
                <a:latin typeface="Calibri"/>
                <a:ea typeface="+mn-ea"/>
                <a:cs typeface="+mn-cs"/>
              </a:endParaRPr>
            </a:p>
          </p:txBody>
        </p:sp>
        <p:sp>
          <p:nvSpPr>
            <p:cNvPr id="23" name="Freeform 15">
              <a:extLst>
                <a:ext uri="{FF2B5EF4-FFF2-40B4-BE49-F238E27FC236}">
                  <a16:creationId xmlns:a16="http://schemas.microsoft.com/office/drawing/2014/main" id="{5CAE40C9-3EED-4B36-B796-69F8F3AB9DCD}"/>
                </a:ext>
              </a:extLst>
            </p:cNvPr>
            <p:cNvSpPr>
              <a:spLocks/>
            </p:cNvSpPr>
            <p:nvPr userDrawn="1"/>
          </p:nvSpPr>
          <p:spPr bwMode="gray">
            <a:xfrm>
              <a:off x="11615738" y="1301750"/>
              <a:ext cx="158750" cy="220663"/>
            </a:xfrm>
            <a:custGeom>
              <a:avLst/>
              <a:gdLst>
                <a:gd name="T0" fmla="*/ 29 w 180"/>
                <a:gd name="T1" fmla="*/ 78 h 251"/>
                <a:gd name="T2" fmla="*/ 127 w 180"/>
                <a:gd name="T3" fmla="*/ 1 h 251"/>
                <a:gd name="T4" fmla="*/ 165 w 180"/>
                <a:gd name="T5" fmla="*/ 2 h 251"/>
                <a:gd name="T6" fmla="*/ 178 w 180"/>
                <a:gd name="T7" fmla="*/ 20 h 251"/>
                <a:gd name="T8" fmla="*/ 172 w 180"/>
                <a:gd name="T9" fmla="*/ 52 h 251"/>
                <a:gd name="T10" fmla="*/ 152 w 180"/>
                <a:gd name="T11" fmla="*/ 63 h 251"/>
                <a:gd name="T12" fmla="*/ 143 w 180"/>
                <a:gd name="T13" fmla="*/ 63 h 251"/>
                <a:gd name="T14" fmla="*/ 102 w 180"/>
                <a:gd name="T15" fmla="*/ 98 h 251"/>
                <a:gd name="T16" fmla="*/ 79 w 180"/>
                <a:gd name="T17" fmla="*/ 232 h 251"/>
                <a:gd name="T18" fmla="*/ 59 w 180"/>
                <a:gd name="T19" fmla="*/ 251 h 251"/>
                <a:gd name="T20" fmla="*/ 15 w 180"/>
                <a:gd name="T21" fmla="*/ 251 h 251"/>
                <a:gd name="T22" fmla="*/ 2 w 180"/>
                <a:gd name="T23" fmla="*/ 234 h 251"/>
                <a:gd name="T24" fmla="*/ 29 w 180"/>
                <a:gd name="T25" fmla="*/ 78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0" h="251">
                  <a:moveTo>
                    <a:pt x="29" y="78"/>
                  </a:moveTo>
                  <a:cubicBezTo>
                    <a:pt x="40" y="20"/>
                    <a:pt x="81" y="1"/>
                    <a:pt x="127" y="1"/>
                  </a:cubicBezTo>
                  <a:cubicBezTo>
                    <a:pt x="139" y="1"/>
                    <a:pt x="151" y="0"/>
                    <a:pt x="165" y="2"/>
                  </a:cubicBezTo>
                  <a:cubicBezTo>
                    <a:pt x="176" y="4"/>
                    <a:pt x="180" y="10"/>
                    <a:pt x="178" y="20"/>
                  </a:cubicBezTo>
                  <a:cubicBezTo>
                    <a:pt x="172" y="52"/>
                    <a:pt x="172" y="52"/>
                    <a:pt x="172" y="52"/>
                  </a:cubicBezTo>
                  <a:cubicBezTo>
                    <a:pt x="170" y="63"/>
                    <a:pt x="162" y="63"/>
                    <a:pt x="152" y="63"/>
                  </a:cubicBezTo>
                  <a:cubicBezTo>
                    <a:pt x="143" y="63"/>
                    <a:pt x="143" y="63"/>
                    <a:pt x="143" y="63"/>
                  </a:cubicBezTo>
                  <a:cubicBezTo>
                    <a:pt x="118" y="63"/>
                    <a:pt x="107" y="73"/>
                    <a:pt x="102" y="98"/>
                  </a:cubicBezTo>
                  <a:cubicBezTo>
                    <a:pt x="79" y="232"/>
                    <a:pt x="79" y="232"/>
                    <a:pt x="79" y="232"/>
                  </a:cubicBezTo>
                  <a:cubicBezTo>
                    <a:pt x="77" y="244"/>
                    <a:pt x="71" y="251"/>
                    <a:pt x="59" y="251"/>
                  </a:cubicBezTo>
                  <a:cubicBezTo>
                    <a:pt x="15" y="251"/>
                    <a:pt x="15" y="251"/>
                    <a:pt x="15" y="251"/>
                  </a:cubicBezTo>
                  <a:cubicBezTo>
                    <a:pt x="6" y="251"/>
                    <a:pt x="0" y="245"/>
                    <a:pt x="2" y="234"/>
                  </a:cubicBezTo>
                  <a:lnTo>
                    <a:pt x="29" y="78"/>
                  </a:lnTo>
                  <a:close/>
                </a:path>
              </a:pathLst>
            </a:custGeom>
            <a:solidFill>
              <a:srgbClr val="0069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000000"/>
                </a:solidFill>
                <a:effectLst/>
                <a:uLnTx/>
                <a:uFillTx/>
                <a:latin typeface="Calibri"/>
                <a:ea typeface="+mn-ea"/>
                <a:cs typeface="+mn-cs"/>
              </a:endParaRPr>
            </a:p>
          </p:txBody>
        </p:sp>
      </p:grpSp>
      <p:sp>
        <p:nvSpPr>
          <p:cNvPr id="2" name="Title 1">
            <a:extLst>
              <a:ext uri="{FF2B5EF4-FFF2-40B4-BE49-F238E27FC236}">
                <a16:creationId xmlns:a16="http://schemas.microsoft.com/office/drawing/2014/main" id="{9095F55F-98E4-40DF-8830-836AD9FB952D}"/>
              </a:ext>
            </a:extLst>
          </p:cNvPr>
          <p:cNvSpPr>
            <a:spLocks noGrp="1"/>
          </p:cNvSpPr>
          <p:nvPr>
            <p:ph type="title" hasCustomPrompt="1"/>
          </p:nvPr>
        </p:nvSpPr>
        <p:spPr bwMode="white">
          <a:xfrm>
            <a:off x="623889" y="3017839"/>
            <a:ext cx="7597620" cy="514501"/>
          </a:xfrm>
        </p:spPr>
        <p:txBody>
          <a:bodyPr vert="horz"/>
          <a:lstStyle>
            <a:lvl1pPr>
              <a:lnSpc>
                <a:spcPct val="90000"/>
              </a:lnSpc>
              <a:spcAft>
                <a:spcPts val="800"/>
              </a:spcAft>
              <a:defRPr sz="3800">
                <a:solidFill>
                  <a:schemeClr val="bg2"/>
                </a:solidFill>
              </a:defRPr>
            </a:lvl1pPr>
          </a:lstStyle>
          <a:p>
            <a:r>
              <a:rPr lang="de-CH"/>
              <a:t>Thank you for working as a team.</a:t>
            </a:r>
          </a:p>
        </p:txBody>
      </p:sp>
      <p:sp>
        <p:nvSpPr>
          <p:cNvPr id="25" name="Slide Number Placeholder 10">
            <a:extLst>
              <a:ext uri="{FF2B5EF4-FFF2-40B4-BE49-F238E27FC236}">
                <a16:creationId xmlns:a16="http://schemas.microsoft.com/office/drawing/2014/main" id="{2E23C8D5-6E93-4776-A098-C59E26204968}"/>
              </a:ext>
            </a:extLst>
          </p:cNvPr>
          <p:cNvSpPr txBox="1">
            <a:spLocks/>
          </p:cNvSpPr>
          <p:nvPr userDrawn="1"/>
        </p:nvSpPr>
        <p:spPr>
          <a:xfrm>
            <a:off x="11208568" y="6576681"/>
            <a:ext cx="359545" cy="137325"/>
          </a:xfrm>
          <a:prstGeom prst="rect">
            <a:avLst/>
          </a:prstGeom>
        </p:spPr>
        <p:txBody>
          <a:bodyPr vert="horz" lIns="0" tIns="0" rIns="0" bIns="0" rtlCol="0" anchor="t"/>
          <a:lstStyle>
            <a:defPPr>
              <a:defRPr lang="de-DE"/>
            </a:defPPr>
            <a:lvl1pPr marL="0" algn="r" defTabSz="914400" rtl="0" eaLnBrk="1" latinLnBrk="0" hangingPunct="1">
              <a:defRPr sz="9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fld id="{2065B657-DEBD-4B29-A2C6-3E428FAAB8CC}" type="slidenum">
              <a:rPr lang="de-CH" smtClean="0">
                <a:solidFill>
                  <a:srgbClr val="000000"/>
                </a:solidFill>
              </a:rPr>
              <a:pPr defTabSz="914377">
                <a:defRPr/>
              </a:pPr>
              <a:t>‹#›</a:t>
            </a:fld>
            <a:endParaRPr lang="de-CH">
              <a:solidFill>
                <a:srgbClr val="000000"/>
              </a:solidFill>
            </a:endParaRPr>
          </a:p>
        </p:txBody>
      </p:sp>
    </p:spTree>
    <p:extLst>
      <p:ext uri="{BB962C8B-B14F-4D97-AF65-F5344CB8AC3E}">
        <p14:creationId xmlns:p14="http://schemas.microsoft.com/office/powerpoint/2010/main" val="1209802825"/>
      </p:ext>
    </p:extLst>
  </p:cSld>
  <p:clrMapOvr>
    <a:masterClrMapping/>
  </p:clrMapOvr>
  <p:extLst>
    <p:ext uri="{DCECCB84-F9BA-43D5-87BE-67443E8EF086}">
      <p15:sldGuideLst xmlns:p15="http://schemas.microsoft.com/office/powerpoint/2012/main">
        <p15:guide id="3" orient="horz" pos="272">
          <p15:clr>
            <a:srgbClr val="FBAE40"/>
          </p15:clr>
        </p15:guide>
        <p15:guide id="8" pos="5654">
          <p15:clr>
            <a:srgbClr val="FBAE40"/>
          </p15:clr>
        </p15:guide>
        <p15:guide id="9" orient="horz" pos="1049">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Thank you Slide with Image" preserve="1" userDrawn="1">
  <p:cSld name="Thank you Slide with Image">
    <p:spTree>
      <p:nvGrpSpPr>
        <p:cNvPr id="1" name=""/>
        <p:cNvGrpSpPr/>
        <p:nvPr/>
      </p:nvGrpSpPr>
      <p:grpSpPr>
        <a:xfrm>
          <a:off x="0" y="0"/>
          <a:ext cx="0" cy="0"/>
          <a:chOff x="0" y="0"/>
          <a:chExt cx="0" cy="0"/>
        </a:xfrm>
      </p:grpSpPr>
      <p:sp>
        <p:nvSpPr>
          <p:cNvPr id="28" name="Freeform: Shape 27">
            <a:extLst>
              <a:ext uri="{FF2B5EF4-FFF2-40B4-BE49-F238E27FC236}">
                <a16:creationId xmlns:a16="http://schemas.microsoft.com/office/drawing/2014/main" id="{BB04982F-F52C-44E4-9847-91BBC6D10BA0}"/>
              </a:ext>
            </a:extLst>
          </p:cNvPr>
          <p:cNvSpPr/>
          <p:nvPr userDrawn="1"/>
        </p:nvSpPr>
        <p:spPr>
          <a:xfrm>
            <a:off x="2" y="1041399"/>
            <a:ext cx="12191999" cy="5816600"/>
          </a:xfrm>
          <a:custGeom>
            <a:avLst/>
            <a:gdLst>
              <a:gd name="connsiteX0" fmla="*/ 12064999 w 12191999"/>
              <a:gd name="connsiteY0" fmla="*/ 0 h 5816600"/>
              <a:gd name="connsiteX1" fmla="*/ 12191999 w 12191999"/>
              <a:gd name="connsiteY1" fmla="*/ 0 h 5816600"/>
              <a:gd name="connsiteX2" fmla="*/ 12191999 w 12191999"/>
              <a:gd name="connsiteY2" fmla="*/ 758523 h 5816600"/>
              <a:gd name="connsiteX3" fmla="*/ 12191999 w 12191999"/>
              <a:gd name="connsiteY3" fmla="*/ 931779 h 5816600"/>
              <a:gd name="connsiteX4" fmla="*/ 12191999 w 12191999"/>
              <a:gd name="connsiteY4" fmla="*/ 5261912 h 5816600"/>
              <a:gd name="connsiteX5" fmla="*/ 12191999 w 12191999"/>
              <a:gd name="connsiteY5" fmla="*/ 5816600 h 5816600"/>
              <a:gd name="connsiteX6" fmla="*/ 12128499 w 12191999"/>
              <a:gd name="connsiteY6" fmla="*/ 5816600 h 5816600"/>
              <a:gd name="connsiteX7" fmla="*/ 11391899 w 12191999"/>
              <a:gd name="connsiteY7" fmla="*/ 5816600 h 5816600"/>
              <a:gd name="connsiteX8" fmla="*/ 7141944 w 12191999"/>
              <a:gd name="connsiteY8" fmla="*/ 5816600 h 5816600"/>
              <a:gd name="connsiteX9" fmla="*/ 0 w 12191999"/>
              <a:gd name="connsiteY9" fmla="*/ 5816600 h 5816600"/>
              <a:gd name="connsiteX10" fmla="*/ 0 w 12191999"/>
              <a:gd name="connsiteY10" fmla="*/ 931779 h 5816600"/>
              <a:gd name="connsiteX11" fmla="*/ 7141944 w 12191999"/>
              <a:gd name="connsiteY11" fmla="*/ 931779 h 5816600"/>
              <a:gd name="connsiteX12" fmla="*/ 7141944 w 12191999"/>
              <a:gd name="connsiteY12" fmla="*/ 758523 h 5816600"/>
              <a:gd name="connsiteX13" fmla="*/ 7754470 w 12191999"/>
              <a:gd name="connsiteY13" fmla="*/ 758523 h 5816600"/>
              <a:gd name="connsiteX14" fmla="*/ 7754470 w 12191999"/>
              <a:gd name="connsiteY14" fmla="*/ 692171 h 5816600"/>
              <a:gd name="connsiteX15" fmla="*/ 10903987 w 12191999"/>
              <a:gd name="connsiteY15" fmla="*/ 60324 h 5816600"/>
              <a:gd name="connsiteX16" fmla="*/ 11391899 w 12191999"/>
              <a:gd name="connsiteY16" fmla="*/ 60324 h 5816600"/>
              <a:gd name="connsiteX17" fmla="*/ 11391899 w 12191999"/>
              <a:gd name="connsiteY17" fmla="*/ 31749 h 5816600"/>
              <a:gd name="connsiteX18" fmla="*/ 12064999 w 12191999"/>
              <a:gd name="connsiteY18" fmla="*/ 31749 h 5816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191999" h="5816600">
                <a:moveTo>
                  <a:pt x="12064999" y="0"/>
                </a:moveTo>
                <a:lnTo>
                  <a:pt x="12191999" y="0"/>
                </a:lnTo>
                <a:lnTo>
                  <a:pt x="12191999" y="758523"/>
                </a:lnTo>
                <a:lnTo>
                  <a:pt x="12191999" y="931779"/>
                </a:lnTo>
                <a:lnTo>
                  <a:pt x="12191999" y="5261912"/>
                </a:lnTo>
                <a:lnTo>
                  <a:pt x="12191999" y="5816600"/>
                </a:lnTo>
                <a:lnTo>
                  <a:pt x="12128499" y="5816600"/>
                </a:lnTo>
                <a:lnTo>
                  <a:pt x="11391899" y="5816600"/>
                </a:lnTo>
                <a:lnTo>
                  <a:pt x="7141944" y="5816600"/>
                </a:lnTo>
                <a:lnTo>
                  <a:pt x="0" y="5816600"/>
                </a:lnTo>
                <a:lnTo>
                  <a:pt x="0" y="931779"/>
                </a:lnTo>
                <a:lnTo>
                  <a:pt x="7141944" y="931779"/>
                </a:lnTo>
                <a:lnTo>
                  <a:pt x="7141944" y="758523"/>
                </a:lnTo>
                <a:lnTo>
                  <a:pt x="7754470" y="758523"/>
                </a:lnTo>
                <a:lnTo>
                  <a:pt x="7754470" y="692171"/>
                </a:lnTo>
                <a:lnTo>
                  <a:pt x="10903987" y="60324"/>
                </a:lnTo>
                <a:lnTo>
                  <a:pt x="11391899" y="60324"/>
                </a:lnTo>
                <a:lnTo>
                  <a:pt x="11391899" y="31749"/>
                </a:lnTo>
                <a:lnTo>
                  <a:pt x="12064999" y="31749"/>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FFFFFF"/>
              </a:solidFill>
              <a:effectLst/>
              <a:uLnTx/>
              <a:uFillTx/>
              <a:latin typeface="Calibri"/>
              <a:ea typeface="+mn-ea"/>
              <a:cs typeface="+mn-cs"/>
            </a:endParaRPr>
          </a:p>
        </p:txBody>
      </p:sp>
      <p:sp>
        <p:nvSpPr>
          <p:cNvPr id="38" name="Picture Placeholder 37">
            <a:extLst>
              <a:ext uri="{FF2B5EF4-FFF2-40B4-BE49-F238E27FC236}">
                <a16:creationId xmlns:a16="http://schemas.microsoft.com/office/drawing/2014/main" id="{1BF19413-AAD0-47B5-9438-0FCE844ABB45}"/>
              </a:ext>
            </a:extLst>
          </p:cNvPr>
          <p:cNvSpPr>
            <a:spLocks noGrp="1"/>
          </p:cNvSpPr>
          <p:nvPr>
            <p:ph type="pic" sz="quarter" idx="19"/>
          </p:nvPr>
        </p:nvSpPr>
        <p:spPr bwMode="gray">
          <a:xfrm>
            <a:off x="0" y="824892"/>
            <a:ext cx="12192000" cy="6033108"/>
          </a:xfrm>
          <a:custGeom>
            <a:avLst/>
            <a:gdLst>
              <a:gd name="connsiteX0" fmla="*/ 0 w 12192890"/>
              <a:gd name="connsiteY0" fmla="*/ 0 h 6033108"/>
              <a:gd name="connsiteX1" fmla="*/ 889 w 12192890"/>
              <a:gd name="connsiteY1" fmla="*/ 0 h 6033108"/>
              <a:gd name="connsiteX2" fmla="*/ 889 w 12192890"/>
              <a:gd name="connsiteY2" fmla="*/ 394404 h 6033108"/>
              <a:gd name="connsiteX3" fmla="*/ 889 w 12192890"/>
              <a:gd name="connsiteY3" fmla="*/ 1486000 h 6033108"/>
              <a:gd name="connsiteX4" fmla="*/ 889 w 12192890"/>
              <a:gd name="connsiteY4" fmla="*/ 1899579 h 6033108"/>
              <a:gd name="connsiteX5" fmla="*/ 2027301 w 12192890"/>
              <a:gd name="connsiteY5" fmla="*/ 1998179 h 6033108"/>
              <a:gd name="connsiteX6" fmla="*/ 6104827 w 12192890"/>
              <a:gd name="connsiteY6" fmla="*/ 1463206 h 6033108"/>
              <a:gd name="connsiteX7" fmla="*/ 6150483 w 12192890"/>
              <a:gd name="connsiteY7" fmla="*/ 1451524 h 6033108"/>
              <a:gd name="connsiteX8" fmla="*/ 11738858 w 12192890"/>
              <a:gd name="connsiteY8" fmla="*/ 279475 h 6033108"/>
              <a:gd name="connsiteX9" fmla="*/ 12192889 w 12192890"/>
              <a:gd name="connsiteY9" fmla="*/ 262315 h 6033108"/>
              <a:gd name="connsiteX10" fmla="*/ 12192889 w 12192890"/>
              <a:gd name="connsiteY10" fmla="*/ 5025046 h 6033108"/>
              <a:gd name="connsiteX11" fmla="*/ 12192890 w 12192890"/>
              <a:gd name="connsiteY11" fmla="*/ 5025046 h 6033108"/>
              <a:gd name="connsiteX12" fmla="*/ 12192890 w 12192890"/>
              <a:gd name="connsiteY12" fmla="*/ 6033108 h 6033108"/>
              <a:gd name="connsiteX13" fmla="*/ 890 w 12192890"/>
              <a:gd name="connsiteY13" fmla="*/ 6033108 h 6033108"/>
              <a:gd name="connsiteX14" fmla="*/ 890 w 12192890"/>
              <a:gd name="connsiteY14" fmla="*/ 5433033 h 6033108"/>
              <a:gd name="connsiteX15" fmla="*/ 0 w 12192890"/>
              <a:gd name="connsiteY15" fmla="*/ 5433033 h 60331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890" h="6033108">
                <a:moveTo>
                  <a:pt x="0" y="0"/>
                </a:moveTo>
                <a:lnTo>
                  <a:pt x="889" y="0"/>
                </a:lnTo>
                <a:lnTo>
                  <a:pt x="889" y="394404"/>
                </a:lnTo>
                <a:lnTo>
                  <a:pt x="889" y="1486000"/>
                </a:lnTo>
                <a:lnTo>
                  <a:pt x="889" y="1899579"/>
                </a:lnTo>
                <a:cubicBezTo>
                  <a:pt x="889" y="1899579"/>
                  <a:pt x="1045210" y="1998179"/>
                  <a:pt x="2027301" y="1998179"/>
                </a:cubicBezTo>
                <a:cubicBezTo>
                  <a:pt x="3651314" y="1998179"/>
                  <a:pt x="4927411" y="1761740"/>
                  <a:pt x="6104827" y="1463206"/>
                </a:cubicBezTo>
                <a:lnTo>
                  <a:pt x="6150483" y="1451524"/>
                </a:lnTo>
                <a:cubicBezTo>
                  <a:pt x="7940767" y="994272"/>
                  <a:pt x="9509593" y="398184"/>
                  <a:pt x="11738858" y="279475"/>
                </a:cubicBezTo>
                <a:lnTo>
                  <a:pt x="12192889" y="262315"/>
                </a:lnTo>
                <a:lnTo>
                  <a:pt x="12192889" y="5025046"/>
                </a:lnTo>
                <a:lnTo>
                  <a:pt x="12192890" y="5025046"/>
                </a:lnTo>
                <a:lnTo>
                  <a:pt x="12192890" y="6033108"/>
                </a:lnTo>
                <a:lnTo>
                  <a:pt x="890" y="6033108"/>
                </a:lnTo>
                <a:lnTo>
                  <a:pt x="890" y="5433033"/>
                </a:lnTo>
                <a:lnTo>
                  <a:pt x="0" y="5433033"/>
                </a:lnTo>
                <a:close/>
              </a:path>
            </a:pathLst>
          </a:custGeom>
          <a:solidFill>
            <a:schemeClr val="bg1">
              <a:lumMod val="65000"/>
            </a:schemeClr>
          </a:solidFill>
        </p:spPr>
        <p:txBody>
          <a:bodyPr wrap="square" bIns="72000" anchor="b">
            <a:noAutofit/>
          </a:bodyPr>
          <a:lstStyle>
            <a:lvl1pPr marL="0" indent="0" algn="ctr">
              <a:buNone/>
              <a:defRPr>
                <a:solidFill>
                  <a:schemeClr val="bg1"/>
                </a:solidFill>
              </a:defRPr>
            </a:lvl1pPr>
          </a:lstStyle>
          <a:p>
            <a:r>
              <a:rPr lang="de-CH"/>
              <a:t>Bild durch Klicken auf Symbol hinzufügen</a:t>
            </a:r>
          </a:p>
        </p:txBody>
      </p:sp>
      <p:sp>
        <p:nvSpPr>
          <p:cNvPr id="17" name="Rectangle 16">
            <a:extLst>
              <a:ext uri="{FF2B5EF4-FFF2-40B4-BE49-F238E27FC236}">
                <a16:creationId xmlns:a16="http://schemas.microsoft.com/office/drawing/2014/main" id="{F02B7BD8-8150-B144-9667-4F5D3C1D8D7A}"/>
              </a:ext>
            </a:extLst>
          </p:cNvPr>
          <p:cNvSpPr/>
          <p:nvPr userDrawn="1">
            <p:custDataLst>
              <p:tags r:id="rId2"/>
            </p:custDataLst>
          </p:nvPr>
        </p:nvSpPr>
        <p:spPr bwMode="white">
          <a:xfrm>
            <a:off x="8801552" y="5720148"/>
            <a:ext cx="2840655" cy="338554"/>
          </a:xfrm>
          <a:prstGeom prst="rect">
            <a:avLst/>
          </a:prstGeom>
        </p:spPr>
        <p:txBody>
          <a:bodyPr wrap="square" lIns="0" tIns="0" rIns="0" bIns="0" anchor="b">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de-CH" sz="2200" b="0" i="1" u="none" strike="noStrike" kern="1200" cap="none" spc="0" normalizeH="0" baseline="0" noProof="0">
                <a:ln>
                  <a:noFill/>
                </a:ln>
                <a:solidFill>
                  <a:srgbClr val="FFFFFF"/>
                </a:solidFill>
                <a:effectLst/>
                <a:uLnTx/>
                <a:uFillTx/>
                <a:latin typeface="Calibri"/>
                <a:ea typeface="+mn-ea"/>
                <a:cs typeface="+mn-cs"/>
              </a:rPr>
              <a:t>Humidity for a better life</a:t>
            </a:r>
          </a:p>
        </p:txBody>
      </p:sp>
      <p:sp>
        <p:nvSpPr>
          <p:cNvPr id="56" name="Text Placeholder 10"/>
          <p:cNvSpPr>
            <a:spLocks noGrp="1"/>
          </p:cNvSpPr>
          <p:nvPr userDrawn="1">
            <p:ph type="body" sz="quarter" idx="14" hasCustomPrompt="1"/>
          </p:nvPr>
        </p:nvSpPr>
        <p:spPr bwMode="white">
          <a:xfrm>
            <a:off x="623888" y="4685094"/>
            <a:ext cx="4845094" cy="848497"/>
          </a:xfrm>
        </p:spPr>
        <p:txBody>
          <a:bodyPr lIns="0" tIns="0" rIns="0" bIns="0">
            <a:noAutofit/>
          </a:bodyPr>
          <a:lstStyle>
            <a:lvl1pPr marL="0" indent="0">
              <a:spcAft>
                <a:spcPts val="0"/>
              </a:spcAft>
              <a:buNone/>
              <a:defRPr sz="1800" baseline="0">
                <a:solidFill>
                  <a:schemeClr val="bg1"/>
                </a:solidFill>
              </a:defRPr>
            </a:lvl1pPr>
            <a:lvl2pPr marL="457200" indent="0">
              <a:buNone/>
              <a:defRPr sz="3600">
                <a:solidFill>
                  <a:srgbClr val="006AB3"/>
                </a:solidFill>
              </a:defRPr>
            </a:lvl2pPr>
            <a:lvl3pPr marL="914400" indent="0">
              <a:buNone/>
              <a:defRPr sz="3600">
                <a:solidFill>
                  <a:srgbClr val="006AB3"/>
                </a:solidFill>
              </a:defRPr>
            </a:lvl3pPr>
            <a:lvl4pPr marL="1371600" indent="0">
              <a:buNone/>
              <a:defRPr sz="3600">
                <a:solidFill>
                  <a:srgbClr val="006AB3"/>
                </a:solidFill>
              </a:defRPr>
            </a:lvl4pPr>
            <a:lvl5pPr marL="1828800" indent="0">
              <a:buNone/>
              <a:defRPr sz="3600">
                <a:solidFill>
                  <a:srgbClr val="006AB3"/>
                </a:solidFill>
              </a:defRPr>
            </a:lvl5pPr>
          </a:lstStyle>
          <a:p>
            <a:pPr lvl="0"/>
            <a:r>
              <a:rPr lang="de-CH"/>
              <a:t>Click to add contact information</a:t>
            </a:r>
          </a:p>
        </p:txBody>
      </p:sp>
      <p:sp>
        <p:nvSpPr>
          <p:cNvPr id="26" name="Text Placeholder 4">
            <a:extLst>
              <a:ext uri="{FF2B5EF4-FFF2-40B4-BE49-F238E27FC236}">
                <a16:creationId xmlns:a16="http://schemas.microsoft.com/office/drawing/2014/main" id="{60AF22BA-D87C-43CC-8F07-93BAA9D9A21B}"/>
              </a:ext>
            </a:extLst>
          </p:cNvPr>
          <p:cNvSpPr>
            <a:spLocks noGrp="1"/>
          </p:cNvSpPr>
          <p:nvPr userDrawn="1">
            <p:ph type="body" sz="quarter" idx="15" hasCustomPrompt="1"/>
          </p:nvPr>
        </p:nvSpPr>
        <p:spPr bwMode="white">
          <a:xfrm>
            <a:off x="623887" y="4368866"/>
            <a:ext cx="4845094" cy="271984"/>
          </a:xfrm>
        </p:spPr>
        <p:txBody>
          <a:bodyPr tIns="0" anchor="b"/>
          <a:lstStyle>
            <a:lvl1pPr marL="0" indent="0">
              <a:spcBef>
                <a:spcPts val="1000"/>
              </a:spcBef>
              <a:spcAft>
                <a:spcPts val="0"/>
              </a:spcAft>
              <a:buNone/>
              <a:defRPr sz="1800" b="1">
                <a:solidFill>
                  <a:schemeClr val="bg2"/>
                </a:solidFill>
              </a:defRPr>
            </a:lvl1pPr>
          </a:lstStyle>
          <a:p>
            <a:pPr lvl="0"/>
            <a:r>
              <a:rPr lang="de-CH"/>
              <a:t>Click to add contact title</a:t>
            </a:r>
          </a:p>
        </p:txBody>
      </p:sp>
      <p:pic>
        <p:nvPicPr>
          <p:cNvPr id="31" name="Graphic 30">
            <a:extLst>
              <a:ext uri="{FF2B5EF4-FFF2-40B4-BE49-F238E27FC236}">
                <a16:creationId xmlns:a16="http://schemas.microsoft.com/office/drawing/2014/main" id="{0A1DE9A2-33AB-4C02-8F3D-B9E2E5CA7D4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0" y="431800"/>
            <a:ext cx="12192000" cy="2393950"/>
          </a:xfrm>
          <a:prstGeom prst="rect">
            <a:avLst/>
          </a:prstGeom>
        </p:spPr>
      </p:pic>
      <p:sp>
        <p:nvSpPr>
          <p:cNvPr id="2" name="Title 1">
            <a:extLst>
              <a:ext uri="{FF2B5EF4-FFF2-40B4-BE49-F238E27FC236}">
                <a16:creationId xmlns:a16="http://schemas.microsoft.com/office/drawing/2014/main" id="{345D2BE7-4E10-457A-8F83-4C39186C9BB9}"/>
              </a:ext>
            </a:extLst>
          </p:cNvPr>
          <p:cNvSpPr>
            <a:spLocks noGrp="1"/>
          </p:cNvSpPr>
          <p:nvPr userDrawn="1">
            <p:ph type="title" hasCustomPrompt="1"/>
          </p:nvPr>
        </p:nvSpPr>
        <p:spPr bwMode="white">
          <a:xfrm>
            <a:off x="623888" y="3017839"/>
            <a:ext cx="8351837" cy="514501"/>
          </a:xfrm>
        </p:spPr>
        <p:txBody>
          <a:bodyPr vert="horz"/>
          <a:lstStyle>
            <a:lvl1pPr>
              <a:lnSpc>
                <a:spcPct val="90000"/>
              </a:lnSpc>
              <a:spcAft>
                <a:spcPts val="800"/>
              </a:spcAft>
              <a:defRPr sz="3800">
                <a:solidFill>
                  <a:schemeClr val="bg2"/>
                </a:solidFill>
              </a:defRPr>
            </a:lvl1pPr>
          </a:lstStyle>
          <a:p>
            <a:r>
              <a:rPr lang="de-CH"/>
              <a:t>Thank you for working as a team.</a:t>
            </a:r>
          </a:p>
        </p:txBody>
      </p:sp>
      <p:grpSp>
        <p:nvGrpSpPr>
          <p:cNvPr id="30" name="Group 29"/>
          <p:cNvGrpSpPr>
            <a:grpSpLocks/>
          </p:cNvGrpSpPr>
          <p:nvPr userDrawn="1">
            <p:custDataLst>
              <p:tags r:id="rId3"/>
            </p:custDataLst>
          </p:nvPr>
        </p:nvGrpSpPr>
        <p:grpSpPr bwMode="gray">
          <a:xfrm>
            <a:off x="9848382" y="421200"/>
            <a:ext cx="1722438" cy="331788"/>
            <a:chOff x="10052050" y="1195388"/>
            <a:chExt cx="1722438" cy="331788"/>
          </a:xfrm>
        </p:grpSpPr>
        <p:sp>
          <p:nvSpPr>
            <p:cNvPr id="44" name="Freeform 5"/>
            <p:cNvSpPr>
              <a:spLocks/>
            </p:cNvSpPr>
            <p:nvPr userDrawn="1"/>
          </p:nvSpPr>
          <p:spPr bwMode="gray">
            <a:xfrm>
              <a:off x="10052050" y="1343025"/>
              <a:ext cx="387350" cy="101600"/>
            </a:xfrm>
            <a:custGeom>
              <a:avLst/>
              <a:gdLst>
                <a:gd name="T0" fmla="*/ 136 w 441"/>
                <a:gd name="T1" fmla="*/ 22 h 117"/>
                <a:gd name="T2" fmla="*/ 312 w 441"/>
                <a:gd name="T3" fmla="*/ 57 h 117"/>
                <a:gd name="T4" fmla="*/ 441 w 441"/>
                <a:gd name="T5" fmla="*/ 0 h 117"/>
                <a:gd name="T6" fmla="*/ 382 w 441"/>
                <a:gd name="T7" fmla="*/ 81 h 117"/>
                <a:gd name="T8" fmla="*/ 270 w 441"/>
                <a:gd name="T9" fmla="*/ 117 h 117"/>
                <a:gd name="T10" fmla="*/ 108 w 441"/>
                <a:gd name="T11" fmla="*/ 80 h 117"/>
                <a:gd name="T12" fmla="*/ 0 w 441"/>
                <a:gd name="T13" fmla="*/ 116 h 117"/>
                <a:gd name="T14" fmla="*/ 136 w 441"/>
                <a:gd name="T15" fmla="*/ 22 h 1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1" h="117">
                  <a:moveTo>
                    <a:pt x="136" y="22"/>
                  </a:moveTo>
                  <a:cubicBezTo>
                    <a:pt x="216" y="22"/>
                    <a:pt x="225" y="57"/>
                    <a:pt x="312" y="57"/>
                  </a:cubicBezTo>
                  <a:cubicBezTo>
                    <a:pt x="394" y="57"/>
                    <a:pt x="434" y="9"/>
                    <a:pt x="441" y="0"/>
                  </a:cubicBezTo>
                  <a:cubicBezTo>
                    <a:pt x="429" y="32"/>
                    <a:pt x="405" y="63"/>
                    <a:pt x="382" y="81"/>
                  </a:cubicBezTo>
                  <a:cubicBezTo>
                    <a:pt x="351" y="106"/>
                    <a:pt x="312" y="117"/>
                    <a:pt x="270" y="117"/>
                  </a:cubicBezTo>
                  <a:cubicBezTo>
                    <a:pt x="211" y="117"/>
                    <a:pt x="171" y="80"/>
                    <a:pt x="108" y="80"/>
                  </a:cubicBezTo>
                  <a:cubicBezTo>
                    <a:pt x="55" y="80"/>
                    <a:pt x="17" y="100"/>
                    <a:pt x="0" y="116"/>
                  </a:cubicBezTo>
                  <a:cubicBezTo>
                    <a:pt x="8" y="91"/>
                    <a:pt x="40" y="22"/>
                    <a:pt x="136" y="22"/>
                  </a:cubicBezTo>
                </a:path>
              </a:pathLst>
            </a:custGeom>
            <a:solidFill>
              <a:srgbClr val="0069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000000"/>
                </a:solidFill>
                <a:effectLst/>
                <a:uLnTx/>
                <a:uFillTx/>
                <a:latin typeface="Calibri"/>
                <a:ea typeface="+mn-ea"/>
                <a:cs typeface="+mn-cs"/>
              </a:endParaRPr>
            </a:p>
          </p:txBody>
        </p:sp>
        <p:sp>
          <p:nvSpPr>
            <p:cNvPr id="45" name="Freeform 6"/>
            <p:cNvSpPr>
              <a:spLocks/>
            </p:cNvSpPr>
            <p:nvPr userDrawn="1"/>
          </p:nvSpPr>
          <p:spPr bwMode="gray">
            <a:xfrm>
              <a:off x="10094913" y="1268413"/>
              <a:ext cx="388938" cy="101600"/>
            </a:xfrm>
            <a:custGeom>
              <a:avLst/>
              <a:gdLst>
                <a:gd name="T0" fmla="*/ 136 w 441"/>
                <a:gd name="T1" fmla="*/ 22 h 117"/>
                <a:gd name="T2" fmla="*/ 312 w 441"/>
                <a:gd name="T3" fmla="*/ 57 h 117"/>
                <a:gd name="T4" fmla="*/ 441 w 441"/>
                <a:gd name="T5" fmla="*/ 0 h 117"/>
                <a:gd name="T6" fmla="*/ 382 w 441"/>
                <a:gd name="T7" fmla="*/ 82 h 117"/>
                <a:gd name="T8" fmla="*/ 270 w 441"/>
                <a:gd name="T9" fmla="*/ 117 h 117"/>
                <a:gd name="T10" fmla="*/ 107 w 441"/>
                <a:gd name="T11" fmla="*/ 81 h 117"/>
                <a:gd name="T12" fmla="*/ 0 w 441"/>
                <a:gd name="T13" fmla="*/ 116 h 117"/>
                <a:gd name="T14" fmla="*/ 136 w 441"/>
                <a:gd name="T15" fmla="*/ 22 h 1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1" h="117">
                  <a:moveTo>
                    <a:pt x="136" y="22"/>
                  </a:moveTo>
                  <a:cubicBezTo>
                    <a:pt x="216" y="22"/>
                    <a:pt x="224" y="57"/>
                    <a:pt x="312" y="57"/>
                  </a:cubicBezTo>
                  <a:cubicBezTo>
                    <a:pt x="393" y="57"/>
                    <a:pt x="434" y="9"/>
                    <a:pt x="441" y="0"/>
                  </a:cubicBezTo>
                  <a:cubicBezTo>
                    <a:pt x="428" y="33"/>
                    <a:pt x="404" y="63"/>
                    <a:pt x="382" y="82"/>
                  </a:cubicBezTo>
                  <a:cubicBezTo>
                    <a:pt x="351" y="106"/>
                    <a:pt x="312" y="117"/>
                    <a:pt x="270" y="117"/>
                  </a:cubicBezTo>
                  <a:cubicBezTo>
                    <a:pt x="211" y="117"/>
                    <a:pt x="171" y="81"/>
                    <a:pt x="107" y="81"/>
                  </a:cubicBezTo>
                  <a:cubicBezTo>
                    <a:pt x="55" y="81"/>
                    <a:pt x="17" y="100"/>
                    <a:pt x="0" y="116"/>
                  </a:cubicBezTo>
                  <a:cubicBezTo>
                    <a:pt x="8" y="91"/>
                    <a:pt x="40" y="22"/>
                    <a:pt x="136" y="22"/>
                  </a:cubicBezTo>
                </a:path>
              </a:pathLst>
            </a:custGeom>
            <a:solidFill>
              <a:srgbClr val="8AB2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000000"/>
                </a:solidFill>
                <a:effectLst/>
                <a:uLnTx/>
                <a:uFillTx/>
                <a:latin typeface="Calibri"/>
                <a:ea typeface="+mn-ea"/>
                <a:cs typeface="+mn-cs"/>
              </a:endParaRPr>
            </a:p>
          </p:txBody>
        </p:sp>
        <p:sp>
          <p:nvSpPr>
            <p:cNvPr id="46" name="Freeform 7"/>
            <p:cNvSpPr>
              <a:spLocks/>
            </p:cNvSpPr>
            <p:nvPr userDrawn="1"/>
          </p:nvSpPr>
          <p:spPr bwMode="gray">
            <a:xfrm>
              <a:off x="10136188" y="1195388"/>
              <a:ext cx="387350" cy="101600"/>
            </a:xfrm>
            <a:custGeom>
              <a:avLst/>
              <a:gdLst>
                <a:gd name="T0" fmla="*/ 136 w 441"/>
                <a:gd name="T1" fmla="*/ 22 h 117"/>
                <a:gd name="T2" fmla="*/ 312 w 441"/>
                <a:gd name="T3" fmla="*/ 57 h 117"/>
                <a:gd name="T4" fmla="*/ 441 w 441"/>
                <a:gd name="T5" fmla="*/ 0 h 117"/>
                <a:gd name="T6" fmla="*/ 382 w 441"/>
                <a:gd name="T7" fmla="*/ 82 h 117"/>
                <a:gd name="T8" fmla="*/ 271 w 441"/>
                <a:gd name="T9" fmla="*/ 117 h 117"/>
                <a:gd name="T10" fmla="*/ 108 w 441"/>
                <a:gd name="T11" fmla="*/ 80 h 117"/>
                <a:gd name="T12" fmla="*/ 0 w 441"/>
                <a:gd name="T13" fmla="*/ 116 h 117"/>
                <a:gd name="T14" fmla="*/ 136 w 441"/>
                <a:gd name="T15" fmla="*/ 22 h 1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1" h="117">
                  <a:moveTo>
                    <a:pt x="136" y="22"/>
                  </a:moveTo>
                  <a:cubicBezTo>
                    <a:pt x="216" y="22"/>
                    <a:pt x="225" y="57"/>
                    <a:pt x="312" y="57"/>
                  </a:cubicBezTo>
                  <a:cubicBezTo>
                    <a:pt x="394" y="57"/>
                    <a:pt x="434" y="9"/>
                    <a:pt x="441" y="0"/>
                  </a:cubicBezTo>
                  <a:cubicBezTo>
                    <a:pt x="429" y="33"/>
                    <a:pt x="405" y="63"/>
                    <a:pt x="382" y="82"/>
                  </a:cubicBezTo>
                  <a:cubicBezTo>
                    <a:pt x="351" y="106"/>
                    <a:pt x="312" y="117"/>
                    <a:pt x="271" y="117"/>
                  </a:cubicBezTo>
                  <a:cubicBezTo>
                    <a:pt x="211" y="117"/>
                    <a:pt x="171" y="80"/>
                    <a:pt x="108" y="80"/>
                  </a:cubicBezTo>
                  <a:cubicBezTo>
                    <a:pt x="55" y="80"/>
                    <a:pt x="17" y="100"/>
                    <a:pt x="0" y="116"/>
                  </a:cubicBezTo>
                  <a:cubicBezTo>
                    <a:pt x="8" y="91"/>
                    <a:pt x="40" y="22"/>
                    <a:pt x="136" y="22"/>
                  </a:cubicBezTo>
                </a:path>
              </a:pathLst>
            </a:custGeom>
            <a:solidFill>
              <a:srgbClr val="CFE0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000000"/>
                </a:solidFill>
                <a:effectLst/>
                <a:uLnTx/>
                <a:uFillTx/>
                <a:latin typeface="Calibri"/>
                <a:ea typeface="+mn-ea"/>
                <a:cs typeface="+mn-cs"/>
              </a:endParaRPr>
            </a:p>
          </p:txBody>
        </p:sp>
        <p:sp>
          <p:nvSpPr>
            <p:cNvPr id="47" name="Freeform 8"/>
            <p:cNvSpPr>
              <a:spLocks/>
            </p:cNvSpPr>
            <p:nvPr userDrawn="1"/>
          </p:nvSpPr>
          <p:spPr bwMode="gray">
            <a:xfrm>
              <a:off x="10461625" y="1300163"/>
              <a:ext cx="184150" cy="227013"/>
            </a:xfrm>
            <a:custGeom>
              <a:avLst/>
              <a:gdLst>
                <a:gd name="T0" fmla="*/ 175 w 209"/>
                <a:gd name="T1" fmla="*/ 227 h 258"/>
                <a:gd name="T2" fmla="*/ 159 w 209"/>
                <a:gd name="T3" fmla="*/ 248 h 258"/>
                <a:gd name="T4" fmla="*/ 104 w 209"/>
                <a:gd name="T5" fmla="*/ 258 h 258"/>
                <a:gd name="T6" fmla="*/ 0 w 209"/>
                <a:gd name="T7" fmla="*/ 153 h 258"/>
                <a:gd name="T8" fmla="*/ 138 w 209"/>
                <a:gd name="T9" fmla="*/ 0 h 258"/>
                <a:gd name="T10" fmla="*/ 196 w 209"/>
                <a:gd name="T11" fmla="*/ 14 h 258"/>
                <a:gd name="T12" fmla="*/ 209 w 209"/>
                <a:gd name="T13" fmla="*/ 30 h 258"/>
                <a:gd name="T14" fmla="*/ 206 w 209"/>
                <a:gd name="T15" fmla="*/ 38 h 258"/>
                <a:gd name="T16" fmla="*/ 189 w 209"/>
                <a:gd name="T17" fmla="*/ 64 h 258"/>
                <a:gd name="T18" fmla="*/ 176 w 209"/>
                <a:gd name="T19" fmla="*/ 73 h 258"/>
                <a:gd name="T20" fmla="*/ 160 w 209"/>
                <a:gd name="T21" fmla="*/ 68 h 258"/>
                <a:gd name="T22" fmla="*/ 138 w 209"/>
                <a:gd name="T23" fmla="*/ 63 h 258"/>
                <a:gd name="T24" fmla="*/ 77 w 209"/>
                <a:gd name="T25" fmla="*/ 149 h 258"/>
                <a:gd name="T26" fmla="*/ 120 w 209"/>
                <a:gd name="T27" fmla="*/ 194 h 258"/>
                <a:gd name="T28" fmla="*/ 144 w 209"/>
                <a:gd name="T29" fmla="*/ 190 h 258"/>
                <a:gd name="T30" fmla="*/ 166 w 209"/>
                <a:gd name="T31" fmla="*/ 198 h 258"/>
                <a:gd name="T32" fmla="*/ 175 w 209"/>
                <a:gd name="T33" fmla="*/ 227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9" h="258">
                  <a:moveTo>
                    <a:pt x="175" y="227"/>
                  </a:moveTo>
                  <a:cubicBezTo>
                    <a:pt x="179" y="241"/>
                    <a:pt x="165" y="245"/>
                    <a:pt x="159" y="248"/>
                  </a:cubicBezTo>
                  <a:cubicBezTo>
                    <a:pt x="142" y="255"/>
                    <a:pt x="123" y="258"/>
                    <a:pt x="104" y="258"/>
                  </a:cubicBezTo>
                  <a:cubicBezTo>
                    <a:pt x="31" y="258"/>
                    <a:pt x="0" y="209"/>
                    <a:pt x="0" y="153"/>
                  </a:cubicBezTo>
                  <a:cubicBezTo>
                    <a:pt x="0" y="76"/>
                    <a:pt x="56" y="0"/>
                    <a:pt x="138" y="0"/>
                  </a:cubicBezTo>
                  <a:cubicBezTo>
                    <a:pt x="161" y="0"/>
                    <a:pt x="181" y="6"/>
                    <a:pt x="196" y="14"/>
                  </a:cubicBezTo>
                  <a:cubicBezTo>
                    <a:pt x="204" y="18"/>
                    <a:pt x="209" y="24"/>
                    <a:pt x="209" y="30"/>
                  </a:cubicBezTo>
                  <a:cubicBezTo>
                    <a:pt x="209" y="33"/>
                    <a:pt x="208" y="35"/>
                    <a:pt x="206" y="38"/>
                  </a:cubicBezTo>
                  <a:cubicBezTo>
                    <a:pt x="189" y="64"/>
                    <a:pt x="189" y="64"/>
                    <a:pt x="189" y="64"/>
                  </a:cubicBezTo>
                  <a:cubicBezTo>
                    <a:pt x="185" y="70"/>
                    <a:pt x="181" y="73"/>
                    <a:pt x="176" y="73"/>
                  </a:cubicBezTo>
                  <a:cubicBezTo>
                    <a:pt x="170" y="73"/>
                    <a:pt x="167" y="70"/>
                    <a:pt x="160" y="68"/>
                  </a:cubicBezTo>
                  <a:cubicBezTo>
                    <a:pt x="154" y="66"/>
                    <a:pt x="149" y="63"/>
                    <a:pt x="138" y="63"/>
                  </a:cubicBezTo>
                  <a:cubicBezTo>
                    <a:pt x="109" y="63"/>
                    <a:pt x="77" y="94"/>
                    <a:pt x="77" y="149"/>
                  </a:cubicBezTo>
                  <a:cubicBezTo>
                    <a:pt x="77" y="182"/>
                    <a:pt x="95" y="194"/>
                    <a:pt x="120" y="194"/>
                  </a:cubicBezTo>
                  <a:cubicBezTo>
                    <a:pt x="127" y="194"/>
                    <a:pt x="135" y="193"/>
                    <a:pt x="144" y="190"/>
                  </a:cubicBezTo>
                  <a:cubicBezTo>
                    <a:pt x="150" y="189"/>
                    <a:pt x="162" y="184"/>
                    <a:pt x="166" y="198"/>
                  </a:cubicBezTo>
                  <a:lnTo>
                    <a:pt x="175" y="227"/>
                  </a:lnTo>
                  <a:close/>
                </a:path>
              </a:pathLst>
            </a:custGeom>
            <a:solidFill>
              <a:srgbClr val="0069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000000"/>
                </a:solidFill>
                <a:effectLst/>
                <a:uLnTx/>
                <a:uFillTx/>
                <a:latin typeface="Calibri"/>
                <a:ea typeface="+mn-ea"/>
                <a:cs typeface="+mn-cs"/>
              </a:endParaRPr>
            </a:p>
          </p:txBody>
        </p:sp>
        <p:sp>
          <p:nvSpPr>
            <p:cNvPr id="48" name="Freeform 9"/>
            <p:cNvSpPr>
              <a:spLocks noEditPoints="1"/>
            </p:cNvSpPr>
            <p:nvPr userDrawn="1"/>
          </p:nvSpPr>
          <p:spPr bwMode="gray">
            <a:xfrm>
              <a:off x="10633075" y="1300163"/>
              <a:ext cx="217488" cy="227013"/>
            </a:xfrm>
            <a:custGeom>
              <a:avLst/>
              <a:gdLst>
                <a:gd name="T0" fmla="*/ 112 w 248"/>
                <a:gd name="T1" fmla="*/ 195 h 258"/>
                <a:gd name="T2" fmla="*/ 78 w 248"/>
                <a:gd name="T3" fmla="*/ 150 h 258"/>
                <a:gd name="T4" fmla="*/ 137 w 248"/>
                <a:gd name="T5" fmla="*/ 63 h 258"/>
                <a:gd name="T6" fmla="*/ 170 w 248"/>
                <a:gd name="T7" fmla="*/ 109 h 258"/>
                <a:gd name="T8" fmla="*/ 112 w 248"/>
                <a:gd name="T9" fmla="*/ 195 h 258"/>
                <a:gd name="T10" fmla="*/ 143 w 248"/>
                <a:gd name="T11" fmla="*/ 0 h 258"/>
                <a:gd name="T12" fmla="*/ 1 w 248"/>
                <a:gd name="T13" fmla="*/ 155 h 258"/>
                <a:gd name="T14" fmla="*/ 105 w 248"/>
                <a:gd name="T15" fmla="*/ 258 h 258"/>
                <a:gd name="T16" fmla="*/ 247 w 248"/>
                <a:gd name="T17" fmla="*/ 103 h 258"/>
                <a:gd name="T18" fmla="*/ 143 w 248"/>
                <a:gd name="T19" fmla="*/ 0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8" h="258">
                  <a:moveTo>
                    <a:pt x="112" y="195"/>
                  </a:moveTo>
                  <a:cubicBezTo>
                    <a:pt x="88" y="195"/>
                    <a:pt x="78" y="177"/>
                    <a:pt x="78" y="150"/>
                  </a:cubicBezTo>
                  <a:cubicBezTo>
                    <a:pt x="79" y="102"/>
                    <a:pt x="104" y="63"/>
                    <a:pt x="137" y="63"/>
                  </a:cubicBezTo>
                  <a:cubicBezTo>
                    <a:pt x="160" y="63"/>
                    <a:pt x="170" y="81"/>
                    <a:pt x="170" y="109"/>
                  </a:cubicBezTo>
                  <a:cubicBezTo>
                    <a:pt x="169" y="159"/>
                    <a:pt x="144" y="195"/>
                    <a:pt x="112" y="195"/>
                  </a:cubicBezTo>
                  <a:moveTo>
                    <a:pt x="143" y="0"/>
                  </a:moveTo>
                  <a:cubicBezTo>
                    <a:pt x="56" y="0"/>
                    <a:pt x="3" y="73"/>
                    <a:pt x="1" y="155"/>
                  </a:cubicBezTo>
                  <a:cubicBezTo>
                    <a:pt x="0" y="213"/>
                    <a:pt x="36" y="258"/>
                    <a:pt x="105" y="258"/>
                  </a:cubicBezTo>
                  <a:cubicBezTo>
                    <a:pt x="196" y="258"/>
                    <a:pt x="245" y="185"/>
                    <a:pt x="247" y="103"/>
                  </a:cubicBezTo>
                  <a:cubicBezTo>
                    <a:pt x="248" y="45"/>
                    <a:pt x="212" y="0"/>
                    <a:pt x="143" y="0"/>
                  </a:cubicBezTo>
                </a:path>
              </a:pathLst>
            </a:custGeom>
            <a:solidFill>
              <a:srgbClr val="0069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000000"/>
                </a:solidFill>
                <a:effectLst/>
                <a:uLnTx/>
                <a:uFillTx/>
                <a:latin typeface="Calibri"/>
                <a:ea typeface="+mn-ea"/>
                <a:cs typeface="+mn-cs"/>
              </a:endParaRPr>
            </a:p>
          </p:txBody>
        </p:sp>
        <p:sp>
          <p:nvSpPr>
            <p:cNvPr id="49" name="Freeform 10"/>
            <p:cNvSpPr>
              <a:spLocks/>
            </p:cNvSpPr>
            <p:nvPr userDrawn="1"/>
          </p:nvSpPr>
          <p:spPr bwMode="gray">
            <a:xfrm>
              <a:off x="10853738" y="1300163"/>
              <a:ext cx="230188" cy="222250"/>
            </a:xfrm>
            <a:custGeom>
              <a:avLst/>
              <a:gdLst>
                <a:gd name="T0" fmla="*/ 79 w 261"/>
                <a:gd name="T1" fmla="*/ 233 h 252"/>
                <a:gd name="T2" fmla="*/ 59 w 261"/>
                <a:gd name="T3" fmla="*/ 252 h 252"/>
                <a:gd name="T4" fmla="*/ 16 w 261"/>
                <a:gd name="T5" fmla="*/ 252 h 252"/>
                <a:gd name="T6" fmla="*/ 3 w 261"/>
                <a:gd name="T7" fmla="*/ 235 h 252"/>
                <a:gd name="T8" fmla="*/ 37 w 261"/>
                <a:gd name="T9" fmla="*/ 54 h 252"/>
                <a:gd name="T10" fmla="*/ 63 w 261"/>
                <a:gd name="T11" fmla="*/ 21 h 252"/>
                <a:gd name="T12" fmla="*/ 159 w 261"/>
                <a:gd name="T13" fmla="*/ 0 h 252"/>
                <a:gd name="T14" fmla="*/ 249 w 261"/>
                <a:gd name="T15" fmla="*/ 114 h 252"/>
                <a:gd name="T16" fmla="*/ 228 w 261"/>
                <a:gd name="T17" fmla="*/ 233 h 252"/>
                <a:gd name="T18" fmla="*/ 208 w 261"/>
                <a:gd name="T19" fmla="*/ 252 h 252"/>
                <a:gd name="T20" fmla="*/ 165 w 261"/>
                <a:gd name="T21" fmla="*/ 252 h 252"/>
                <a:gd name="T22" fmla="*/ 152 w 261"/>
                <a:gd name="T23" fmla="*/ 235 h 252"/>
                <a:gd name="T24" fmla="*/ 174 w 261"/>
                <a:gd name="T25" fmla="*/ 108 h 252"/>
                <a:gd name="T26" fmla="*/ 175 w 261"/>
                <a:gd name="T27" fmla="*/ 94 h 252"/>
                <a:gd name="T28" fmla="*/ 148 w 261"/>
                <a:gd name="T29" fmla="*/ 65 h 252"/>
                <a:gd name="T30" fmla="*/ 126 w 261"/>
                <a:gd name="T31" fmla="*/ 67 h 252"/>
                <a:gd name="T32" fmla="*/ 105 w 261"/>
                <a:gd name="T33" fmla="*/ 87 h 252"/>
                <a:gd name="T34" fmla="*/ 79 w 261"/>
                <a:gd name="T35" fmla="*/ 233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1" h="252">
                  <a:moveTo>
                    <a:pt x="79" y="233"/>
                  </a:moveTo>
                  <a:cubicBezTo>
                    <a:pt x="76" y="245"/>
                    <a:pt x="70" y="252"/>
                    <a:pt x="59" y="252"/>
                  </a:cubicBezTo>
                  <a:cubicBezTo>
                    <a:pt x="16" y="252"/>
                    <a:pt x="16" y="252"/>
                    <a:pt x="16" y="252"/>
                  </a:cubicBezTo>
                  <a:cubicBezTo>
                    <a:pt x="6" y="252"/>
                    <a:pt x="0" y="246"/>
                    <a:pt x="3" y="235"/>
                  </a:cubicBezTo>
                  <a:cubicBezTo>
                    <a:pt x="37" y="54"/>
                    <a:pt x="37" y="54"/>
                    <a:pt x="37" y="54"/>
                  </a:cubicBezTo>
                  <a:cubicBezTo>
                    <a:pt x="41" y="33"/>
                    <a:pt x="51" y="27"/>
                    <a:pt x="63" y="21"/>
                  </a:cubicBezTo>
                  <a:cubicBezTo>
                    <a:pt x="88" y="8"/>
                    <a:pt x="126" y="0"/>
                    <a:pt x="159" y="0"/>
                  </a:cubicBezTo>
                  <a:cubicBezTo>
                    <a:pt x="236" y="0"/>
                    <a:pt x="261" y="50"/>
                    <a:pt x="249" y="114"/>
                  </a:cubicBezTo>
                  <a:cubicBezTo>
                    <a:pt x="228" y="233"/>
                    <a:pt x="228" y="233"/>
                    <a:pt x="228" y="233"/>
                  </a:cubicBezTo>
                  <a:cubicBezTo>
                    <a:pt x="226" y="245"/>
                    <a:pt x="220" y="252"/>
                    <a:pt x="208" y="252"/>
                  </a:cubicBezTo>
                  <a:cubicBezTo>
                    <a:pt x="165" y="252"/>
                    <a:pt x="165" y="252"/>
                    <a:pt x="165" y="252"/>
                  </a:cubicBezTo>
                  <a:cubicBezTo>
                    <a:pt x="155" y="252"/>
                    <a:pt x="150" y="246"/>
                    <a:pt x="152" y="235"/>
                  </a:cubicBezTo>
                  <a:cubicBezTo>
                    <a:pt x="174" y="108"/>
                    <a:pt x="174" y="108"/>
                    <a:pt x="174" y="108"/>
                  </a:cubicBezTo>
                  <a:cubicBezTo>
                    <a:pt x="175" y="103"/>
                    <a:pt x="175" y="98"/>
                    <a:pt x="175" y="94"/>
                  </a:cubicBezTo>
                  <a:cubicBezTo>
                    <a:pt x="175" y="77"/>
                    <a:pt x="168" y="65"/>
                    <a:pt x="148" y="65"/>
                  </a:cubicBezTo>
                  <a:cubicBezTo>
                    <a:pt x="140" y="65"/>
                    <a:pt x="132" y="66"/>
                    <a:pt x="126" y="67"/>
                  </a:cubicBezTo>
                  <a:cubicBezTo>
                    <a:pt x="112" y="69"/>
                    <a:pt x="108" y="74"/>
                    <a:pt x="105" y="87"/>
                  </a:cubicBezTo>
                  <a:lnTo>
                    <a:pt x="79" y="233"/>
                  </a:lnTo>
                  <a:close/>
                </a:path>
              </a:pathLst>
            </a:custGeom>
            <a:solidFill>
              <a:srgbClr val="0069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000000"/>
                </a:solidFill>
                <a:effectLst/>
                <a:uLnTx/>
                <a:uFillTx/>
                <a:latin typeface="Calibri"/>
                <a:ea typeface="+mn-ea"/>
                <a:cs typeface="+mn-cs"/>
              </a:endParaRPr>
            </a:p>
          </p:txBody>
        </p:sp>
        <p:sp>
          <p:nvSpPr>
            <p:cNvPr id="50" name="Freeform 11"/>
            <p:cNvSpPr>
              <a:spLocks noEditPoints="1"/>
            </p:cNvSpPr>
            <p:nvPr userDrawn="1"/>
          </p:nvSpPr>
          <p:spPr bwMode="gray">
            <a:xfrm>
              <a:off x="11095038" y="1206500"/>
              <a:ext cx="241300" cy="320675"/>
            </a:xfrm>
            <a:custGeom>
              <a:avLst/>
              <a:gdLst>
                <a:gd name="T0" fmla="*/ 154 w 274"/>
                <a:gd name="T1" fmla="*/ 262 h 364"/>
                <a:gd name="T2" fmla="*/ 110 w 274"/>
                <a:gd name="T3" fmla="*/ 302 h 364"/>
                <a:gd name="T4" fmla="*/ 75 w 274"/>
                <a:gd name="T5" fmla="*/ 257 h 364"/>
                <a:gd name="T6" fmla="*/ 139 w 274"/>
                <a:gd name="T7" fmla="*/ 169 h 364"/>
                <a:gd name="T8" fmla="*/ 170 w 274"/>
                <a:gd name="T9" fmla="*/ 174 h 364"/>
                <a:gd name="T10" fmla="*/ 154 w 274"/>
                <a:gd name="T11" fmla="*/ 262 h 364"/>
                <a:gd name="T12" fmla="*/ 259 w 274"/>
                <a:gd name="T13" fmla="*/ 1 h 364"/>
                <a:gd name="T14" fmla="*/ 216 w 274"/>
                <a:gd name="T15" fmla="*/ 7 h 364"/>
                <a:gd name="T16" fmla="*/ 196 w 274"/>
                <a:gd name="T17" fmla="*/ 24 h 364"/>
                <a:gd name="T18" fmla="*/ 181 w 274"/>
                <a:gd name="T19" fmla="*/ 114 h 364"/>
                <a:gd name="T20" fmla="*/ 142 w 274"/>
                <a:gd name="T21" fmla="*/ 107 h 364"/>
                <a:gd name="T22" fmla="*/ 0 w 274"/>
                <a:gd name="T23" fmla="*/ 265 h 364"/>
                <a:gd name="T24" fmla="*/ 102 w 274"/>
                <a:gd name="T25" fmla="*/ 364 h 364"/>
                <a:gd name="T26" fmla="*/ 228 w 274"/>
                <a:gd name="T27" fmla="*/ 266 h 364"/>
                <a:gd name="T28" fmla="*/ 273 w 274"/>
                <a:gd name="T29" fmla="*/ 15 h 364"/>
                <a:gd name="T30" fmla="*/ 259 w 274"/>
                <a:gd name="T31" fmla="*/ 1 h 3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4" h="364">
                  <a:moveTo>
                    <a:pt x="154" y="262"/>
                  </a:moveTo>
                  <a:cubicBezTo>
                    <a:pt x="148" y="293"/>
                    <a:pt x="129" y="302"/>
                    <a:pt x="110" y="302"/>
                  </a:cubicBezTo>
                  <a:cubicBezTo>
                    <a:pt x="92" y="302"/>
                    <a:pt x="75" y="287"/>
                    <a:pt x="75" y="257"/>
                  </a:cubicBezTo>
                  <a:cubicBezTo>
                    <a:pt x="75" y="222"/>
                    <a:pt x="91" y="169"/>
                    <a:pt x="139" y="169"/>
                  </a:cubicBezTo>
                  <a:cubicBezTo>
                    <a:pt x="152" y="169"/>
                    <a:pt x="162" y="170"/>
                    <a:pt x="170" y="174"/>
                  </a:cubicBezTo>
                  <a:lnTo>
                    <a:pt x="154" y="262"/>
                  </a:lnTo>
                  <a:close/>
                  <a:moveTo>
                    <a:pt x="259" y="1"/>
                  </a:moveTo>
                  <a:cubicBezTo>
                    <a:pt x="245" y="2"/>
                    <a:pt x="230" y="4"/>
                    <a:pt x="216" y="7"/>
                  </a:cubicBezTo>
                  <a:cubicBezTo>
                    <a:pt x="209" y="8"/>
                    <a:pt x="199" y="10"/>
                    <a:pt x="196" y="24"/>
                  </a:cubicBezTo>
                  <a:cubicBezTo>
                    <a:pt x="181" y="114"/>
                    <a:pt x="181" y="114"/>
                    <a:pt x="181" y="114"/>
                  </a:cubicBezTo>
                  <a:cubicBezTo>
                    <a:pt x="170" y="110"/>
                    <a:pt x="156" y="107"/>
                    <a:pt x="142" y="107"/>
                  </a:cubicBezTo>
                  <a:cubicBezTo>
                    <a:pt x="56" y="107"/>
                    <a:pt x="0" y="179"/>
                    <a:pt x="0" y="265"/>
                  </a:cubicBezTo>
                  <a:cubicBezTo>
                    <a:pt x="0" y="332"/>
                    <a:pt x="50" y="364"/>
                    <a:pt x="102" y="364"/>
                  </a:cubicBezTo>
                  <a:cubicBezTo>
                    <a:pt x="173" y="364"/>
                    <a:pt x="217" y="331"/>
                    <a:pt x="228" y="266"/>
                  </a:cubicBezTo>
                  <a:cubicBezTo>
                    <a:pt x="273" y="15"/>
                    <a:pt x="273" y="15"/>
                    <a:pt x="273" y="15"/>
                  </a:cubicBezTo>
                  <a:cubicBezTo>
                    <a:pt x="274" y="4"/>
                    <a:pt x="267" y="0"/>
                    <a:pt x="259" y="1"/>
                  </a:cubicBezTo>
                </a:path>
              </a:pathLst>
            </a:custGeom>
            <a:solidFill>
              <a:srgbClr val="0069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000000"/>
                </a:solidFill>
                <a:effectLst/>
                <a:uLnTx/>
                <a:uFillTx/>
                <a:latin typeface="Calibri"/>
                <a:ea typeface="+mn-ea"/>
                <a:cs typeface="+mn-cs"/>
              </a:endParaRPr>
            </a:p>
          </p:txBody>
        </p:sp>
        <p:sp>
          <p:nvSpPr>
            <p:cNvPr id="51" name="Freeform 12"/>
            <p:cNvSpPr>
              <a:spLocks noEditPoints="1"/>
            </p:cNvSpPr>
            <p:nvPr userDrawn="1"/>
          </p:nvSpPr>
          <p:spPr bwMode="gray">
            <a:xfrm>
              <a:off x="11314113" y="1300163"/>
              <a:ext cx="200025" cy="227013"/>
            </a:xfrm>
            <a:custGeom>
              <a:avLst/>
              <a:gdLst>
                <a:gd name="T0" fmla="*/ 146 w 227"/>
                <a:gd name="T1" fmla="*/ 168 h 258"/>
                <a:gd name="T2" fmla="*/ 99 w 227"/>
                <a:gd name="T3" fmla="*/ 200 h 258"/>
                <a:gd name="T4" fmla="*/ 71 w 227"/>
                <a:gd name="T5" fmla="*/ 177 h 258"/>
                <a:gd name="T6" fmla="*/ 119 w 227"/>
                <a:gd name="T7" fmla="*/ 146 h 258"/>
                <a:gd name="T8" fmla="*/ 149 w 227"/>
                <a:gd name="T9" fmla="*/ 149 h 258"/>
                <a:gd name="T10" fmla="*/ 146 w 227"/>
                <a:gd name="T11" fmla="*/ 168 h 258"/>
                <a:gd name="T12" fmla="*/ 130 w 227"/>
                <a:gd name="T13" fmla="*/ 0 h 258"/>
                <a:gd name="T14" fmla="*/ 51 w 227"/>
                <a:gd name="T15" fmla="*/ 16 h 258"/>
                <a:gd name="T16" fmla="*/ 41 w 227"/>
                <a:gd name="T17" fmla="*/ 39 h 258"/>
                <a:gd name="T18" fmla="*/ 51 w 227"/>
                <a:gd name="T19" fmla="*/ 63 h 258"/>
                <a:gd name="T20" fmla="*/ 73 w 227"/>
                <a:gd name="T21" fmla="*/ 70 h 258"/>
                <a:gd name="T22" fmla="*/ 119 w 227"/>
                <a:gd name="T23" fmla="*/ 59 h 258"/>
                <a:gd name="T24" fmla="*/ 159 w 227"/>
                <a:gd name="T25" fmla="*/ 94 h 258"/>
                <a:gd name="T26" fmla="*/ 158 w 227"/>
                <a:gd name="T27" fmla="*/ 100 h 258"/>
                <a:gd name="T28" fmla="*/ 120 w 227"/>
                <a:gd name="T29" fmla="*/ 97 h 258"/>
                <a:gd name="T30" fmla="*/ 4 w 227"/>
                <a:gd name="T31" fmla="*/ 189 h 258"/>
                <a:gd name="T32" fmla="*/ 91 w 227"/>
                <a:gd name="T33" fmla="*/ 258 h 258"/>
                <a:gd name="T34" fmla="*/ 214 w 227"/>
                <a:gd name="T35" fmla="*/ 171 h 258"/>
                <a:gd name="T36" fmla="*/ 225 w 227"/>
                <a:gd name="T37" fmla="*/ 108 h 258"/>
                <a:gd name="T38" fmla="*/ 227 w 227"/>
                <a:gd name="T39" fmla="*/ 84 h 258"/>
                <a:gd name="T40" fmla="*/ 130 w 227"/>
                <a:gd name="T41" fmla="*/ 0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27" h="258">
                  <a:moveTo>
                    <a:pt x="146" y="168"/>
                  </a:moveTo>
                  <a:cubicBezTo>
                    <a:pt x="143" y="189"/>
                    <a:pt x="124" y="200"/>
                    <a:pt x="99" y="200"/>
                  </a:cubicBezTo>
                  <a:cubicBezTo>
                    <a:pt x="81" y="200"/>
                    <a:pt x="71" y="191"/>
                    <a:pt x="71" y="177"/>
                  </a:cubicBezTo>
                  <a:cubicBezTo>
                    <a:pt x="71" y="153"/>
                    <a:pt x="95" y="146"/>
                    <a:pt x="119" y="146"/>
                  </a:cubicBezTo>
                  <a:cubicBezTo>
                    <a:pt x="130" y="146"/>
                    <a:pt x="141" y="148"/>
                    <a:pt x="149" y="149"/>
                  </a:cubicBezTo>
                  <a:lnTo>
                    <a:pt x="146" y="168"/>
                  </a:lnTo>
                  <a:close/>
                  <a:moveTo>
                    <a:pt x="130" y="0"/>
                  </a:moveTo>
                  <a:cubicBezTo>
                    <a:pt x="99" y="0"/>
                    <a:pt x="77" y="6"/>
                    <a:pt x="51" y="16"/>
                  </a:cubicBezTo>
                  <a:cubicBezTo>
                    <a:pt x="44" y="19"/>
                    <a:pt x="35" y="25"/>
                    <a:pt x="41" y="39"/>
                  </a:cubicBezTo>
                  <a:cubicBezTo>
                    <a:pt x="51" y="63"/>
                    <a:pt x="51" y="63"/>
                    <a:pt x="51" y="63"/>
                  </a:cubicBezTo>
                  <a:cubicBezTo>
                    <a:pt x="57" y="77"/>
                    <a:pt x="67" y="73"/>
                    <a:pt x="73" y="70"/>
                  </a:cubicBezTo>
                  <a:cubicBezTo>
                    <a:pt x="86" y="65"/>
                    <a:pt x="103" y="59"/>
                    <a:pt x="119" y="59"/>
                  </a:cubicBezTo>
                  <a:cubicBezTo>
                    <a:pt x="148" y="59"/>
                    <a:pt x="162" y="71"/>
                    <a:pt x="159" y="94"/>
                  </a:cubicBezTo>
                  <a:cubicBezTo>
                    <a:pt x="158" y="100"/>
                    <a:pt x="158" y="100"/>
                    <a:pt x="158" y="100"/>
                  </a:cubicBezTo>
                  <a:cubicBezTo>
                    <a:pt x="145" y="98"/>
                    <a:pt x="133" y="97"/>
                    <a:pt x="120" y="97"/>
                  </a:cubicBezTo>
                  <a:cubicBezTo>
                    <a:pt x="60" y="97"/>
                    <a:pt x="0" y="120"/>
                    <a:pt x="4" y="189"/>
                  </a:cubicBezTo>
                  <a:cubicBezTo>
                    <a:pt x="5" y="234"/>
                    <a:pt x="46" y="258"/>
                    <a:pt x="91" y="258"/>
                  </a:cubicBezTo>
                  <a:cubicBezTo>
                    <a:pt x="161" y="258"/>
                    <a:pt x="204" y="228"/>
                    <a:pt x="214" y="171"/>
                  </a:cubicBezTo>
                  <a:cubicBezTo>
                    <a:pt x="225" y="108"/>
                    <a:pt x="225" y="108"/>
                    <a:pt x="225" y="108"/>
                  </a:cubicBezTo>
                  <a:cubicBezTo>
                    <a:pt x="226" y="99"/>
                    <a:pt x="227" y="91"/>
                    <a:pt x="227" y="84"/>
                  </a:cubicBezTo>
                  <a:cubicBezTo>
                    <a:pt x="227" y="31"/>
                    <a:pt x="191" y="0"/>
                    <a:pt x="130" y="0"/>
                  </a:cubicBezTo>
                </a:path>
              </a:pathLst>
            </a:custGeom>
            <a:solidFill>
              <a:srgbClr val="0069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000000"/>
                </a:solidFill>
                <a:effectLst/>
                <a:uLnTx/>
                <a:uFillTx/>
                <a:latin typeface="Calibri"/>
                <a:ea typeface="+mn-ea"/>
                <a:cs typeface="+mn-cs"/>
              </a:endParaRPr>
            </a:p>
          </p:txBody>
        </p:sp>
        <p:sp>
          <p:nvSpPr>
            <p:cNvPr id="52" name="Freeform 13"/>
            <p:cNvSpPr>
              <a:spLocks/>
            </p:cNvSpPr>
            <p:nvPr userDrawn="1"/>
          </p:nvSpPr>
          <p:spPr bwMode="gray">
            <a:xfrm>
              <a:off x="11517313" y="1301750"/>
              <a:ext cx="104775" cy="220663"/>
            </a:xfrm>
            <a:custGeom>
              <a:avLst/>
              <a:gdLst>
                <a:gd name="T0" fmla="*/ 39 w 118"/>
                <a:gd name="T1" fmla="*/ 24 h 250"/>
                <a:gd name="T2" fmla="*/ 59 w 118"/>
                <a:gd name="T3" fmla="*/ 6 h 250"/>
                <a:gd name="T4" fmla="*/ 103 w 118"/>
                <a:gd name="T5" fmla="*/ 1 h 250"/>
                <a:gd name="T6" fmla="*/ 117 w 118"/>
                <a:gd name="T7" fmla="*/ 15 h 250"/>
                <a:gd name="T8" fmla="*/ 79 w 118"/>
                <a:gd name="T9" fmla="*/ 231 h 250"/>
                <a:gd name="T10" fmla="*/ 59 w 118"/>
                <a:gd name="T11" fmla="*/ 250 h 250"/>
                <a:gd name="T12" fmla="*/ 15 w 118"/>
                <a:gd name="T13" fmla="*/ 250 h 250"/>
                <a:gd name="T14" fmla="*/ 2 w 118"/>
                <a:gd name="T15" fmla="*/ 233 h 250"/>
                <a:gd name="T16" fmla="*/ 39 w 118"/>
                <a:gd name="T17" fmla="*/ 24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8" h="250">
                  <a:moveTo>
                    <a:pt x="39" y="24"/>
                  </a:moveTo>
                  <a:cubicBezTo>
                    <a:pt x="42" y="10"/>
                    <a:pt x="52" y="8"/>
                    <a:pt x="59" y="6"/>
                  </a:cubicBezTo>
                  <a:cubicBezTo>
                    <a:pt x="73" y="4"/>
                    <a:pt x="89" y="1"/>
                    <a:pt x="103" y="1"/>
                  </a:cubicBezTo>
                  <a:cubicBezTo>
                    <a:pt x="112" y="0"/>
                    <a:pt x="118" y="4"/>
                    <a:pt x="117" y="15"/>
                  </a:cubicBezTo>
                  <a:cubicBezTo>
                    <a:pt x="79" y="231"/>
                    <a:pt x="79" y="231"/>
                    <a:pt x="79" y="231"/>
                  </a:cubicBezTo>
                  <a:cubicBezTo>
                    <a:pt x="77" y="243"/>
                    <a:pt x="71" y="250"/>
                    <a:pt x="59" y="250"/>
                  </a:cubicBezTo>
                  <a:cubicBezTo>
                    <a:pt x="15" y="250"/>
                    <a:pt x="15" y="250"/>
                    <a:pt x="15" y="250"/>
                  </a:cubicBezTo>
                  <a:cubicBezTo>
                    <a:pt x="6" y="250"/>
                    <a:pt x="0" y="244"/>
                    <a:pt x="2" y="233"/>
                  </a:cubicBezTo>
                  <a:lnTo>
                    <a:pt x="39" y="24"/>
                  </a:lnTo>
                  <a:close/>
                </a:path>
              </a:pathLst>
            </a:custGeom>
            <a:solidFill>
              <a:srgbClr val="0069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000000"/>
                </a:solidFill>
                <a:effectLst/>
                <a:uLnTx/>
                <a:uFillTx/>
                <a:latin typeface="Calibri"/>
                <a:ea typeface="+mn-ea"/>
                <a:cs typeface="+mn-cs"/>
              </a:endParaRPr>
            </a:p>
          </p:txBody>
        </p:sp>
        <p:sp>
          <p:nvSpPr>
            <p:cNvPr id="53" name="Freeform 14"/>
            <p:cNvSpPr>
              <a:spLocks/>
            </p:cNvSpPr>
            <p:nvPr userDrawn="1"/>
          </p:nvSpPr>
          <p:spPr bwMode="gray">
            <a:xfrm>
              <a:off x="11553825" y="1206500"/>
              <a:ext cx="84138" cy="73025"/>
            </a:xfrm>
            <a:custGeom>
              <a:avLst/>
              <a:gdLst>
                <a:gd name="T0" fmla="*/ 53 w 95"/>
                <a:gd name="T1" fmla="*/ 0 h 83"/>
                <a:gd name="T2" fmla="*/ 92 w 95"/>
                <a:gd name="T3" fmla="*/ 44 h 83"/>
                <a:gd name="T4" fmla="*/ 44 w 95"/>
                <a:gd name="T5" fmla="*/ 83 h 83"/>
                <a:gd name="T6" fmla="*/ 4 w 95"/>
                <a:gd name="T7" fmla="*/ 39 h 83"/>
                <a:gd name="T8" fmla="*/ 53 w 95"/>
                <a:gd name="T9" fmla="*/ 0 h 83"/>
              </a:gdLst>
              <a:ahLst/>
              <a:cxnLst>
                <a:cxn ang="0">
                  <a:pos x="T0" y="T1"/>
                </a:cxn>
                <a:cxn ang="0">
                  <a:pos x="T2" y="T3"/>
                </a:cxn>
                <a:cxn ang="0">
                  <a:pos x="T4" y="T5"/>
                </a:cxn>
                <a:cxn ang="0">
                  <a:pos x="T6" y="T7"/>
                </a:cxn>
                <a:cxn ang="0">
                  <a:pos x="T8" y="T9"/>
                </a:cxn>
              </a:cxnLst>
              <a:rect l="0" t="0" r="r" b="b"/>
              <a:pathLst>
                <a:path w="95" h="83">
                  <a:moveTo>
                    <a:pt x="53" y="0"/>
                  </a:moveTo>
                  <a:cubicBezTo>
                    <a:pt x="78" y="0"/>
                    <a:pt x="95" y="19"/>
                    <a:pt x="92" y="44"/>
                  </a:cubicBezTo>
                  <a:cubicBezTo>
                    <a:pt x="88" y="65"/>
                    <a:pt x="71" y="83"/>
                    <a:pt x="44" y="83"/>
                  </a:cubicBezTo>
                  <a:cubicBezTo>
                    <a:pt x="19" y="83"/>
                    <a:pt x="0" y="65"/>
                    <a:pt x="4" y="39"/>
                  </a:cubicBezTo>
                  <a:cubicBezTo>
                    <a:pt x="7" y="19"/>
                    <a:pt x="27" y="0"/>
                    <a:pt x="53" y="0"/>
                  </a:cubicBezTo>
                </a:path>
              </a:pathLst>
            </a:custGeom>
            <a:solidFill>
              <a:srgbClr val="0069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000000"/>
                </a:solidFill>
                <a:effectLst/>
                <a:uLnTx/>
                <a:uFillTx/>
                <a:latin typeface="Calibri"/>
                <a:ea typeface="+mn-ea"/>
                <a:cs typeface="+mn-cs"/>
              </a:endParaRPr>
            </a:p>
          </p:txBody>
        </p:sp>
        <p:sp>
          <p:nvSpPr>
            <p:cNvPr id="54" name="Freeform 15"/>
            <p:cNvSpPr>
              <a:spLocks/>
            </p:cNvSpPr>
            <p:nvPr userDrawn="1"/>
          </p:nvSpPr>
          <p:spPr bwMode="gray">
            <a:xfrm>
              <a:off x="11615738" y="1301750"/>
              <a:ext cx="158750" cy="220663"/>
            </a:xfrm>
            <a:custGeom>
              <a:avLst/>
              <a:gdLst>
                <a:gd name="T0" fmla="*/ 29 w 180"/>
                <a:gd name="T1" fmla="*/ 78 h 251"/>
                <a:gd name="T2" fmla="*/ 127 w 180"/>
                <a:gd name="T3" fmla="*/ 1 h 251"/>
                <a:gd name="T4" fmla="*/ 165 w 180"/>
                <a:gd name="T5" fmla="*/ 2 h 251"/>
                <a:gd name="T6" fmla="*/ 178 w 180"/>
                <a:gd name="T7" fmla="*/ 20 h 251"/>
                <a:gd name="T8" fmla="*/ 172 w 180"/>
                <a:gd name="T9" fmla="*/ 52 h 251"/>
                <a:gd name="T10" fmla="*/ 152 w 180"/>
                <a:gd name="T11" fmla="*/ 63 h 251"/>
                <a:gd name="T12" fmla="*/ 143 w 180"/>
                <a:gd name="T13" fmla="*/ 63 h 251"/>
                <a:gd name="T14" fmla="*/ 102 w 180"/>
                <a:gd name="T15" fmla="*/ 98 h 251"/>
                <a:gd name="T16" fmla="*/ 79 w 180"/>
                <a:gd name="T17" fmla="*/ 232 h 251"/>
                <a:gd name="T18" fmla="*/ 59 w 180"/>
                <a:gd name="T19" fmla="*/ 251 h 251"/>
                <a:gd name="T20" fmla="*/ 15 w 180"/>
                <a:gd name="T21" fmla="*/ 251 h 251"/>
                <a:gd name="T22" fmla="*/ 2 w 180"/>
                <a:gd name="T23" fmla="*/ 234 h 251"/>
                <a:gd name="T24" fmla="*/ 29 w 180"/>
                <a:gd name="T25" fmla="*/ 78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0" h="251">
                  <a:moveTo>
                    <a:pt x="29" y="78"/>
                  </a:moveTo>
                  <a:cubicBezTo>
                    <a:pt x="40" y="20"/>
                    <a:pt x="81" y="1"/>
                    <a:pt x="127" y="1"/>
                  </a:cubicBezTo>
                  <a:cubicBezTo>
                    <a:pt x="139" y="1"/>
                    <a:pt x="151" y="0"/>
                    <a:pt x="165" y="2"/>
                  </a:cubicBezTo>
                  <a:cubicBezTo>
                    <a:pt x="176" y="4"/>
                    <a:pt x="180" y="10"/>
                    <a:pt x="178" y="20"/>
                  </a:cubicBezTo>
                  <a:cubicBezTo>
                    <a:pt x="172" y="52"/>
                    <a:pt x="172" y="52"/>
                    <a:pt x="172" y="52"/>
                  </a:cubicBezTo>
                  <a:cubicBezTo>
                    <a:pt x="170" y="63"/>
                    <a:pt x="162" y="63"/>
                    <a:pt x="152" y="63"/>
                  </a:cubicBezTo>
                  <a:cubicBezTo>
                    <a:pt x="143" y="63"/>
                    <a:pt x="143" y="63"/>
                    <a:pt x="143" y="63"/>
                  </a:cubicBezTo>
                  <a:cubicBezTo>
                    <a:pt x="118" y="63"/>
                    <a:pt x="107" y="73"/>
                    <a:pt x="102" y="98"/>
                  </a:cubicBezTo>
                  <a:cubicBezTo>
                    <a:pt x="79" y="232"/>
                    <a:pt x="79" y="232"/>
                    <a:pt x="79" y="232"/>
                  </a:cubicBezTo>
                  <a:cubicBezTo>
                    <a:pt x="77" y="244"/>
                    <a:pt x="71" y="251"/>
                    <a:pt x="59" y="251"/>
                  </a:cubicBezTo>
                  <a:cubicBezTo>
                    <a:pt x="15" y="251"/>
                    <a:pt x="15" y="251"/>
                    <a:pt x="15" y="251"/>
                  </a:cubicBezTo>
                  <a:cubicBezTo>
                    <a:pt x="6" y="251"/>
                    <a:pt x="0" y="245"/>
                    <a:pt x="2" y="234"/>
                  </a:cubicBezTo>
                  <a:lnTo>
                    <a:pt x="29" y="78"/>
                  </a:lnTo>
                  <a:close/>
                </a:path>
              </a:pathLst>
            </a:custGeom>
            <a:solidFill>
              <a:srgbClr val="0069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000000"/>
                </a:solidFill>
                <a:effectLst/>
                <a:uLnTx/>
                <a:uFillTx/>
                <a:latin typeface="Calibri"/>
                <a:ea typeface="+mn-ea"/>
                <a:cs typeface="+mn-cs"/>
              </a:endParaRPr>
            </a:p>
          </p:txBody>
        </p:sp>
      </p:grpSp>
      <p:sp>
        <p:nvSpPr>
          <p:cNvPr id="22" name="Slide Number Placeholder 6">
            <a:extLst>
              <a:ext uri="{FF2B5EF4-FFF2-40B4-BE49-F238E27FC236}">
                <a16:creationId xmlns:a16="http://schemas.microsoft.com/office/drawing/2014/main" id="{CCD7A0AC-82E9-41DE-8189-0E5396C3197A}"/>
              </a:ext>
            </a:extLst>
          </p:cNvPr>
          <p:cNvSpPr txBox="1">
            <a:spLocks/>
          </p:cNvSpPr>
          <p:nvPr userDrawn="1"/>
        </p:nvSpPr>
        <p:spPr bwMode="white">
          <a:xfrm>
            <a:off x="11208568" y="6580699"/>
            <a:ext cx="359545" cy="137325"/>
          </a:xfrm>
          <a:prstGeom prst="rect">
            <a:avLst/>
          </a:prstGeom>
        </p:spPr>
        <p:txBody>
          <a:bodyPr vert="horz" lIns="0" tIns="0" rIns="0" bIns="0" rtlCol="0" anchor="t"/>
          <a:lstStyle>
            <a:defPPr>
              <a:defRPr lang="de-DE"/>
            </a:defPPr>
            <a:lvl1pPr marL="0" algn="r" defTabSz="914400" rtl="0" eaLnBrk="1" latinLnBrk="0" hangingPunct="1">
              <a:defRPr sz="9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fld id="{CE5C2CCF-5A5F-45C3-AF5A-DC499AE2BE40}" type="slidenum">
              <a:rPr lang="de-CH" smtClean="0">
                <a:solidFill>
                  <a:srgbClr val="FFFFFF"/>
                </a:solidFill>
                <a:latin typeface="Calibri"/>
              </a:rPr>
              <a:pPr defTabSz="914377">
                <a:defRPr/>
              </a:pPr>
              <a:t>‹#›</a:t>
            </a:fld>
            <a:endParaRPr lang="de-CH">
              <a:solidFill>
                <a:srgbClr val="FFFFFF"/>
              </a:solidFill>
              <a:latin typeface="Calibri"/>
            </a:endParaRPr>
          </a:p>
        </p:txBody>
      </p:sp>
    </p:spTree>
    <p:extLst>
      <p:ext uri="{BB962C8B-B14F-4D97-AF65-F5344CB8AC3E}">
        <p14:creationId xmlns:p14="http://schemas.microsoft.com/office/powerpoint/2010/main" val="3599447367"/>
      </p:ext>
    </p:extLst>
  </p:cSld>
  <p:clrMapOvr>
    <a:masterClrMapping/>
  </p:clrMapOvr>
  <p:extLst>
    <p:ext uri="{DCECCB84-F9BA-43D5-87BE-67443E8EF086}">
      <p15:sldGuideLst xmlns:p15="http://schemas.microsoft.com/office/powerpoint/2012/main">
        <p15:guide id="3" orient="horz" pos="272">
          <p15:clr>
            <a:srgbClr val="FBAE40"/>
          </p15:clr>
        </p15:guide>
        <p15:guide id="8" pos="565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hapter with Image" preserve="1" userDrawn="1">
  <p:cSld name="Chapter with Image">
    <p:spTree>
      <p:nvGrpSpPr>
        <p:cNvPr id="1" name=""/>
        <p:cNvGrpSpPr/>
        <p:nvPr/>
      </p:nvGrpSpPr>
      <p:grpSpPr>
        <a:xfrm>
          <a:off x="0" y="0"/>
          <a:ext cx="0" cy="0"/>
          <a:chOff x="0" y="0"/>
          <a:chExt cx="0" cy="0"/>
        </a:xfrm>
      </p:grpSpPr>
      <p:sp>
        <p:nvSpPr>
          <p:cNvPr id="25" name="Freeform: Shape 24">
            <a:extLst>
              <a:ext uri="{FF2B5EF4-FFF2-40B4-BE49-F238E27FC236}">
                <a16:creationId xmlns:a16="http://schemas.microsoft.com/office/drawing/2014/main" id="{C7AFF423-FD6A-4C92-874B-50B5D41EEF5E}"/>
              </a:ext>
            </a:extLst>
          </p:cNvPr>
          <p:cNvSpPr/>
          <p:nvPr userDrawn="1"/>
        </p:nvSpPr>
        <p:spPr>
          <a:xfrm rot="21356661">
            <a:off x="5937286" y="1468029"/>
            <a:ext cx="6412693" cy="5077841"/>
          </a:xfrm>
          <a:custGeom>
            <a:avLst/>
            <a:gdLst>
              <a:gd name="connsiteX0" fmla="*/ 1178376 w 6412693"/>
              <a:gd name="connsiteY0" fmla="*/ 47589 h 5077841"/>
              <a:gd name="connsiteX1" fmla="*/ 1178375 w 6412693"/>
              <a:gd name="connsiteY1" fmla="*/ 47591 h 5077841"/>
              <a:gd name="connsiteX2" fmla="*/ 6412693 w 6412693"/>
              <a:gd name="connsiteY2" fmla="*/ 418720 h 5077841"/>
              <a:gd name="connsiteX3" fmla="*/ 6110108 w 6412693"/>
              <a:gd name="connsiteY3" fmla="*/ 4686318 h 5077841"/>
              <a:gd name="connsiteX4" fmla="*/ 6110110 w 6412693"/>
              <a:gd name="connsiteY4" fmla="*/ 4686318 h 5077841"/>
              <a:gd name="connsiteX5" fmla="*/ 6083282 w 6412693"/>
              <a:gd name="connsiteY5" fmla="*/ 5064697 h 5077841"/>
              <a:gd name="connsiteX6" fmla="*/ 6082751 w 6412693"/>
              <a:gd name="connsiteY6" fmla="*/ 5072187 h 5077841"/>
              <a:gd name="connsiteX7" fmla="*/ 6082350 w 6412693"/>
              <a:gd name="connsiteY7" fmla="*/ 5077841 h 5077841"/>
              <a:gd name="connsiteX8" fmla="*/ 3877380 w 6412693"/>
              <a:gd name="connsiteY8" fmla="*/ 4904176 h 5077841"/>
              <a:gd name="connsiteX9" fmla="*/ 1864008 w 6412693"/>
              <a:gd name="connsiteY9" fmla="*/ 4814229 h 5077841"/>
              <a:gd name="connsiteX10" fmla="*/ 842608 w 6412693"/>
              <a:gd name="connsiteY10" fmla="*/ 4783186 h 5077841"/>
              <a:gd name="connsiteX11" fmla="*/ 842098 w 6412693"/>
              <a:gd name="connsiteY11" fmla="*/ 4790384 h 5077841"/>
              <a:gd name="connsiteX12" fmla="*/ 664046 w 6412693"/>
              <a:gd name="connsiteY12" fmla="*/ 4777759 h 5077841"/>
              <a:gd name="connsiteX13" fmla="*/ 32123 w 6412693"/>
              <a:gd name="connsiteY13" fmla="*/ 4758554 h 5077841"/>
              <a:gd name="connsiteX14" fmla="*/ 32123 w 6412693"/>
              <a:gd name="connsiteY14" fmla="*/ 4757558 h 5077841"/>
              <a:gd name="connsiteX15" fmla="*/ 0 w 6412693"/>
              <a:gd name="connsiteY15" fmla="*/ 4756724 h 5077841"/>
              <a:gd name="connsiteX16" fmla="*/ 2294 w 6412693"/>
              <a:gd name="connsiteY16" fmla="*/ 4668428 h 5077841"/>
              <a:gd name="connsiteX17" fmla="*/ 32123 w 6412693"/>
              <a:gd name="connsiteY17" fmla="*/ 4669203 h 5077841"/>
              <a:gd name="connsiteX18" fmla="*/ 32123 w 6412693"/>
              <a:gd name="connsiteY18" fmla="*/ 4584722 h 5077841"/>
              <a:gd name="connsiteX19" fmla="*/ 182108 w 6412693"/>
              <a:gd name="connsiteY19" fmla="*/ 4584722 h 5077841"/>
              <a:gd name="connsiteX20" fmla="*/ 183789 w 6412693"/>
              <a:gd name="connsiteY20" fmla="*/ 4561015 h 5077841"/>
              <a:gd name="connsiteX21" fmla="*/ 507178 w 6412693"/>
              <a:gd name="connsiteY21" fmla="*/ 2 h 5077841"/>
              <a:gd name="connsiteX22" fmla="*/ 507179 w 6412693"/>
              <a:gd name="connsiteY22" fmla="*/ 0 h 5077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412693" h="5077841">
                <a:moveTo>
                  <a:pt x="1178376" y="47589"/>
                </a:moveTo>
                <a:lnTo>
                  <a:pt x="1178375" y="47591"/>
                </a:lnTo>
                <a:lnTo>
                  <a:pt x="6412693" y="418720"/>
                </a:lnTo>
                <a:lnTo>
                  <a:pt x="6110108" y="4686318"/>
                </a:lnTo>
                <a:lnTo>
                  <a:pt x="6110110" y="4686318"/>
                </a:lnTo>
                <a:lnTo>
                  <a:pt x="6083282" y="5064697"/>
                </a:lnTo>
                <a:lnTo>
                  <a:pt x="6082751" y="5072187"/>
                </a:lnTo>
                <a:lnTo>
                  <a:pt x="6082350" y="5077841"/>
                </a:lnTo>
                <a:lnTo>
                  <a:pt x="3877380" y="4904176"/>
                </a:lnTo>
                <a:lnTo>
                  <a:pt x="1864008" y="4814229"/>
                </a:lnTo>
                <a:lnTo>
                  <a:pt x="842608" y="4783186"/>
                </a:lnTo>
                <a:lnTo>
                  <a:pt x="842098" y="4790384"/>
                </a:lnTo>
                <a:lnTo>
                  <a:pt x="664046" y="4777759"/>
                </a:lnTo>
                <a:lnTo>
                  <a:pt x="32123" y="4758554"/>
                </a:lnTo>
                <a:lnTo>
                  <a:pt x="32123" y="4757558"/>
                </a:lnTo>
                <a:lnTo>
                  <a:pt x="0" y="4756724"/>
                </a:lnTo>
                <a:lnTo>
                  <a:pt x="2294" y="4668428"/>
                </a:lnTo>
                <a:lnTo>
                  <a:pt x="32123" y="4669203"/>
                </a:lnTo>
                <a:lnTo>
                  <a:pt x="32123" y="4584722"/>
                </a:lnTo>
                <a:lnTo>
                  <a:pt x="182108" y="4584722"/>
                </a:lnTo>
                <a:lnTo>
                  <a:pt x="183789" y="4561015"/>
                </a:lnTo>
                <a:lnTo>
                  <a:pt x="507178" y="2"/>
                </a:lnTo>
                <a:lnTo>
                  <a:pt x="507179"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FFFFFF"/>
              </a:solidFill>
              <a:effectLst/>
              <a:uLnTx/>
              <a:uFillTx/>
              <a:latin typeface="Calibri"/>
              <a:ea typeface="+mn-ea"/>
              <a:cs typeface="+mn-cs"/>
            </a:endParaRPr>
          </a:p>
        </p:txBody>
      </p:sp>
      <p:sp>
        <p:nvSpPr>
          <p:cNvPr id="32" name="Freeform: Shape 31">
            <a:extLst>
              <a:ext uri="{FF2B5EF4-FFF2-40B4-BE49-F238E27FC236}">
                <a16:creationId xmlns:a16="http://schemas.microsoft.com/office/drawing/2014/main" id="{7F7CD530-3C5C-4B56-ABBF-B9B51606BEA1}"/>
              </a:ext>
            </a:extLst>
          </p:cNvPr>
          <p:cNvSpPr/>
          <p:nvPr userDrawn="1"/>
        </p:nvSpPr>
        <p:spPr>
          <a:xfrm rot="21445476">
            <a:off x="4979236" y="1634540"/>
            <a:ext cx="1692767" cy="4817401"/>
          </a:xfrm>
          <a:custGeom>
            <a:avLst/>
            <a:gdLst>
              <a:gd name="connsiteX0" fmla="*/ 216299 w 1692767"/>
              <a:gd name="connsiteY0" fmla="*/ 0 h 4817401"/>
              <a:gd name="connsiteX1" fmla="*/ 1692767 w 1692767"/>
              <a:gd name="connsiteY1" fmla="*/ 66410 h 4817401"/>
              <a:gd name="connsiteX2" fmla="*/ 1479454 w 1692767"/>
              <a:gd name="connsiteY2" fmla="*/ 4808858 h 4817401"/>
              <a:gd name="connsiteX3" fmla="*/ 1118881 w 1692767"/>
              <a:gd name="connsiteY3" fmla="*/ 4792640 h 4817401"/>
              <a:gd name="connsiteX4" fmla="*/ 1119573 w 1692767"/>
              <a:gd name="connsiteY4" fmla="*/ 4812154 h 4817401"/>
              <a:gd name="connsiteX5" fmla="*/ 971553 w 1692767"/>
              <a:gd name="connsiteY5" fmla="*/ 4817401 h 4817401"/>
              <a:gd name="connsiteX6" fmla="*/ 971516 w 1692767"/>
              <a:gd name="connsiteY6" fmla="*/ 4816357 h 4817401"/>
              <a:gd name="connsiteX7" fmla="*/ 889257 w 1692767"/>
              <a:gd name="connsiteY7" fmla="*/ 4812657 h 4817401"/>
              <a:gd name="connsiteX8" fmla="*/ 889257 w 1692767"/>
              <a:gd name="connsiteY8" fmla="*/ 4814049 h 4817401"/>
              <a:gd name="connsiteX9" fmla="*/ 741144 w 1692767"/>
              <a:gd name="connsiteY9" fmla="*/ 4814048 h 4817401"/>
              <a:gd name="connsiteX10" fmla="*/ 741144 w 1692767"/>
              <a:gd name="connsiteY10" fmla="*/ 4811934 h 4817401"/>
              <a:gd name="connsiteX11" fmla="*/ 641126 w 1692767"/>
              <a:gd name="connsiteY11" fmla="*/ 4811934 h 4817401"/>
              <a:gd name="connsiteX12" fmla="*/ 641126 w 1692767"/>
              <a:gd name="connsiteY12" fmla="*/ 4809001 h 4817401"/>
              <a:gd name="connsiteX13" fmla="*/ 525612 w 1692767"/>
              <a:gd name="connsiteY13" fmla="*/ 4809000 h 4817401"/>
              <a:gd name="connsiteX14" fmla="*/ 525439 w 1692767"/>
              <a:gd name="connsiteY14" fmla="*/ 4812838 h 4817401"/>
              <a:gd name="connsiteX15" fmla="*/ 304172 w 1692767"/>
              <a:gd name="connsiteY15" fmla="*/ 4802885 h 4817401"/>
              <a:gd name="connsiteX16" fmla="*/ 167917 w 1692767"/>
              <a:gd name="connsiteY16" fmla="*/ 4802886 h 4817401"/>
              <a:gd name="connsiteX17" fmla="*/ 167312 w 1692767"/>
              <a:gd name="connsiteY17" fmla="*/ 4816340 h 4817401"/>
              <a:gd name="connsiteX18" fmla="*/ 0 w 1692767"/>
              <a:gd name="connsiteY18" fmla="*/ 4808814 h 4817401"/>
              <a:gd name="connsiteX19" fmla="*/ 2986 w 1692767"/>
              <a:gd name="connsiteY19" fmla="*/ 4742448 h 4817401"/>
              <a:gd name="connsiteX20" fmla="*/ 3969 w 1692767"/>
              <a:gd name="connsiteY20" fmla="*/ 4720579 h 4817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92767" h="4817401">
                <a:moveTo>
                  <a:pt x="216299" y="0"/>
                </a:moveTo>
                <a:lnTo>
                  <a:pt x="1692767" y="66410"/>
                </a:lnTo>
                <a:lnTo>
                  <a:pt x="1479454" y="4808858"/>
                </a:lnTo>
                <a:lnTo>
                  <a:pt x="1118881" y="4792640"/>
                </a:lnTo>
                <a:lnTo>
                  <a:pt x="1119573" y="4812154"/>
                </a:lnTo>
                <a:lnTo>
                  <a:pt x="971553" y="4817401"/>
                </a:lnTo>
                <a:lnTo>
                  <a:pt x="971516" y="4816357"/>
                </a:lnTo>
                <a:lnTo>
                  <a:pt x="889257" y="4812657"/>
                </a:lnTo>
                <a:lnTo>
                  <a:pt x="889257" y="4814049"/>
                </a:lnTo>
                <a:lnTo>
                  <a:pt x="741144" y="4814048"/>
                </a:lnTo>
                <a:lnTo>
                  <a:pt x="741144" y="4811934"/>
                </a:lnTo>
                <a:lnTo>
                  <a:pt x="641126" y="4811934"/>
                </a:lnTo>
                <a:lnTo>
                  <a:pt x="641126" y="4809001"/>
                </a:lnTo>
                <a:lnTo>
                  <a:pt x="525612" y="4809000"/>
                </a:lnTo>
                <a:lnTo>
                  <a:pt x="525439" y="4812838"/>
                </a:lnTo>
                <a:lnTo>
                  <a:pt x="304172" y="4802885"/>
                </a:lnTo>
                <a:lnTo>
                  <a:pt x="167917" y="4802886"/>
                </a:lnTo>
                <a:lnTo>
                  <a:pt x="167312" y="4816340"/>
                </a:lnTo>
                <a:lnTo>
                  <a:pt x="0" y="4808814"/>
                </a:lnTo>
                <a:lnTo>
                  <a:pt x="2986" y="4742448"/>
                </a:lnTo>
                <a:lnTo>
                  <a:pt x="3969" y="4720579"/>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FFFFFF"/>
              </a:solidFill>
              <a:effectLst/>
              <a:uLnTx/>
              <a:uFillTx/>
              <a:latin typeface="Calibri"/>
              <a:ea typeface="+mn-ea"/>
              <a:cs typeface="+mn-cs"/>
            </a:endParaRPr>
          </a:p>
        </p:txBody>
      </p:sp>
      <p:sp>
        <p:nvSpPr>
          <p:cNvPr id="27" name="Picture Placeholder 26">
            <a:extLst>
              <a:ext uri="{FF2B5EF4-FFF2-40B4-BE49-F238E27FC236}">
                <a16:creationId xmlns:a16="http://schemas.microsoft.com/office/drawing/2014/main" id="{C2C2D4E5-4025-4B47-89E4-7533D0D19F02}"/>
              </a:ext>
            </a:extLst>
          </p:cNvPr>
          <p:cNvSpPr>
            <a:spLocks noGrp="1"/>
          </p:cNvSpPr>
          <p:nvPr userDrawn="1">
            <p:ph type="pic" sz="quarter" idx="13"/>
          </p:nvPr>
        </p:nvSpPr>
        <p:spPr bwMode="gray">
          <a:xfrm>
            <a:off x="5087938" y="0"/>
            <a:ext cx="7104062" cy="6458184"/>
          </a:xfrm>
          <a:custGeom>
            <a:avLst/>
            <a:gdLst>
              <a:gd name="connsiteX0" fmla="*/ 0 w 7104062"/>
              <a:gd name="connsiteY0" fmla="*/ 0 h 6458184"/>
              <a:gd name="connsiteX1" fmla="*/ 7104062 w 7104062"/>
              <a:gd name="connsiteY1" fmla="*/ 0 h 6458184"/>
              <a:gd name="connsiteX2" fmla="*/ 7104062 w 7104062"/>
              <a:gd name="connsiteY2" fmla="*/ 6327521 h 6458184"/>
              <a:gd name="connsiteX3" fmla="*/ 6672349 w 7104062"/>
              <a:gd name="connsiteY3" fmla="*/ 6318780 h 6458184"/>
              <a:gd name="connsiteX4" fmla="*/ 6586474 w 7104062"/>
              <a:gd name="connsiteY4" fmla="*/ 6317583 h 6458184"/>
              <a:gd name="connsiteX5" fmla="*/ 6523333 w 7104062"/>
              <a:gd name="connsiteY5" fmla="*/ 6316371 h 6458184"/>
              <a:gd name="connsiteX6" fmla="*/ 6426548 w 7104062"/>
              <a:gd name="connsiteY6" fmla="*/ 6315354 h 6458184"/>
              <a:gd name="connsiteX7" fmla="*/ 6217205 w 7104062"/>
              <a:gd name="connsiteY7" fmla="*/ 6312437 h 6458184"/>
              <a:gd name="connsiteX8" fmla="*/ 6010664 w 7104062"/>
              <a:gd name="connsiteY8" fmla="*/ 6310988 h 6458184"/>
              <a:gd name="connsiteX9" fmla="*/ 5899801 w 7104062"/>
              <a:gd name="connsiteY9" fmla="*/ 6309825 h 6458184"/>
              <a:gd name="connsiteX10" fmla="*/ 5836925 w 7104062"/>
              <a:gd name="connsiteY10" fmla="*/ 6309770 h 6458184"/>
              <a:gd name="connsiteX11" fmla="*/ 5736694 w 7104062"/>
              <a:gd name="connsiteY11" fmla="*/ 6309066 h 6458184"/>
              <a:gd name="connsiteX12" fmla="*/ 5228969 w 7104062"/>
              <a:gd name="connsiteY12" fmla="*/ 6309238 h 6458184"/>
              <a:gd name="connsiteX13" fmla="*/ 5228884 w 7104062"/>
              <a:gd name="connsiteY13" fmla="*/ 6309238 h 6458184"/>
              <a:gd name="connsiteX14" fmla="*/ 4874224 w 7104062"/>
              <a:gd name="connsiteY14" fmla="*/ 6311602 h 6458184"/>
              <a:gd name="connsiteX15" fmla="*/ 4822901 w 7104062"/>
              <a:gd name="connsiteY15" fmla="*/ 6312210 h 6458184"/>
              <a:gd name="connsiteX16" fmla="*/ 4783463 w 7104062"/>
              <a:gd name="connsiteY16" fmla="*/ 6312499 h 6458184"/>
              <a:gd name="connsiteX17" fmla="*/ 4692745 w 7104062"/>
              <a:gd name="connsiteY17" fmla="*/ 6313752 h 6458184"/>
              <a:gd name="connsiteX18" fmla="*/ 4505999 w 7104062"/>
              <a:gd name="connsiteY18" fmla="*/ 6315964 h 6458184"/>
              <a:gd name="connsiteX19" fmla="*/ 4393395 w 7104062"/>
              <a:gd name="connsiteY19" fmla="*/ 6317887 h 6458184"/>
              <a:gd name="connsiteX20" fmla="*/ 4316621 w 7104062"/>
              <a:gd name="connsiteY20" fmla="*/ 6318948 h 6458184"/>
              <a:gd name="connsiteX21" fmla="*/ 4240509 w 7104062"/>
              <a:gd name="connsiteY21" fmla="*/ 6320498 h 6458184"/>
              <a:gd name="connsiteX22" fmla="*/ 4123636 w 7104062"/>
              <a:gd name="connsiteY22" fmla="*/ 6322493 h 6458184"/>
              <a:gd name="connsiteX23" fmla="*/ 3927510 w 7104062"/>
              <a:gd name="connsiteY23" fmla="*/ 6326872 h 6458184"/>
              <a:gd name="connsiteX24" fmla="*/ 3827242 w 7104062"/>
              <a:gd name="connsiteY24" fmla="*/ 6328914 h 6458184"/>
              <a:gd name="connsiteX25" fmla="*/ 3784518 w 7104062"/>
              <a:gd name="connsiteY25" fmla="*/ 6330065 h 6458184"/>
              <a:gd name="connsiteX26" fmla="*/ 3726562 w 7104062"/>
              <a:gd name="connsiteY26" fmla="*/ 6331359 h 6458184"/>
              <a:gd name="connsiteX27" fmla="*/ 2885990 w 7104062"/>
              <a:gd name="connsiteY27" fmla="*/ 6356775 h 6458184"/>
              <a:gd name="connsiteX28" fmla="*/ 2823633 w 7104062"/>
              <a:gd name="connsiteY28" fmla="*/ 6359144 h 6458184"/>
              <a:gd name="connsiteX29" fmla="*/ 2776393 w 7104062"/>
              <a:gd name="connsiteY29" fmla="*/ 6360724 h 6458184"/>
              <a:gd name="connsiteX30" fmla="*/ 2666072 w 7104062"/>
              <a:gd name="connsiteY30" fmla="*/ 6365128 h 6458184"/>
              <a:gd name="connsiteX31" fmla="*/ 2441347 w 7104062"/>
              <a:gd name="connsiteY31" fmla="*/ 6373665 h 6458184"/>
              <a:gd name="connsiteX32" fmla="*/ 2304840 w 7104062"/>
              <a:gd name="connsiteY32" fmla="*/ 6379550 h 6458184"/>
              <a:gd name="connsiteX33" fmla="*/ 2212685 w 7104062"/>
              <a:gd name="connsiteY33" fmla="*/ 6383229 h 6458184"/>
              <a:gd name="connsiteX34" fmla="*/ 2120179 w 7104062"/>
              <a:gd name="connsiteY34" fmla="*/ 6387511 h 6458184"/>
              <a:gd name="connsiteX35" fmla="*/ 1979700 w 7104062"/>
              <a:gd name="connsiteY35" fmla="*/ 6393568 h 6458184"/>
              <a:gd name="connsiteX36" fmla="*/ 1742418 w 7104062"/>
              <a:gd name="connsiteY36" fmla="*/ 6404998 h 6458184"/>
              <a:gd name="connsiteX37" fmla="*/ 1621964 w 7104062"/>
              <a:gd name="connsiteY37" fmla="*/ 6410574 h 6458184"/>
              <a:gd name="connsiteX38" fmla="*/ 1570100 w 7104062"/>
              <a:gd name="connsiteY38" fmla="*/ 6413300 h 6458184"/>
              <a:gd name="connsiteX39" fmla="*/ 1500479 w 7104062"/>
              <a:gd name="connsiteY39" fmla="*/ 6416653 h 6458184"/>
              <a:gd name="connsiteX40" fmla="*/ 1027084 w 7104062"/>
              <a:gd name="connsiteY40" fmla="*/ 6441818 h 6458184"/>
              <a:gd name="connsiteX41" fmla="*/ 984099 w 7104062"/>
              <a:gd name="connsiteY41" fmla="*/ 6442046 h 6458184"/>
              <a:gd name="connsiteX42" fmla="*/ 988378 w 7104062"/>
              <a:gd name="connsiteY42" fmla="*/ 6441757 h 6458184"/>
              <a:gd name="connsiteX43" fmla="*/ 1028700 w 7104062"/>
              <a:gd name="connsiteY43" fmla="*/ 6438964 h 6458184"/>
              <a:gd name="connsiteX44" fmla="*/ 106388 w 7104062"/>
              <a:gd name="connsiteY44" fmla="*/ 6457258 h 6458184"/>
              <a:gd name="connsiteX45" fmla="*/ 105154 w 7104062"/>
              <a:gd name="connsiteY45" fmla="*/ 6457269 h 6458184"/>
              <a:gd name="connsiteX46" fmla="*/ 0 w 7104062"/>
              <a:gd name="connsiteY46" fmla="*/ 6458184 h 6458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7104062" h="6458184">
                <a:moveTo>
                  <a:pt x="0" y="0"/>
                </a:moveTo>
                <a:lnTo>
                  <a:pt x="7104062" y="0"/>
                </a:lnTo>
                <a:lnTo>
                  <a:pt x="7104062" y="6327521"/>
                </a:lnTo>
                <a:cubicBezTo>
                  <a:pt x="6963848" y="6324271"/>
                  <a:pt x="6820051" y="6321325"/>
                  <a:pt x="6672349" y="6318780"/>
                </a:cubicBezTo>
                <a:lnTo>
                  <a:pt x="6586474" y="6317583"/>
                </a:lnTo>
                <a:lnTo>
                  <a:pt x="6523333" y="6316371"/>
                </a:lnTo>
                <a:lnTo>
                  <a:pt x="6426548" y="6315354"/>
                </a:lnTo>
                <a:lnTo>
                  <a:pt x="6217205" y="6312437"/>
                </a:lnTo>
                <a:lnTo>
                  <a:pt x="6010664" y="6310988"/>
                </a:lnTo>
                <a:lnTo>
                  <a:pt x="5899801" y="6309825"/>
                </a:lnTo>
                <a:lnTo>
                  <a:pt x="5836925" y="6309770"/>
                </a:lnTo>
                <a:lnTo>
                  <a:pt x="5736694" y="6309066"/>
                </a:lnTo>
                <a:lnTo>
                  <a:pt x="5228969" y="6309238"/>
                </a:lnTo>
                <a:lnTo>
                  <a:pt x="5228884" y="6309238"/>
                </a:lnTo>
                <a:cubicBezTo>
                  <a:pt x="5112861" y="6309712"/>
                  <a:pt x="4994673" y="6310491"/>
                  <a:pt x="4874224" y="6311602"/>
                </a:cubicBezTo>
                <a:lnTo>
                  <a:pt x="4822901" y="6312210"/>
                </a:lnTo>
                <a:lnTo>
                  <a:pt x="4783463" y="6312499"/>
                </a:lnTo>
                <a:lnTo>
                  <a:pt x="4692745" y="6313752"/>
                </a:lnTo>
                <a:lnTo>
                  <a:pt x="4505999" y="6315964"/>
                </a:lnTo>
                <a:lnTo>
                  <a:pt x="4393395" y="6317887"/>
                </a:lnTo>
                <a:lnTo>
                  <a:pt x="4316621" y="6318948"/>
                </a:lnTo>
                <a:lnTo>
                  <a:pt x="4240509" y="6320498"/>
                </a:lnTo>
                <a:lnTo>
                  <a:pt x="4123636" y="6322493"/>
                </a:lnTo>
                <a:lnTo>
                  <a:pt x="3927510" y="6326872"/>
                </a:lnTo>
                <a:lnTo>
                  <a:pt x="3827242" y="6328914"/>
                </a:lnTo>
                <a:lnTo>
                  <a:pt x="3784518" y="6330065"/>
                </a:lnTo>
                <a:lnTo>
                  <a:pt x="3726562" y="6331359"/>
                </a:lnTo>
                <a:cubicBezTo>
                  <a:pt x="3456815" y="6338085"/>
                  <a:pt x="3176879" y="6346482"/>
                  <a:pt x="2885990" y="6356775"/>
                </a:cubicBezTo>
                <a:lnTo>
                  <a:pt x="2823633" y="6359144"/>
                </a:lnTo>
                <a:lnTo>
                  <a:pt x="2776393" y="6360724"/>
                </a:lnTo>
                <a:lnTo>
                  <a:pt x="2666072" y="6365128"/>
                </a:lnTo>
                <a:lnTo>
                  <a:pt x="2441347" y="6373665"/>
                </a:lnTo>
                <a:lnTo>
                  <a:pt x="2304840" y="6379550"/>
                </a:lnTo>
                <a:lnTo>
                  <a:pt x="2212685" y="6383229"/>
                </a:lnTo>
                <a:lnTo>
                  <a:pt x="2120179" y="6387511"/>
                </a:lnTo>
                <a:lnTo>
                  <a:pt x="1979700" y="6393568"/>
                </a:lnTo>
                <a:lnTo>
                  <a:pt x="1742418" y="6404998"/>
                </a:lnTo>
                <a:lnTo>
                  <a:pt x="1621964" y="6410574"/>
                </a:lnTo>
                <a:lnTo>
                  <a:pt x="1570100" y="6413300"/>
                </a:lnTo>
                <a:lnTo>
                  <a:pt x="1500479" y="6416653"/>
                </a:lnTo>
                <a:lnTo>
                  <a:pt x="1027084" y="6441818"/>
                </a:lnTo>
                <a:lnTo>
                  <a:pt x="984099" y="6442046"/>
                </a:lnTo>
                <a:lnTo>
                  <a:pt x="988378" y="6441757"/>
                </a:lnTo>
                <a:lnTo>
                  <a:pt x="1028700" y="6438964"/>
                </a:lnTo>
                <a:cubicBezTo>
                  <a:pt x="705390" y="6447124"/>
                  <a:pt x="398998" y="6453451"/>
                  <a:pt x="106388" y="6457258"/>
                </a:cubicBezTo>
                <a:lnTo>
                  <a:pt x="105154" y="6457269"/>
                </a:lnTo>
                <a:lnTo>
                  <a:pt x="0" y="6458184"/>
                </a:lnTo>
                <a:close/>
              </a:path>
            </a:pathLst>
          </a:custGeom>
          <a:solidFill>
            <a:schemeClr val="bg1">
              <a:lumMod val="65000"/>
            </a:schemeClr>
          </a:solidFill>
        </p:spPr>
        <p:txBody>
          <a:bodyPr wrap="square">
            <a:noAutofit/>
          </a:bodyPr>
          <a:lstStyle>
            <a:lvl1pPr marL="0" indent="0" algn="ctr">
              <a:buNone/>
              <a:defRPr>
                <a:solidFill>
                  <a:schemeClr val="bg1"/>
                </a:solidFill>
              </a:defRPr>
            </a:lvl1pPr>
          </a:lstStyle>
          <a:p>
            <a:r>
              <a:rPr lang="de-CH"/>
              <a:t>Bild durch Klicken auf Symbol hinzufügen</a:t>
            </a:r>
          </a:p>
        </p:txBody>
      </p:sp>
      <p:sp>
        <p:nvSpPr>
          <p:cNvPr id="26" name="TextBox 25">
            <a:extLst>
              <a:ext uri="{FF2B5EF4-FFF2-40B4-BE49-F238E27FC236}">
                <a16:creationId xmlns:a16="http://schemas.microsoft.com/office/drawing/2014/main" id="{7E7C1D9B-FAC0-E043-BEAD-462C77E07257}"/>
              </a:ext>
            </a:extLst>
          </p:cNvPr>
          <p:cNvSpPr txBox="1">
            <a:spLocks/>
          </p:cNvSpPr>
          <p:nvPr userDrawn="1"/>
        </p:nvSpPr>
        <p:spPr bwMode="white">
          <a:xfrm>
            <a:off x="623888" y="6576681"/>
            <a:ext cx="461665" cy="138499"/>
          </a:xfrm>
          <a:prstGeom prst="rect">
            <a:avLst/>
          </a:prstGeom>
          <a:noFill/>
        </p:spPr>
        <p:txBody>
          <a:bodyPr wrap="none" lIns="0" tIns="0" rIns="0" bIns="0"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de-CH" sz="900" b="0" i="0" u="none" strike="noStrike" kern="1200" cap="none" spc="0" normalizeH="0" baseline="0" noProof="0">
                <a:ln>
                  <a:noFill/>
                </a:ln>
                <a:solidFill>
                  <a:srgbClr val="FFFFFF"/>
                </a:solidFill>
                <a:effectLst/>
                <a:uLnTx/>
                <a:uFillTx/>
                <a:latin typeface="Calibri"/>
                <a:ea typeface="+mn-ea"/>
                <a:cs typeface="+mn-cs"/>
              </a:rPr>
              <a:t>©Condair</a:t>
            </a:r>
          </a:p>
        </p:txBody>
      </p:sp>
      <p:sp>
        <p:nvSpPr>
          <p:cNvPr id="2" name="Title 1">
            <a:extLst>
              <a:ext uri="{FF2B5EF4-FFF2-40B4-BE49-F238E27FC236}">
                <a16:creationId xmlns:a16="http://schemas.microsoft.com/office/drawing/2014/main" id="{1AF5060F-3A57-4907-868B-A7D2F3B35A30}"/>
              </a:ext>
            </a:extLst>
          </p:cNvPr>
          <p:cNvSpPr>
            <a:spLocks noGrp="1"/>
          </p:cNvSpPr>
          <p:nvPr userDrawn="1">
            <p:ph type="title" hasCustomPrompt="1"/>
          </p:nvPr>
        </p:nvSpPr>
        <p:spPr>
          <a:xfrm>
            <a:off x="623888" y="2403567"/>
            <a:ext cx="4231141" cy="1128774"/>
          </a:xfrm>
        </p:spPr>
        <p:txBody>
          <a:bodyPr vert="horz" bIns="0" anchor="b">
            <a:noAutofit/>
          </a:bodyPr>
          <a:lstStyle>
            <a:lvl1pPr>
              <a:lnSpc>
                <a:spcPct val="90000"/>
              </a:lnSpc>
              <a:spcBef>
                <a:spcPts val="1000"/>
              </a:spcBef>
              <a:spcAft>
                <a:spcPts val="0"/>
              </a:spcAft>
              <a:defRPr sz="3800"/>
            </a:lvl1pPr>
          </a:lstStyle>
          <a:p>
            <a:r>
              <a:rPr lang="de-CH"/>
              <a:t>Chapter Title</a:t>
            </a:r>
          </a:p>
        </p:txBody>
      </p:sp>
      <p:sp>
        <p:nvSpPr>
          <p:cNvPr id="23" name="Subtitle 2">
            <a:extLst>
              <a:ext uri="{FF2B5EF4-FFF2-40B4-BE49-F238E27FC236}">
                <a16:creationId xmlns:a16="http://schemas.microsoft.com/office/drawing/2014/main" id="{F86F7E22-9F9D-41E3-99F2-E44EB53A25D9}"/>
              </a:ext>
            </a:extLst>
          </p:cNvPr>
          <p:cNvSpPr>
            <a:spLocks noGrp="1"/>
          </p:cNvSpPr>
          <p:nvPr userDrawn="1">
            <p:ph type="subTitle" idx="1" hasCustomPrompt="1"/>
          </p:nvPr>
        </p:nvSpPr>
        <p:spPr>
          <a:xfrm>
            <a:off x="623889" y="3532188"/>
            <a:ext cx="4231122" cy="714135"/>
          </a:xfrm>
        </p:spPr>
        <p:txBody>
          <a:bodyPr>
            <a:noAutofit/>
          </a:bodyPr>
          <a:lstStyle>
            <a:lvl1pPr marL="0" indent="0" algn="l">
              <a:spcAft>
                <a:spcPts val="600"/>
              </a:spcAft>
              <a:buNone/>
              <a:defRPr sz="3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CH"/>
              <a:t>Subheadline</a:t>
            </a:r>
          </a:p>
        </p:txBody>
      </p:sp>
      <p:grpSp>
        <p:nvGrpSpPr>
          <p:cNvPr id="43" name="Group 42">
            <a:extLst>
              <a:ext uri="{FF2B5EF4-FFF2-40B4-BE49-F238E27FC236}">
                <a16:creationId xmlns:a16="http://schemas.microsoft.com/office/drawing/2014/main" id="{41EA5F8C-CFA3-A545-8DB0-107DBB1733C9}"/>
              </a:ext>
            </a:extLst>
          </p:cNvPr>
          <p:cNvGrpSpPr>
            <a:grpSpLocks/>
          </p:cNvGrpSpPr>
          <p:nvPr userDrawn="1">
            <p:custDataLst>
              <p:tags r:id="rId2"/>
            </p:custDataLst>
          </p:nvPr>
        </p:nvGrpSpPr>
        <p:grpSpPr bwMode="gray">
          <a:xfrm>
            <a:off x="9848382" y="421200"/>
            <a:ext cx="1722438" cy="331788"/>
            <a:chOff x="10052050" y="1195388"/>
            <a:chExt cx="1722438" cy="331788"/>
          </a:xfrm>
        </p:grpSpPr>
        <p:sp>
          <p:nvSpPr>
            <p:cNvPr id="53" name="Freeform 5">
              <a:extLst>
                <a:ext uri="{FF2B5EF4-FFF2-40B4-BE49-F238E27FC236}">
                  <a16:creationId xmlns:a16="http://schemas.microsoft.com/office/drawing/2014/main" id="{C7A27F9F-B082-2342-9B64-6F44D0231597}"/>
                </a:ext>
              </a:extLst>
            </p:cNvPr>
            <p:cNvSpPr>
              <a:spLocks/>
            </p:cNvSpPr>
            <p:nvPr userDrawn="1"/>
          </p:nvSpPr>
          <p:spPr bwMode="gray">
            <a:xfrm>
              <a:off x="10052050" y="1343025"/>
              <a:ext cx="387350" cy="101600"/>
            </a:xfrm>
            <a:custGeom>
              <a:avLst/>
              <a:gdLst>
                <a:gd name="T0" fmla="*/ 136 w 441"/>
                <a:gd name="T1" fmla="*/ 22 h 117"/>
                <a:gd name="T2" fmla="*/ 312 w 441"/>
                <a:gd name="T3" fmla="*/ 57 h 117"/>
                <a:gd name="T4" fmla="*/ 441 w 441"/>
                <a:gd name="T5" fmla="*/ 0 h 117"/>
                <a:gd name="T6" fmla="*/ 382 w 441"/>
                <a:gd name="T7" fmla="*/ 81 h 117"/>
                <a:gd name="T8" fmla="*/ 270 w 441"/>
                <a:gd name="T9" fmla="*/ 117 h 117"/>
                <a:gd name="T10" fmla="*/ 108 w 441"/>
                <a:gd name="T11" fmla="*/ 80 h 117"/>
                <a:gd name="T12" fmla="*/ 0 w 441"/>
                <a:gd name="T13" fmla="*/ 116 h 117"/>
                <a:gd name="T14" fmla="*/ 136 w 441"/>
                <a:gd name="T15" fmla="*/ 22 h 1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1" h="117">
                  <a:moveTo>
                    <a:pt x="136" y="22"/>
                  </a:moveTo>
                  <a:cubicBezTo>
                    <a:pt x="216" y="22"/>
                    <a:pt x="225" y="57"/>
                    <a:pt x="312" y="57"/>
                  </a:cubicBezTo>
                  <a:cubicBezTo>
                    <a:pt x="394" y="57"/>
                    <a:pt x="434" y="9"/>
                    <a:pt x="441" y="0"/>
                  </a:cubicBezTo>
                  <a:cubicBezTo>
                    <a:pt x="429" y="32"/>
                    <a:pt x="405" y="63"/>
                    <a:pt x="382" y="81"/>
                  </a:cubicBezTo>
                  <a:cubicBezTo>
                    <a:pt x="351" y="106"/>
                    <a:pt x="312" y="117"/>
                    <a:pt x="270" y="117"/>
                  </a:cubicBezTo>
                  <a:cubicBezTo>
                    <a:pt x="211" y="117"/>
                    <a:pt x="171" y="80"/>
                    <a:pt x="108" y="80"/>
                  </a:cubicBezTo>
                  <a:cubicBezTo>
                    <a:pt x="55" y="80"/>
                    <a:pt x="17" y="100"/>
                    <a:pt x="0" y="116"/>
                  </a:cubicBezTo>
                  <a:cubicBezTo>
                    <a:pt x="8" y="91"/>
                    <a:pt x="40" y="22"/>
                    <a:pt x="136" y="22"/>
                  </a:cubicBezTo>
                </a:path>
              </a:pathLst>
            </a:custGeom>
            <a:solidFill>
              <a:srgbClr val="0069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000000"/>
                </a:solidFill>
                <a:effectLst/>
                <a:uLnTx/>
                <a:uFillTx/>
                <a:latin typeface="Calibri"/>
                <a:ea typeface="+mn-ea"/>
                <a:cs typeface="+mn-cs"/>
              </a:endParaRPr>
            </a:p>
          </p:txBody>
        </p:sp>
        <p:sp>
          <p:nvSpPr>
            <p:cNvPr id="56" name="Freeform 6">
              <a:extLst>
                <a:ext uri="{FF2B5EF4-FFF2-40B4-BE49-F238E27FC236}">
                  <a16:creationId xmlns:a16="http://schemas.microsoft.com/office/drawing/2014/main" id="{1054214E-C52E-AD41-B059-B6BAECD15C0C}"/>
                </a:ext>
              </a:extLst>
            </p:cNvPr>
            <p:cNvSpPr>
              <a:spLocks/>
            </p:cNvSpPr>
            <p:nvPr userDrawn="1"/>
          </p:nvSpPr>
          <p:spPr bwMode="gray">
            <a:xfrm>
              <a:off x="10094913" y="1268413"/>
              <a:ext cx="388938" cy="101600"/>
            </a:xfrm>
            <a:custGeom>
              <a:avLst/>
              <a:gdLst>
                <a:gd name="T0" fmla="*/ 136 w 441"/>
                <a:gd name="T1" fmla="*/ 22 h 117"/>
                <a:gd name="T2" fmla="*/ 312 w 441"/>
                <a:gd name="T3" fmla="*/ 57 h 117"/>
                <a:gd name="T4" fmla="*/ 441 w 441"/>
                <a:gd name="T5" fmla="*/ 0 h 117"/>
                <a:gd name="T6" fmla="*/ 382 w 441"/>
                <a:gd name="T7" fmla="*/ 82 h 117"/>
                <a:gd name="T8" fmla="*/ 270 w 441"/>
                <a:gd name="T9" fmla="*/ 117 h 117"/>
                <a:gd name="T10" fmla="*/ 107 w 441"/>
                <a:gd name="T11" fmla="*/ 81 h 117"/>
                <a:gd name="T12" fmla="*/ 0 w 441"/>
                <a:gd name="T13" fmla="*/ 116 h 117"/>
                <a:gd name="T14" fmla="*/ 136 w 441"/>
                <a:gd name="T15" fmla="*/ 22 h 1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1" h="117">
                  <a:moveTo>
                    <a:pt x="136" y="22"/>
                  </a:moveTo>
                  <a:cubicBezTo>
                    <a:pt x="216" y="22"/>
                    <a:pt x="224" y="57"/>
                    <a:pt x="312" y="57"/>
                  </a:cubicBezTo>
                  <a:cubicBezTo>
                    <a:pt x="393" y="57"/>
                    <a:pt x="434" y="9"/>
                    <a:pt x="441" y="0"/>
                  </a:cubicBezTo>
                  <a:cubicBezTo>
                    <a:pt x="428" y="33"/>
                    <a:pt x="404" y="63"/>
                    <a:pt x="382" y="82"/>
                  </a:cubicBezTo>
                  <a:cubicBezTo>
                    <a:pt x="351" y="106"/>
                    <a:pt x="312" y="117"/>
                    <a:pt x="270" y="117"/>
                  </a:cubicBezTo>
                  <a:cubicBezTo>
                    <a:pt x="211" y="117"/>
                    <a:pt x="171" y="81"/>
                    <a:pt x="107" y="81"/>
                  </a:cubicBezTo>
                  <a:cubicBezTo>
                    <a:pt x="55" y="81"/>
                    <a:pt x="17" y="100"/>
                    <a:pt x="0" y="116"/>
                  </a:cubicBezTo>
                  <a:cubicBezTo>
                    <a:pt x="8" y="91"/>
                    <a:pt x="40" y="22"/>
                    <a:pt x="136" y="22"/>
                  </a:cubicBezTo>
                </a:path>
              </a:pathLst>
            </a:custGeom>
            <a:solidFill>
              <a:srgbClr val="8AB2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000000"/>
                </a:solidFill>
                <a:effectLst/>
                <a:uLnTx/>
                <a:uFillTx/>
                <a:latin typeface="Calibri"/>
                <a:ea typeface="+mn-ea"/>
                <a:cs typeface="+mn-cs"/>
              </a:endParaRPr>
            </a:p>
          </p:txBody>
        </p:sp>
        <p:sp>
          <p:nvSpPr>
            <p:cNvPr id="57" name="Freeform 7">
              <a:extLst>
                <a:ext uri="{FF2B5EF4-FFF2-40B4-BE49-F238E27FC236}">
                  <a16:creationId xmlns:a16="http://schemas.microsoft.com/office/drawing/2014/main" id="{2BC8D0CF-4870-0240-877F-39F3DF9FCCC6}"/>
                </a:ext>
              </a:extLst>
            </p:cNvPr>
            <p:cNvSpPr>
              <a:spLocks/>
            </p:cNvSpPr>
            <p:nvPr userDrawn="1"/>
          </p:nvSpPr>
          <p:spPr bwMode="gray">
            <a:xfrm>
              <a:off x="10136188" y="1195388"/>
              <a:ext cx="387350" cy="101600"/>
            </a:xfrm>
            <a:custGeom>
              <a:avLst/>
              <a:gdLst>
                <a:gd name="T0" fmla="*/ 136 w 441"/>
                <a:gd name="T1" fmla="*/ 22 h 117"/>
                <a:gd name="T2" fmla="*/ 312 w 441"/>
                <a:gd name="T3" fmla="*/ 57 h 117"/>
                <a:gd name="T4" fmla="*/ 441 w 441"/>
                <a:gd name="T5" fmla="*/ 0 h 117"/>
                <a:gd name="T6" fmla="*/ 382 w 441"/>
                <a:gd name="T7" fmla="*/ 82 h 117"/>
                <a:gd name="T8" fmla="*/ 271 w 441"/>
                <a:gd name="T9" fmla="*/ 117 h 117"/>
                <a:gd name="T10" fmla="*/ 108 w 441"/>
                <a:gd name="T11" fmla="*/ 80 h 117"/>
                <a:gd name="T12" fmla="*/ 0 w 441"/>
                <a:gd name="T13" fmla="*/ 116 h 117"/>
                <a:gd name="T14" fmla="*/ 136 w 441"/>
                <a:gd name="T15" fmla="*/ 22 h 1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1" h="117">
                  <a:moveTo>
                    <a:pt x="136" y="22"/>
                  </a:moveTo>
                  <a:cubicBezTo>
                    <a:pt x="216" y="22"/>
                    <a:pt x="225" y="57"/>
                    <a:pt x="312" y="57"/>
                  </a:cubicBezTo>
                  <a:cubicBezTo>
                    <a:pt x="394" y="57"/>
                    <a:pt x="434" y="9"/>
                    <a:pt x="441" y="0"/>
                  </a:cubicBezTo>
                  <a:cubicBezTo>
                    <a:pt x="429" y="33"/>
                    <a:pt x="405" y="63"/>
                    <a:pt x="382" y="82"/>
                  </a:cubicBezTo>
                  <a:cubicBezTo>
                    <a:pt x="351" y="106"/>
                    <a:pt x="312" y="117"/>
                    <a:pt x="271" y="117"/>
                  </a:cubicBezTo>
                  <a:cubicBezTo>
                    <a:pt x="211" y="117"/>
                    <a:pt x="171" y="80"/>
                    <a:pt x="108" y="80"/>
                  </a:cubicBezTo>
                  <a:cubicBezTo>
                    <a:pt x="55" y="80"/>
                    <a:pt x="17" y="100"/>
                    <a:pt x="0" y="116"/>
                  </a:cubicBezTo>
                  <a:cubicBezTo>
                    <a:pt x="8" y="91"/>
                    <a:pt x="40" y="22"/>
                    <a:pt x="136" y="22"/>
                  </a:cubicBezTo>
                </a:path>
              </a:pathLst>
            </a:custGeom>
            <a:solidFill>
              <a:srgbClr val="CFE0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000000"/>
                </a:solidFill>
                <a:effectLst/>
                <a:uLnTx/>
                <a:uFillTx/>
                <a:latin typeface="Calibri"/>
                <a:ea typeface="+mn-ea"/>
                <a:cs typeface="+mn-cs"/>
              </a:endParaRPr>
            </a:p>
          </p:txBody>
        </p:sp>
        <p:sp>
          <p:nvSpPr>
            <p:cNvPr id="58" name="Freeform 8">
              <a:extLst>
                <a:ext uri="{FF2B5EF4-FFF2-40B4-BE49-F238E27FC236}">
                  <a16:creationId xmlns:a16="http://schemas.microsoft.com/office/drawing/2014/main" id="{E6F6CA4B-FCF6-CA46-89B7-511041E4B47C}"/>
                </a:ext>
              </a:extLst>
            </p:cNvPr>
            <p:cNvSpPr>
              <a:spLocks/>
            </p:cNvSpPr>
            <p:nvPr userDrawn="1"/>
          </p:nvSpPr>
          <p:spPr bwMode="gray">
            <a:xfrm>
              <a:off x="10461625" y="1300163"/>
              <a:ext cx="184150" cy="227013"/>
            </a:xfrm>
            <a:custGeom>
              <a:avLst/>
              <a:gdLst>
                <a:gd name="T0" fmla="*/ 175 w 209"/>
                <a:gd name="T1" fmla="*/ 227 h 258"/>
                <a:gd name="T2" fmla="*/ 159 w 209"/>
                <a:gd name="T3" fmla="*/ 248 h 258"/>
                <a:gd name="T4" fmla="*/ 104 w 209"/>
                <a:gd name="T5" fmla="*/ 258 h 258"/>
                <a:gd name="T6" fmla="*/ 0 w 209"/>
                <a:gd name="T7" fmla="*/ 153 h 258"/>
                <a:gd name="T8" fmla="*/ 138 w 209"/>
                <a:gd name="T9" fmla="*/ 0 h 258"/>
                <a:gd name="T10" fmla="*/ 196 w 209"/>
                <a:gd name="T11" fmla="*/ 14 h 258"/>
                <a:gd name="T12" fmla="*/ 209 w 209"/>
                <a:gd name="T13" fmla="*/ 30 h 258"/>
                <a:gd name="T14" fmla="*/ 206 w 209"/>
                <a:gd name="T15" fmla="*/ 38 h 258"/>
                <a:gd name="T16" fmla="*/ 189 w 209"/>
                <a:gd name="T17" fmla="*/ 64 h 258"/>
                <a:gd name="T18" fmla="*/ 176 w 209"/>
                <a:gd name="T19" fmla="*/ 73 h 258"/>
                <a:gd name="T20" fmla="*/ 160 w 209"/>
                <a:gd name="T21" fmla="*/ 68 h 258"/>
                <a:gd name="T22" fmla="*/ 138 w 209"/>
                <a:gd name="T23" fmla="*/ 63 h 258"/>
                <a:gd name="T24" fmla="*/ 77 w 209"/>
                <a:gd name="T25" fmla="*/ 149 h 258"/>
                <a:gd name="T26" fmla="*/ 120 w 209"/>
                <a:gd name="T27" fmla="*/ 194 h 258"/>
                <a:gd name="T28" fmla="*/ 144 w 209"/>
                <a:gd name="T29" fmla="*/ 190 h 258"/>
                <a:gd name="T30" fmla="*/ 166 w 209"/>
                <a:gd name="T31" fmla="*/ 198 h 258"/>
                <a:gd name="T32" fmla="*/ 175 w 209"/>
                <a:gd name="T33" fmla="*/ 227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9" h="258">
                  <a:moveTo>
                    <a:pt x="175" y="227"/>
                  </a:moveTo>
                  <a:cubicBezTo>
                    <a:pt x="179" y="241"/>
                    <a:pt x="165" y="245"/>
                    <a:pt x="159" y="248"/>
                  </a:cubicBezTo>
                  <a:cubicBezTo>
                    <a:pt x="142" y="255"/>
                    <a:pt x="123" y="258"/>
                    <a:pt x="104" y="258"/>
                  </a:cubicBezTo>
                  <a:cubicBezTo>
                    <a:pt x="31" y="258"/>
                    <a:pt x="0" y="209"/>
                    <a:pt x="0" y="153"/>
                  </a:cubicBezTo>
                  <a:cubicBezTo>
                    <a:pt x="0" y="76"/>
                    <a:pt x="56" y="0"/>
                    <a:pt x="138" y="0"/>
                  </a:cubicBezTo>
                  <a:cubicBezTo>
                    <a:pt x="161" y="0"/>
                    <a:pt x="181" y="6"/>
                    <a:pt x="196" y="14"/>
                  </a:cubicBezTo>
                  <a:cubicBezTo>
                    <a:pt x="204" y="18"/>
                    <a:pt x="209" y="24"/>
                    <a:pt x="209" y="30"/>
                  </a:cubicBezTo>
                  <a:cubicBezTo>
                    <a:pt x="209" y="33"/>
                    <a:pt x="208" y="35"/>
                    <a:pt x="206" y="38"/>
                  </a:cubicBezTo>
                  <a:cubicBezTo>
                    <a:pt x="189" y="64"/>
                    <a:pt x="189" y="64"/>
                    <a:pt x="189" y="64"/>
                  </a:cubicBezTo>
                  <a:cubicBezTo>
                    <a:pt x="185" y="70"/>
                    <a:pt x="181" y="73"/>
                    <a:pt x="176" y="73"/>
                  </a:cubicBezTo>
                  <a:cubicBezTo>
                    <a:pt x="170" y="73"/>
                    <a:pt x="167" y="70"/>
                    <a:pt x="160" y="68"/>
                  </a:cubicBezTo>
                  <a:cubicBezTo>
                    <a:pt x="154" y="66"/>
                    <a:pt x="149" y="63"/>
                    <a:pt x="138" y="63"/>
                  </a:cubicBezTo>
                  <a:cubicBezTo>
                    <a:pt x="109" y="63"/>
                    <a:pt x="77" y="94"/>
                    <a:pt x="77" y="149"/>
                  </a:cubicBezTo>
                  <a:cubicBezTo>
                    <a:pt x="77" y="182"/>
                    <a:pt x="95" y="194"/>
                    <a:pt x="120" y="194"/>
                  </a:cubicBezTo>
                  <a:cubicBezTo>
                    <a:pt x="127" y="194"/>
                    <a:pt x="135" y="193"/>
                    <a:pt x="144" y="190"/>
                  </a:cubicBezTo>
                  <a:cubicBezTo>
                    <a:pt x="150" y="189"/>
                    <a:pt x="162" y="184"/>
                    <a:pt x="166" y="198"/>
                  </a:cubicBezTo>
                  <a:lnTo>
                    <a:pt x="175" y="227"/>
                  </a:lnTo>
                  <a:close/>
                </a:path>
              </a:pathLst>
            </a:custGeom>
            <a:solidFill>
              <a:srgbClr val="0069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000000"/>
                </a:solidFill>
                <a:effectLst/>
                <a:uLnTx/>
                <a:uFillTx/>
                <a:latin typeface="Calibri"/>
                <a:ea typeface="+mn-ea"/>
                <a:cs typeface="+mn-cs"/>
              </a:endParaRPr>
            </a:p>
          </p:txBody>
        </p:sp>
        <p:sp>
          <p:nvSpPr>
            <p:cNvPr id="59" name="Freeform 9">
              <a:extLst>
                <a:ext uri="{FF2B5EF4-FFF2-40B4-BE49-F238E27FC236}">
                  <a16:creationId xmlns:a16="http://schemas.microsoft.com/office/drawing/2014/main" id="{5E6AA4FC-3CD2-0742-B126-F1C65579F956}"/>
                </a:ext>
              </a:extLst>
            </p:cNvPr>
            <p:cNvSpPr>
              <a:spLocks noEditPoints="1"/>
            </p:cNvSpPr>
            <p:nvPr userDrawn="1"/>
          </p:nvSpPr>
          <p:spPr bwMode="gray">
            <a:xfrm>
              <a:off x="10633075" y="1300163"/>
              <a:ext cx="217488" cy="227013"/>
            </a:xfrm>
            <a:custGeom>
              <a:avLst/>
              <a:gdLst>
                <a:gd name="T0" fmla="*/ 112 w 248"/>
                <a:gd name="T1" fmla="*/ 195 h 258"/>
                <a:gd name="T2" fmla="*/ 78 w 248"/>
                <a:gd name="T3" fmla="*/ 150 h 258"/>
                <a:gd name="T4" fmla="*/ 137 w 248"/>
                <a:gd name="T5" fmla="*/ 63 h 258"/>
                <a:gd name="T6" fmla="*/ 170 w 248"/>
                <a:gd name="T7" fmla="*/ 109 h 258"/>
                <a:gd name="T8" fmla="*/ 112 w 248"/>
                <a:gd name="T9" fmla="*/ 195 h 258"/>
                <a:gd name="T10" fmla="*/ 143 w 248"/>
                <a:gd name="T11" fmla="*/ 0 h 258"/>
                <a:gd name="T12" fmla="*/ 1 w 248"/>
                <a:gd name="T13" fmla="*/ 155 h 258"/>
                <a:gd name="T14" fmla="*/ 105 w 248"/>
                <a:gd name="T15" fmla="*/ 258 h 258"/>
                <a:gd name="T16" fmla="*/ 247 w 248"/>
                <a:gd name="T17" fmla="*/ 103 h 258"/>
                <a:gd name="T18" fmla="*/ 143 w 248"/>
                <a:gd name="T19" fmla="*/ 0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8" h="258">
                  <a:moveTo>
                    <a:pt x="112" y="195"/>
                  </a:moveTo>
                  <a:cubicBezTo>
                    <a:pt x="88" y="195"/>
                    <a:pt x="78" y="177"/>
                    <a:pt x="78" y="150"/>
                  </a:cubicBezTo>
                  <a:cubicBezTo>
                    <a:pt x="79" y="102"/>
                    <a:pt x="104" y="63"/>
                    <a:pt x="137" y="63"/>
                  </a:cubicBezTo>
                  <a:cubicBezTo>
                    <a:pt x="160" y="63"/>
                    <a:pt x="170" y="81"/>
                    <a:pt x="170" y="109"/>
                  </a:cubicBezTo>
                  <a:cubicBezTo>
                    <a:pt x="169" y="159"/>
                    <a:pt x="144" y="195"/>
                    <a:pt x="112" y="195"/>
                  </a:cubicBezTo>
                  <a:moveTo>
                    <a:pt x="143" y="0"/>
                  </a:moveTo>
                  <a:cubicBezTo>
                    <a:pt x="56" y="0"/>
                    <a:pt x="3" y="73"/>
                    <a:pt x="1" y="155"/>
                  </a:cubicBezTo>
                  <a:cubicBezTo>
                    <a:pt x="0" y="213"/>
                    <a:pt x="36" y="258"/>
                    <a:pt x="105" y="258"/>
                  </a:cubicBezTo>
                  <a:cubicBezTo>
                    <a:pt x="196" y="258"/>
                    <a:pt x="245" y="185"/>
                    <a:pt x="247" y="103"/>
                  </a:cubicBezTo>
                  <a:cubicBezTo>
                    <a:pt x="248" y="45"/>
                    <a:pt x="212" y="0"/>
                    <a:pt x="143" y="0"/>
                  </a:cubicBezTo>
                </a:path>
              </a:pathLst>
            </a:custGeom>
            <a:solidFill>
              <a:srgbClr val="0069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000000"/>
                </a:solidFill>
                <a:effectLst/>
                <a:uLnTx/>
                <a:uFillTx/>
                <a:latin typeface="Calibri"/>
                <a:ea typeface="+mn-ea"/>
                <a:cs typeface="+mn-cs"/>
              </a:endParaRPr>
            </a:p>
          </p:txBody>
        </p:sp>
        <p:sp>
          <p:nvSpPr>
            <p:cNvPr id="60" name="Freeform 10">
              <a:extLst>
                <a:ext uri="{FF2B5EF4-FFF2-40B4-BE49-F238E27FC236}">
                  <a16:creationId xmlns:a16="http://schemas.microsoft.com/office/drawing/2014/main" id="{808E3338-40CF-AA4F-B27B-3B83298C0E61}"/>
                </a:ext>
              </a:extLst>
            </p:cNvPr>
            <p:cNvSpPr>
              <a:spLocks/>
            </p:cNvSpPr>
            <p:nvPr userDrawn="1"/>
          </p:nvSpPr>
          <p:spPr bwMode="gray">
            <a:xfrm>
              <a:off x="10853738" y="1300163"/>
              <a:ext cx="230188" cy="222250"/>
            </a:xfrm>
            <a:custGeom>
              <a:avLst/>
              <a:gdLst>
                <a:gd name="T0" fmla="*/ 79 w 261"/>
                <a:gd name="T1" fmla="*/ 233 h 252"/>
                <a:gd name="T2" fmla="*/ 59 w 261"/>
                <a:gd name="T3" fmla="*/ 252 h 252"/>
                <a:gd name="T4" fmla="*/ 16 w 261"/>
                <a:gd name="T5" fmla="*/ 252 h 252"/>
                <a:gd name="T6" fmla="*/ 3 w 261"/>
                <a:gd name="T7" fmla="*/ 235 h 252"/>
                <a:gd name="T8" fmla="*/ 37 w 261"/>
                <a:gd name="T9" fmla="*/ 54 h 252"/>
                <a:gd name="T10" fmla="*/ 63 w 261"/>
                <a:gd name="T11" fmla="*/ 21 h 252"/>
                <a:gd name="T12" fmla="*/ 159 w 261"/>
                <a:gd name="T13" fmla="*/ 0 h 252"/>
                <a:gd name="T14" fmla="*/ 249 w 261"/>
                <a:gd name="T15" fmla="*/ 114 h 252"/>
                <a:gd name="T16" fmla="*/ 228 w 261"/>
                <a:gd name="T17" fmla="*/ 233 h 252"/>
                <a:gd name="T18" fmla="*/ 208 w 261"/>
                <a:gd name="T19" fmla="*/ 252 h 252"/>
                <a:gd name="T20" fmla="*/ 165 w 261"/>
                <a:gd name="T21" fmla="*/ 252 h 252"/>
                <a:gd name="T22" fmla="*/ 152 w 261"/>
                <a:gd name="T23" fmla="*/ 235 h 252"/>
                <a:gd name="T24" fmla="*/ 174 w 261"/>
                <a:gd name="T25" fmla="*/ 108 h 252"/>
                <a:gd name="T26" fmla="*/ 175 w 261"/>
                <a:gd name="T27" fmla="*/ 94 h 252"/>
                <a:gd name="T28" fmla="*/ 148 w 261"/>
                <a:gd name="T29" fmla="*/ 65 h 252"/>
                <a:gd name="T30" fmla="*/ 126 w 261"/>
                <a:gd name="T31" fmla="*/ 67 h 252"/>
                <a:gd name="T32" fmla="*/ 105 w 261"/>
                <a:gd name="T33" fmla="*/ 87 h 252"/>
                <a:gd name="T34" fmla="*/ 79 w 261"/>
                <a:gd name="T35" fmla="*/ 233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1" h="252">
                  <a:moveTo>
                    <a:pt x="79" y="233"/>
                  </a:moveTo>
                  <a:cubicBezTo>
                    <a:pt x="76" y="245"/>
                    <a:pt x="70" y="252"/>
                    <a:pt x="59" y="252"/>
                  </a:cubicBezTo>
                  <a:cubicBezTo>
                    <a:pt x="16" y="252"/>
                    <a:pt x="16" y="252"/>
                    <a:pt x="16" y="252"/>
                  </a:cubicBezTo>
                  <a:cubicBezTo>
                    <a:pt x="6" y="252"/>
                    <a:pt x="0" y="246"/>
                    <a:pt x="3" y="235"/>
                  </a:cubicBezTo>
                  <a:cubicBezTo>
                    <a:pt x="37" y="54"/>
                    <a:pt x="37" y="54"/>
                    <a:pt x="37" y="54"/>
                  </a:cubicBezTo>
                  <a:cubicBezTo>
                    <a:pt x="41" y="33"/>
                    <a:pt x="51" y="27"/>
                    <a:pt x="63" y="21"/>
                  </a:cubicBezTo>
                  <a:cubicBezTo>
                    <a:pt x="88" y="8"/>
                    <a:pt x="126" y="0"/>
                    <a:pt x="159" y="0"/>
                  </a:cubicBezTo>
                  <a:cubicBezTo>
                    <a:pt x="236" y="0"/>
                    <a:pt x="261" y="50"/>
                    <a:pt x="249" y="114"/>
                  </a:cubicBezTo>
                  <a:cubicBezTo>
                    <a:pt x="228" y="233"/>
                    <a:pt x="228" y="233"/>
                    <a:pt x="228" y="233"/>
                  </a:cubicBezTo>
                  <a:cubicBezTo>
                    <a:pt x="226" y="245"/>
                    <a:pt x="220" y="252"/>
                    <a:pt x="208" y="252"/>
                  </a:cubicBezTo>
                  <a:cubicBezTo>
                    <a:pt x="165" y="252"/>
                    <a:pt x="165" y="252"/>
                    <a:pt x="165" y="252"/>
                  </a:cubicBezTo>
                  <a:cubicBezTo>
                    <a:pt x="155" y="252"/>
                    <a:pt x="150" y="246"/>
                    <a:pt x="152" y="235"/>
                  </a:cubicBezTo>
                  <a:cubicBezTo>
                    <a:pt x="174" y="108"/>
                    <a:pt x="174" y="108"/>
                    <a:pt x="174" y="108"/>
                  </a:cubicBezTo>
                  <a:cubicBezTo>
                    <a:pt x="175" y="103"/>
                    <a:pt x="175" y="98"/>
                    <a:pt x="175" y="94"/>
                  </a:cubicBezTo>
                  <a:cubicBezTo>
                    <a:pt x="175" y="77"/>
                    <a:pt x="168" y="65"/>
                    <a:pt x="148" y="65"/>
                  </a:cubicBezTo>
                  <a:cubicBezTo>
                    <a:pt x="140" y="65"/>
                    <a:pt x="132" y="66"/>
                    <a:pt x="126" y="67"/>
                  </a:cubicBezTo>
                  <a:cubicBezTo>
                    <a:pt x="112" y="69"/>
                    <a:pt x="108" y="74"/>
                    <a:pt x="105" y="87"/>
                  </a:cubicBezTo>
                  <a:lnTo>
                    <a:pt x="79" y="233"/>
                  </a:lnTo>
                  <a:close/>
                </a:path>
              </a:pathLst>
            </a:custGeom>
            <a:solidFill>
              <a:srgbClr val="0069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000000"/>
                </a:solidFill>
                <a:effectLst/>
                <a:uLnTx/>
                <a:uFillTx/>
                <a:latin typeface="Calibri"/>
                <a:ea typeface="+mn-ea"/>
                <a:cs typeface="+mn-cs"/>
              </a:endParaRPr>
            </a:p>
          </p:txBody>
        </p:sp>
        <p:sp>
          <p:nvSpPr>
            <p:cNvPr id="61" name="Freeform 11">
              <a:extLst>
                <a:ext uri="{FF2B5EF4-FFF2-40B4-BE49-F238E27FC236}">
                  <a16:creationId xmlns:a16="http://schemas.microsoft.com/office/drawing/2014/main" id="{E1A14691-0022-0943-9828-23F540FEA67A}"/>
                </a:ext>
              </a:extLst>
            </p:cNvPr>
            <p:cNvSpPr>
              <a:spLocks noEditPoints="1"/>
            </p:cNvSpPr>
            <p:nvPr userDrawn="1"/>
          </p:nvSpPr>
          <p:spPr bwMode="gray">
            <a:xfrm>
              <a:off x="11095038" y="1206500"/>
              <a:ext cx="241300" cy="320675"/>
            </a:xfrm>
            <a:custGeom>
              <a:avLst/>
              <a:gdLst>
                <a:gd name="T0" fmla="*/ 154 w 274"/>
                <a:gd name="T1" fmla="*/ 262 h 364"/>
                <a:gd name="T2" fmla="*/ 110 w 274"/>
                <a:gd name="T3" fmla="*/ 302 h 364"/>
                <a:gd name="T4" fmla="*/ 75 w 274"/>
                <a:gd name="T5" fmla="*/ 257 h 364"/>
                <a:gd name="T6" fmla="*/ 139 w 274"/>
                <a:gd name="T7" fmla="*/ 169 h 364"/>
                <a:gd name="T8" fmla="*/ 170 w 274"/>
                <a:gd name="T9" fmla="*/ 174 h 364"/>
                <a:gd name="T10" fmla="*/ 154 w 274"/>
                <a:gd name="T11" fmla="*/ 262 h 364"/>
                <a:gd name="T12" fmla="*/ 259 w 274"/>
                <a:gd name="T13" fmla="*/ 1 h 364"/>
                <a:gd name="T14" fmla="*/ 216 w 274"/>
                <a:gd name="T15" fmla="*/ 7 h 364"/>
                <a:gd name="T16" fmla="*/ 196 w 274"/>
                <a:gd name="T17" fmla="*/ 24 h 364"/>
                <a:gd name="T18" fmla="*/ 181 w 274"/>
                <a:gd name="T19" fmla="*/ 114 h 364"/>
                <a:gd name="T20" fmla="*/ 142 w 274"/>
                <a:gd name="T21" fmla="*/ 107 h 364"/>
                <a:gd name="T22" fmla="*/ 0 w 274"/>
                <a:gd name="T23" fmla="*/ 265 h 364"/>
                <a:gd name="T24" fmla="*/ 102 w 274"/>
                <a:gd name="T25" fmla="*/ 364 h 364"/>
                <a:gd name="T26" fmla="*/ 228 w 274"/>
                <a:gd name="T27" fmla="*/ 266 h 364"/>
                <a:gd name="T28" fmla="*/ 273 w 274"/>
                <a:gd name="T29" fmla="*/ 15 h 364"/>
                <a:gd name="T30" fmla="*/ 259 w 274"/>
                <a:gd name="T31" fmla="*/ 1 h 3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4" h="364">
                  <a:moveTo>
                    <a:pt x="154" y="262"/>
                  </a:moveTo>
                  <a:cubicBezTo>
                    <a:pt x="148" y="293"/>
                    <a:pt x="129" y="302"/>
                    <a:pt x="110" y="302"/>
                  </a:cubicBezTo>
                  <a:cubicBezTo>
                    <a:pt x="92" y="302"/>
                    <a:pt x="75" y="287"/>
                    <a:pt x="75" y="257"/>
                  </a:cubicBezTo>
                  <a:cubicBezTo>
                    <a:pt x="75" y="222"/>
                    <a:pt x="91" y="169"/>
                    <a:pt x="139" y="169"/>
                  </a:cubicBezTo>
                  <a:cubicBezTo>
                    <a:pt x="152" y="169"/>
                    <a:pt x="162" y="170"/>
                    <a:pt x="170" y="174"/>
                  </a:cubicBezTo>
                  <a:lnTo>
                    <a:pt x="154" y="262"/>
                  </a:lnTo>
                  <a:close/>
                  <a:moveTo>
                    <a:pt x="259" y="1"/>
                  </a:moveTo>
                  <a:cubicBezTo>
                    <a:pt x="245" y="2"/>
                    <a:pt x="230" y="4"/>
                    <a:pt x="216" y="7"/>
                  </a:cubicBezTo>
                  <a:cubicBezTo>
                    <a:pt x="209" y="8"/>
                    <a:pt x="199" y="10"/>
                    <a:pt x="196" y="24"/>
                  </a:cubicBezTo>
                  <a:cubicBezTo>
                    <a:pt x="181" y="114"/>
                    <a:pt x="181" y="114"/>
                    <a:pt x="181" y="114"/>
                  </a:cubicBezTo>
                  <a:cubicBezTo>
                    <a:pt x="170" y="110"/>
                    <a:pt x="156" y="107"/>
                    <a:pt x="142" y="107"/>
                  </a:cubicBezTo>
                  <a:cubicBezTo>
                    <a:pt x="56" y="107"/>
                    <a:pt x="0" y="179"/>
                    <a:pt x="0" y="265"/>
                  </a:cubicBezTo>
                  <a:cubicBezTo>
                    <a:pt x="0" y="332"/>
                    <a:pt x="50" y="364"/>
                    <a:pt x="102" y="364"/>
                  </a:cubicBezTo>
                  <a:cubicBezTo>
                    <a:pt x="173" y="364"/>
                    <a:pt x="217" y="331"/>
                    <a:pt x="228" y="266"/>
                  </a:cubicBezTo>
                  <a:cubicBezTo>
                    <a:pt x="273" y="15"/>
                    <a:pt x="273" y="15"/>
                    <a:pt x="273" y="15"/>
                  </a:cubicBezTo>
                  <a:cubicBezTo>
                    <a:pt x="274" y="4"/>
                    <a:pt x="267" y="0"/>
                    <a:pt x="259" y="1"/>
                  </a:cubicBezTo>
                </a:path>
              </a:pathLst>
            </a:custGeom>
            <a:solidFill>
              <a:srgbClr val="0069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000000"/>
                </a:solidFill>
                <a:effectLst/>
                <a:uLnTx/>
                <a:uFillTx/>
                <a:latin typeface="Calibri"/>
                <a:ea typeface="+mn-ea"/>
                <a:cs typeface="+mn-cs"/>
              </a:endParaRPr>
            </a:p>
          </p:txBody>
        </p:sp>
        <p:sp>
          <p:nvSpPr>
            <p:cNvPr id="62" name="Freeform 12">
              <a:extLst>
                <a:ext uri="{FF2B5EF4-FFF2-40B4-BE49-F238E27FC236}">
                  <a16:creationId xmlns:a16="http://schemas.microsoft.com/office/drawing/2014/main" id="{7AA65057-9BFB-CA4C-AD6F-A02AE9763272}"/>
                </a:ext>
              </a:extLst>
            </p:cNvPr>
            <p:cNvSpPr>
              <a:spLocks noEditPoints="1"/>
            </p:cNvSpPr>
            <p:nvPr userDrawn="1"/>
          </p:nvSpPr>
          <p:spPr bwMode="gray">
            <a:xfrm>
              <a:off x="11314113" y="1300163"/>
              <a:ext cx="200025" cy="227013"/>
            </a:xfrm>
            <a:custGeom>
              <a:avLst/>
              <a:gdLst>
                <a:gd name="T0" fmla="*/ 146 w 227"/>
                <a:gd name="T1" fmla="*/ 168 h 258"/>
                <a:gd name="T2" fmla="*/ 99 w 227"/>
                <a:gd name="T3" fmla="*/ 200 h 258"/>
                <a:gd name="T4" fmla="*/ 71 w 227"/>
                <a:gd name="T5" fmla="*/ 177 h 258"/>
                <a:gd name="T6" fmla="*/ 119 w 227"/>
                <a:gd name="T7" fmla="*/ 146 h 258"/>
                <a:gd name="T8" fmla="*/ 149 w 227"/>
                <a:gd name="T9" fmla="*/ 149 h 258"/>
                <a:gd name="T10" fmla="*/ 146 w 227"/>
                <a:gd name="T11" fmla="*/ 168 h 258"/>
                <a:gd name="T12" fmla="*/ 130 w 227"/>
                <a:gd name="T13" fmla="*/ 0 h 258"/>
                <a:gd name="T14" fmla="*/ 51 w 227"/>
                <a:gd name="T15" fmla="*/ 16 h 258"/>
                <a:gd name="T16" fmla="*/ 41 w 227"/>
                <a:gd name="T17" fmla="*/ 39 h 258"/>
                <a:gd name="T18" fmla="*/ 51 w 227"/>
                <a:gd name="T19" fmla="*/ 63 h 258"/>
                <a:gd name="T20" fmla="*/ 73 w 227"/>
                <a:gd name="T21" fmla="*/ 70 h 258"/>
                <a:gd name="T22" fmla="*/ 119 w 227"/>
                <a:gd name="T23" fmla="*/ 59 h 258"/>
                <a:gd name="T24" fmla="*/ 159 w 227"/>
                <a:gd name="T25" fmla="*/ 94 h 258"/>
                <a:gd name="T26" fmla="*/ 158 w 227"/>
                <a:gd name="T27" fmla="*/ 100 h 258"/>
                <a:gd name="T28" fmla="*/ 120 w 227"/>
                <a:gd name="T29" fmla="*/ 97 h 258"/>
                <a:gd name="T30" fmla="*/ 4 w 227"/>
                <a:gd name="T31" fmla="*/ 189 h 258"/>
                <a:gd name="T32" fmla="*/ 91 w 227"/>
                <a:gd name="T33" fmla="*/ 258 h 258"/>
                <a:gd name="T34" fmla="*/ 214 w 227"/>
                <a:gd name="T35" fmla="*/ 171 h 258"/>
                <a:gd name="T36" fmla="*/ 225 w 227"/>
                <a:gd name="T37" fmla="*/ 108 h 258"/>
                <a:gd name="T38" fmla="*/ 227 w 227"/>
                <a:gd name="T39" fmla="*/ 84 h 258"/>
                <a:gd name="T40" fmla="*/ 130 w 227"/>
                <a:gd name="T41" fmla="*/ 0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27" h="258">
                  <a:moveTo>
                    <a:pt x="146" y="168"/>
                  </a:moveTo>
                  <a:cubicBezTo>
                    <a:pt x="143" y="189"/>
                    <a:pt x="124" y="200"/>
                    <a:pt x="99" y="200"/>
                  </a:cubicBezTo>
                  <a:cubicBezTo>
                    <a:pt x="81" y="200"/>
                    <a:pt x="71" y="191"/>
                    <a:pt x="71" y="177"/>
                  </a:cubicBezTo>
                  <a:cubicBezTo>
                    <a:pt x="71" y="153"/>
                    <a:pt x="95" y="146"/>
                    <a:pt x="119" y="146"/>
                  </a:cubicBezTo>
                  <a:cubicBezTo>
                    <a:pt x="130" y="146"/>
                    <a:pt x="141" y="148"/>
                    <a:pt x="149" y="149"/>
                  </a:cubicBezTo>
                  <a:lnTo>
                    <a:pt x="146" y="168"/>
                  </a:lnTo>
                  <a:close/>
                  <a:moveTo>
                    <a:pt x="130" y="0"/>
                  </a:moveTo>
                  <a:cubicBezTo>
                    <a:pt x="99" y="0"/>
                    <a:pt x="77" y="6"/>
                    <a:pt x="51" y="16"/>
                  </a:cubicBezTo>
                  <a:cubicBezTo>
                    <a:pt x="44" y="19"/>
                    <a:pt x="35" y="25"/>
                    <a:pt x="41" y="39"/>
                  </a:cubicBezTo>
                  <a:cubicBezTo>
                    <a:pt x="51" y="63"/>
                    <a:pt x="51" y="63"/>
                    <a:pt x="51" y="63"/>
                  </a:cubicBezTo>
                  <a:cubicBezTo>
                    <a:pt x="57" y="77"/>
                    <a:pt x="67" y="73"/>
                    <a:pt x="73" y="70"/>
                  </a:cubicBezTo>
                  <a:cubicBezTo>
                    <a:pt x="86" y="65"/>
                    <a:pt x="103" y="59"/>
                    <a:pt x="119" y="59"/>
                  </a:cubicBezTo>
                  <a:cubicBezTo>
                    <a:pt x="148" y="59"/>
                    <a:pt x="162" y="71"/>
                    <a:pt x="159" y="94"/>
                  </a:cubicBezTo>
                  <a:cubicBezTo>
                    <a:pt x="158" y="100"/>
                    <a:pt x="158" y="100"/>
                    <a:pt x="158" y="100"/>
                  </a:cubicBezTo>
                  <a:cubicBezTo>
                    <a:pt x="145" y="98"/>
                    <a:pt x="133" y="97"/>
                    <a:pt x="120" y="97"/>
                  </a:cubicBezTo>
                  <a:cubicBezTo>
                    <a:pt x="60" y="97"/>
                    <a:pt x="0" y="120"/>
                    <a:pt x="4" y="189"/>
                  </a:cubicBezTo>
                  <a:cubicBezTo>
                    <a:pt x="5" y="234"/>
                    <a:pt x="46" y="258"/>
                    <a:pt x="91" y="258"/>
                  </a:cubicBezTo>
                  <a:cubicBezTo>
                    <a:pt x="161" y="258"/>
                    <a:pt x="204" y="228"/>
                    <a:pt x="214" y="171"/>
                  </a:cubicBezTo>
                  <a:cubicBezTo>
                    <a:pt x="225" y="108"/>
                    <a:pt x="225" y="108"/>
                    <a:pt x="225" y="108"/>
                  </a:cubicBezTo>
                  <a:cubicBezTo>
                    <a:pt x="226" y="99"/>
                    <a:pt x="227" y="91"/>
                    <a:pt x="227" y="84"/>
                  </a:cubicBezTo>
                  <a:cubicBezTo>
                    <a:pt x="227" y="31"/>
                    <a:pt x="191" y="0"/>
                    <a:pt x="130" y="0"/>
                  </a:cubicBezTo>
                </a:path>
              </a:pathLst>
            </a:custGeom>
            <a:solidFill>
              <a:srgbClr val="0069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000000"/>
                </a:solidFill>
                <a:effectLst/>
                <a:uLnTx/>
                <a:uFillTx/>
                <a:latin typeface="Calibri"/>
                <a:ea typeface="+mn-ea"/>
                <a:cs typeface="+mn-cs"/>
              </a:endParaRPr>
            </a:p>
          </p:txBody>
        </p:sp>
        <p:sp>
          <p:nvSpPr>
            <p:cNvPr id="63" name="Freeform 13">
              <a:extLst>
                <a:ext uri="{FF2B5EF4-FFF2-40B4-BE49-F238E27FC236}">
                  <a16:creationId xmlns:a16="http://schemas.microsoft.com/office/drawing/2014/main" id="{8EB46B42-841B-D84F-90BF-5DEABC97527F}"/>
                </a:ext>
              </a:extLst>
            </p:cNvPr>
            <p:cNvSpPr>
              <a:spLocks/>
            </p:cNvSpPr>
            <p:nvPr userDrawn="1"/>
          </p:nvSpPr>
          <p:spPr bwMode="gray">
            <a:xfrm>
              <a:off x="11517313" y="1301750"/>
              <a:ext cx="104775" cy="220663"/>
            </a:xfrm>
            <a:custGeom>
              <a:avLst/>
              <a:gdLst>
                <a:gd name="T0" fmla="*/ 39 w 118"/>
                <a:gd name="T1" fmla="*/ 24 h 250"/>
                <a:gd name="T2" fmla="*/ 59 w 118"/>
                <a:gd name="T3" fmla="*/ 6 h 250"/>
                <a:gd name="T4" fmla="*/ 103 w 118"/>
                <a:gd name="T5" fmla="*/ 1 h 250"/>
                <a:gd name="T6" fmla="*/ 117 w 118"/>
                <a:gd name="T7" fmla="*/ 15 h 250"/>
                <a:gd name="T8" fmla="*/ 79 w 118"/>
                <a:gd name="T9" fmla="*/ 231 h 250"/>
                <a:gd name="T10" fmla="*/ 59 w 118"/>
                <a:gd name="T11" fmla="*/ 250 h 250"/>
                <a:gd name="T12" fmla="*/ 15 w 118"/>
                <a:gd name="T13" fmla="*/ 250 h 250"/>
                <a:gd name="T14" fmla="*/ 2 w 118"/>
                <a:gd name="T15" fmla="*/ 233 h 250"/>
                <a:gd name="T16" fmla="*/ 39 w 118"/>
                <a:gd name="T17" fmla="*/ 24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8" h="250">
                  <a:moveTo>
                    <a:pt x="39" y="24"/>
                  </a:moveTo>
                  <a:cubicBezTo>
                    <a:pt x="42" y="10"/>
                    <a:pt x="52" y="8"/>
                    <a:pt x="59" y="6"/>
                  </a:cubicBezTo>
                  <a:cubicBezTo>
                    <a:pt x="73" y="4"/>
                    <a:pt x="89" y="1"/>
                    <a:pt x="103" y="1"/>
                  </a:cubicBezTo>
                  <a:cubicBezTo>
                    <a:pt x="112" y="0"/>
                    <a:pt x="118" y="4"/>
                    <a:pt x="117" y="15"/>
                  </a:cubicBezTo>
                  <a:cubicBezTo>
                    <a:pt x="79" y="231"/>
                    <a:pt x="79" y="231"/>
                    <a:pt x="79" y="231"/>
                  </a:cubicBezTo>
                  <a:cubicBezTo>
                    <a:pt x="77" y="243"/>
                    <a:pt x="71" y="250"/>
                    <a:pt x="59" y="250"/>
                  </a:cubicBezTo>
                  <a:cubicBezTo>
                    <a:pt x="15" y="250"/>
                    <a:pt x="15" y="250"/>
                    <a:pt x="15" y="250"/>
                  </a:cubicBezTo>
                  <a:cubicBezTo>
                    <a:pt x="6" y="250"/>
                    <a:pt x="0" y="244"/>
                    <a:pt x="2" y="233"/>
                  </a:cubicBezTo>
                  <a:lnTo>
                    <a:pt x="39" y="24"/>
                  </a:lnTo>
                  <a:close/>
                </a:path>
              </a:pathLst>
            </a:custGeom>
            <a:solidFill>
              <a:srgbClr val="0069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000000"/>
                </a:solidFill>
                <a:effectLst/>
                <a:uLnTx/>
                <a:uFillTx/>
                <a:latin typeface="Calibri"/>
                <a:ea typeface="+mn-ea"/>
                <a:cs typeface="+mn-cs"/>
              </a:endParaRPr>
            </a:p>
          </p:txBody>
        </p:sp>
        <p:sp>
          <p:nvSpPr>
            <p:cNvPr id="64" name="Freeform 14">
              <a:extLst>
                <a:ext uri="{FF2B5EF4-FFF2-40B4-BE49-F238E27FC236}">
                  <a16:creationId xmlns:a16="http://schemas.microsoft.com/office/drawing/2014/main" id="{7F8FFA34-5B6B-BB45-B4FF-34B2D42B37D0}"/>
                </a:ext>
              </a:extLst>
            </p:cNvPr>
            <p:cNvSpPr>
              <a:spLocks/>
            </p:cNvSpPr>
            <p:nvPr userDrawn="1"/>
          </p:nvSpPr>
          <p:spPr bwMode="gray">
            <a:xfrm>
              <a:off x="11553825" y="1206500"/>
              <a:ext cx="84138" cy="73025"/>
            </a:xfrm>
            <a:custGeom>
              <a:avLst/>
              <a:gdLst>
                <a:gd name="T0" fmla="*/ 53 w 95"/>
                <a:gd name="T1" fmla="*/ 0 h 83"/>
                <a:gd name="T2" fmla="*/ 92 w 95"/>
                <a:gd name="T3" fmla="*/ 44 h 83"/>
                <a:gd name="T4" fmla="*/ 44 w 95"/>
                <a:gd name="T5" fmla="*/ 83 h 83"/>
                <a:gd name="T6" fmla="*/ 4 w 95"/>
                <a:gd name="T7" fmla="*/ 39 h 83"/>
                <a:gd name="T8" fmla="*/ 53 w 95"/>
                <a:gd name="T9" fmla="*/ 0 h 83"/>
              </a:gdLst>
              <a:ahLst/>
              <a:cxnLst>
                <a:cxn ang="0">
                  <a:pos x="T0" y="T1"/>
                </a:cxn>
                <a:cxn ang="0">
                  <a:pos x="T2" y="T3"/>
                </a:cxn>
                <a:cxn ang="0">
                  <a:pos x="T4" y="T5"/>
                </a:cxn>
                <a:cxn ang="0">
                  <a:pos x="T6" y="T7"/>
                </a:cxn>
                <a:cxn ang="0">
                  <a:pos x="T8" y="T9"/>
                </a:cxn>
              </a:cxnLst>
              <a:rect l="0" t="0" r="r" b="b"/>
              <a:pathLst>
                <a:path w="95" h="83">
                  <a:moveTo>
                    <a:pt x="53" y="0"/>
                  </a:moveTo>
                  <a:cubicBezTo>
                    <a:pt x="78" y="0"/>
                    <a:pt x="95" y="19"/>
                    <a:pt x="92" y="44"/>
                  </a:cubicBezTo>
                  <a:cubicBezTo>
                    <a:pt x="88" y="65"/>
                    <a:pt x="71" y="83"/>
                    <a:pt x="44" y="83"/>
                  </a:cubicBezTo>
                  <a:cubicBezTo>
                    <a:pt x="19" y="83"/>
                    <a:pt x="0" y="65"/>
                    <a:pt x="4" y="39"/>
                  </a:cubicBezTo>
                  <a:cubicBezTo>
                    <a:pt x="7" y="19"/>
                    <a:pt x="27" y="0"/>
                    <a:pt x="53" y="0"/>
                  </a:cubicBezTo>
                </a:path>
              </a:pathLst>
            </a:custGeom>
            <a:solidFill>
              <a:srgbClr val="0069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000000"/>
                </a:solidFill>
                <a:effectLst/>
                <a:uLnTx/>
                <a:uFillTx/>
                <a:latin typeface="Calibri"/>
                <a:ea typeface="+mn-ea"/>
                <a:cs typeface="+mn-cs"/>
              </a:endParaRPr>
            </a:p>
          </p:txBody>
        </p:sp>
        <p:sp>
          <p:nvSpPr>
            <p:cNvPr id="65" name="Freeform 15">
              <a:extLst>
                <a:ext uri="{FF2B5EF4-FFF2-40B4-BE49-F238E27FC236}">
                  <a16:creationId xmlns:a16="http://schemas.microsoft.com/office/drawing/2014/main" id="{B6E9D0BA-C4D1-9D46-8106-8BACD95F95D4}"/>
                </a:ext>
              </a:extLst>
            </p:cNvPr>
            <p:cNvSpPr>
              <a:spLocks/>
            </p:cNvSpPr>
            <p:nvPr userDrawn="1"/>
          </p:nvSpPr>
          <p:spPr bwMode="gray">
            <a:xfrm>
              <a:off x="11615738" y="1301750"/>
              <a:ext cx="158750" cy="220663"/>
            </a:xfrm>
            <a:custGeom>
              <a:avLst/>
              <a:gdLst>
                <a:gd name="T0" fmla="*/ 29 w 180"/>
                <a:gd name="T1" fmla="*/ 78 h 251"/>
                <a:gd name="T2" fmla="*/ 127 w 180"/>
                <a:gd name="T3" fmla="*/ 1 h 251"/>
                <a:gd name="T4" fmla="*/ 165 w 180"/>
                <a:gd name="T5" fmla="*/ 2 h 251"/>
                <a:gd name="T6" fmla="*/ 178 w 180"/>
                <a:gd name="T7" fmla="*/ 20 h 251"/>
                <a:gd name="T8" fmla="*/ 172 w 180"/>
                <a:gd name="T9" fmla="*/ 52 h 251"/>
                <a:gd name="T10" fmla="*/ 152 w 180"/>
                <a:gd name="T11" fmla="*/ 63 h 251"/>
                <a:gd name="T12" fmla="*/ 143 w 180"/>
                <a:gd name="T13" fmla="*/ 63 h 251"/>
                <a:gd name="T14" fmla="*/ 102 w 180"/>
                <a:gd name="T15" fmla="*/ 98 h 251"/>
                <a:gd name="T16" fmla="*/ 79 w 180"/>
                <a:gd name="T17" fmla="*/ 232 h 251"/>
                <a:gd name="T18" fmla="*/ 59 w 180"/>
                <a:gd name="T19" fmla="*/ 251 h 251"/>
                <a:gd name="T20" fmla="*/ 15 w 180"/>
                <a:gd name="T21" fmla="*/ 251 h 251"/>
                <a:gd name="T22" fmla="*/ 2 w 180"/>
                <a:gd name="T23" fmla="*/ 234 h 251"/>
                <a:gd name="T24" fmla="*/ 29 w 180"/>
                <a:gd name="T25" fmla="*/ 78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0" h="251">
                  <a:moveTo>
                    <a:pt x="29" y="78"/>
                  </a:moveTo>
                  <a:cubicBezTo>
                    <a:pt x="40" y="20"/>
                    <a:pt x="81" y="1"/>
                    <a:pt x="127" y="1"/>
                  </a:cubicBezTo>
                  <a:cubicBezTo>
                    <a:pt x="139" y="1"/>
                    <a:pt x="151" y="0"/>
                    <a:pt x="165" y="2"/>
                  </a:cubicBezTo>
                  <a:cubicBezTo>
                    <a:pt x="176" y="4"/>
                    <a:pt x="180" y="10"/>
                    <a:pt x="178" y="20"/>
                  </a:cubicBezTo>
                  <a:cubicBezTo>
                    <a:pt x="172" y="52"/>
                    <a:pt x="172" y="52"/>
                    <a:pt x="172" y="52"/>
                  </a:cubicBezTo>
                  <a:cubicBezTo>
                    <a:pt x="170" y="63"/>
                    <a:pt x="162" y="63"/>
                    <a:pt x="152" y="63"/>
                  </a:cubicBezTo>
                  <a:cubicBezTo>
                    <a:pt x="143" y="63"/>
                    <a:pt x="143" y="63"/>
                    <a:pt x="143" y="63"/>
                  </a:cubicBezTo>
                  <a:cubicBezTo>
                    <a:pt x="118" y="63"/>
                    <a:pt x="107" y="73"/>
                    <a:pt x="102" y="98"/>
                  </a:cubicBezTo>
                  <a:cubicBezTo>
                    <a:pt x="79" y="232"/>
                    <a:pt x="79" y="232"/>
                    <a:pt x="79" y="232"/>
                  </a:cubicBezTo>
                  <a:cubicBezTo>
                    <a:pt x="77" y="244"/>
                    <a:pt x="71" y="251"/>
                    <a:pt x="59" y="251"/>
                  </a:cubicBezTo>
                  <a:cubicBezTo>
                    <a:pt x="15" y="251"/>
                    <a:pt x="15" y="251"/>
                    <a:pt x="15" y="251"/>
                  </a:cubicBezTo>
                  <a:cubicBezTo>
                    <a:pt x="6" y="251"/>
                    <a:pt x="0" y="245"/>
                    <a:pt x="2" y="234"/>
                  </a:cubicBezTo>
                  <a:lnTo>
                    <a:pt x="29" y="78"/>
                  </a:lnTo>
                  <a:close/>
                </a:path>
              </a:pathLst>
            </a:custGeom>
            <a:solidFill>
              <a:srgbClr val="0069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000000"/>
                </a:solidFill>
                <a:effectLst/>
                <a:uLnTx/>
                <a:uFillTx/>
                <a:latin typeface="Calibri"/>
                <a:ea typeface="+mn-ea"/>
                <a:cs typeface="+mn-cs"/>
              </a:endParaRPr>
            </a:p>
          </p:txBody>
        </p:sp>
      </p:grpSp>
      <p:sp>
        <p:nvSpPr>
          <p:cNvPr id="24" name="Slide Number Placeholder 3">
            <a:extLst>
              <a:ext uri="{FF2B5EF4-FFF2-40B4-BE49-F238E27FC236}">
                <a16:creationId xmlns:a16="http://schemas.microsoft.com/office/drawing/2014/main" id="{AC00F173-5C2B-460F-A623-F2567CAF368E}"/>
              </a:ext>
            </a:extLst>
          </p:cNvPr>
          <p:cNvSpPr txBox="1">
            <a:spLocks/>
          </p:cNvSpPr>
          <p:nvPr userDrawn="1"/>
        </p:nvSpPr>
        <p:spPr>
          <a:xfrm>
            <a:off x="11208568" y="6576680"/>
            <a:ext cx="359544" cy="137325"/>
          </a:xfrm>
          <a:prstGeom prst="rect">
            <a:avLst/>
          </a:prstGeom>
        </p:spPr>
        <p:txBody>
          <a:bodyPr vert="horz" lIns="0" tIns="0" rIns="0" bIns="0" rtlCol="0" anchor="t"/>
          <a:lstStyle>
            <a:defPPr>
              <a:defRPr lang="de-DE"/>
            </a:defPPr>
            <a:lvl1pPr marL="0" algn="r" defTabSz="914400" rtl="0" eaLnBrk="1" latinLnBrk="0" hangingPunct="1">
              <a:defRPr sz="9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fld id="{A47F83EA-B6A7-490B-91CE-4CE94EEDD463}" type="slidenum">
              <a:rPr lang="de-CH" smtClean="0">
                <a:solidFill>
                  <a:srgbClr val="000000"/>
                </a:solidFill>
              </a:rPr>
              <a:pPr defTabSz="914377">
                <a:defRPr/>
              </a:pPr>
              <a:t>‹#›</a:t>
            </a:fld>
            <a:endParaRPr lang="de-CH">
              <a:solidFill>
                <a:srgbClr val="000000"/>
              </a:solidFill>
            </a:endParaRPr>
          </a:p>
        </p:txBody>
      </p:sp>
    </p:spTree>
    <p:extLst>
      <p:ext uri="{BB962C8B-B14F-4D97-AF65-F5344CB8AC3E}">
        <p14:creationId xmlns:p14="http://schemas.microsoft.com/office/powerpoint/2010/main" val="940238422"/>
      </p:ext>
    </p:extLst>
  </p:cSld>
  <p:clrMapOvr>
    <a:masterClrMapping/>
  </p:clrMapOvr>
  <p:extLst>
    <p:ext uri="{DCECCB84-F9BA-43D5-87BE-67443E8EF086}">
      <p15:sldGuideLst xmlns:p15="http://schemas.microsoft.com/office/powerpoint/2012/main">
        <p15:guide id="1" pos="3205">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Chapter with Image White Logo" preserve="1" userDrawn="1">
  <p:cSld name="Chapter with Image White Logo">
    <p:spTree>
      <p:nvGrpSpPr>
        <p:cNvPr id="1" name=""/>
        <p:cNvGrpSpPr/>
        <p:nvPr/>
      </p:nvGrpSpPr>
      <p:grpSpPr>
        <a:xfrm>
          <a:off x="0" y="0"/>
          <a:ext cx="0" cy="0"/>
          <a:chOff x="0" y="0"/>
          <a:chExt cx="0" cy="0"/>
        </a:xfrm>
      </p:grpSpPr>
      <p:sp>
        <p:nvSpPr>
          <p:cNvPr id="24" name="Freeform: Shape 23">
            <a:extLst>
              <a:ext uri="{FF2B5EF4-FFF2-40B4-BE49-F238E27FC236}">
                <a16:creationId xmlns:a16="http://schemas.microsoft.com/office/drawing/2014/main" id="{D36E8A96-32CA-4A43-A98A-67F304A17A0C}"/>
              </a:ext>
            </a:extLst>
          </p:cNvPr>
          <p:cNvSpPr/>
          <p:nvPr userDrawn="1"/>
        </p:nvSpPr>
        <p:spPr>
          <a:xfrm rot="21356661">
            <a:off x="5937286" y="1468029"/>
            <a:ext cx="6412693" cy="5077841"/>
          </a:xfrm>
          <a:custGeom>
            <a:avLst/>
            <a:gdLst>
              <a:gd name="connsiteX0" fmla="*/ 1178376 w 6412693"/>
              <a:gd name="connsiteY0" fmla="*/ 47589 h 5077841"/>
              <a:gd name="connsiteX1" fmla="*/ 1178375 w 6412693"/>
              <a:gd name="connsiteY1" fmla="*/ 47591 h 5077841"/>
              <a:gd name="connsiteX2" fmla="*/ 6412693 w 6412693"/>
              <a:gd name="connsiteY2" fmla="*/ 418720 h 5077841"/>
              <a:gd name="connsiteX3" fmla="*/ 6110108 w 6412693"/>
              <a:gd name="connsiteY3" fmla="*/ 4686318 h 5077841"/>
              <a:gd name="connsiteX4" fmla="*/ 6110110 w 6412693"/>
              <a:gd name="connsiteY4" fmla="*/ 4686318 h 5077841"/>
              <a:gd name="connsiteX5" fmla="*/ 6083282 w 6412693"/>
              <a:gd name="connsiteY5" fmla="*/ 5064697 h 5077841"/>
              <a:gd name="connsiteX6" fmla="*/ 6082751 w 6412693"/>
              <a:gd name="connsiteY6" fmla="*/ 5072187 h 5077841"/>
              <a:gd name="connsiteX7" fmla="*/ 6082350 w 6412693"/>
              <a:gd name="connsiteY7" fmla="*/ 5077841 h 5077841"/>
              <a:gd name="connsiteX8" fmla="*/ 3877380 w 6412693"/>
              <a:gd name="connsiteY8" fmla="*/ 4904176 h 5077841"/>
              <a:gd name="connsiteX9" fmla="*/ 1864008 w 6412693"/>
              <a:gd name="connsiteY9" fmla="*/ 4814229 h 5077841"/>
              <a:gd name="connsiteX10" fmla="*/ 842608 w 6412693"/>
              <a:gd name="connsiteY10" fmla="*/ 4783186 h 5077841"/>
              <a:gd name="connsiteX11" fmla="*/ 842098 w 6412693"/>
              <a:gd name="connsiteY11" fmla="*/ 4790384 h 5077841"/>
              <a:gd name="connsiteX12" fmla="*/ 664046 w 6412693"/>
              <a:gd name="connsiteY12" fmla="*/ 4777759 h 5077841"/>
              <a:gd name="connsiteX13" fmla="*/ 32123 w 6412693"/>
              <a:gd name="connsiteY13" fmla="*/ 4758554 h 5077841"/>
              <a:gd name="connsiteX14" fmla="*/ 32123 w 6412693"/>
              <a:gd name="connsiteY14" fmla="*/ 4757558 h 5077841"/>
              <a:gd name="connsiteX15" fmla="*/ 0 w 6412693"/>
              <a:gd name="connsiteY15" fmla="*/ 4756724 h 5077841"/>
              <a:gd name="connsiteX16" fmla="*/ 2294 w 6412693"/>
              <a:gd name="connsiteY16" fmla="*/ 4668428 h 5077841"/>
              <a:gd name="connsiteX17" fmla="*/ 32123 w 6412693"/>
              <a:gd name="connsiteY17" fmla="*/ 4669203 h 5077841"/>
              <a:gd name="connsiteX18" fmla="*/ 32123 w 6412693"/>
              <a:gd name="connsiteY18" fmla="*/ 4584722 h 5077841"/>
              <a:gd name="connsiteX19" fmla="*/ 182108 w 6412693"/>
              <a:gd name="connsiteY19" fmla="*/ 4584722 h 5077841"/>
              <a:gd name="connsiteX20" fmla="*/ 183789 w 6412693"/>
              <a:gd name="connsiteY20" fmla="*/ 4561015 h 5077841"/>
              <a:gd name="connsiteX21" fmla="*/ 507178 w 6412693"/>
              <a:gd name="connsiteY21" fmla="*/ 2 h 5077841"/>
              <a:gd name="connsiteX22" fmla="*/ 507179 w 6412693"/>
              <a:gd name="connsiteY22" fmla="*/ 0 h 5077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412693" h="5077841">
                <a:moveTo>
                  <a:pt x="1178376" y="47589"/>
                </a:moveTo>
                <a:lnTo>
                  <a:pt x="1178375" y="47591"/>
                </a:lnTo>
                <a:lnTo>
                  <a:pt x="6412693" y="418720"/>
                </a:lnTo>
                <a:lnTo>
                  <a:pt x="6110108" y="4686318"/>
                </a:lnTo>
                <a:lnTo>
                  <a:pt x="6110110" y="4686318"/>
                </a:lnTo>
                <a:lnTo>
                  <a:pt x="6083282" y="5064697"/>
                </a:lnTo>
                <a:lnTo>
                  <a:pt x="6082751" y="5072187"/>
                </a:lnTo>
                <a:lnTo>
                  <a:pt x="6082350" y="5077841"/>
                </a:lnTo>
                <a:lnTo>
                  <a:pt x="3877380" y="4904176"/>
                </a:lnTo>
                <a:lnTo>
                  <a:pt x="1864008" y="4814229"/>
                </a:lnTo>
                <a:lnTo>
                  <a:pt x="842608" y="4783186"/>
                </a:lnTo>
                <a:lnTo>
                  <a:pt x="842098" y="4790384"/>
                </a:lnTo>
                <a:lnTo>
                  <a:pt x="664046" y="4777759"/>
                </a:lnTo>
                <a:lnTo>
                  <a:pt x="32123" y="4758554"/>
                </a:lnTo>
                <a:lnTo>
                  <a:pt x="32123" y="4757558"/>
                </a:lnTo>
                <a:lnTo>
                  <a:pt x="0" y="4756724"/>
                </a:lnTo>
                <a:lnTo>
                  <a:pt x="2294" y="4668428"/>
                </a:lnTo>
                <a:lnTo>
                  <a:pt x="32123" y="4669203"/>
                </a:lnTo>
                <a:lnTo>
                  <a:pt x="32123" y="4584722"/>
                </a:lnTo>
                <a:lnTo>
                  <a:pt x="182108" y="4584722"/>
                </a:lnTo>
                <a:lnTo>
                  <a:pt x="183789" y="4561015"/>
                </a:lnTo>
                <a:lnTo>
                  <a:pt x="507178" y="2"/>
                </a:lnTo>
                <a:lnTo>
                  <a:pt x="507179"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FFFFFF"/>
              </a:solidFill>
              <a:effectLst/>
              <a:uLnTx/>
              <a:uFillTx/>
              <a:latin typeface="Calibri"/>
              <a:ea typeface="+mn-ea"/>
              <a:cs typeface="+mn-cs"/>
            </a:endParaRPr>
          </a:p>
        </p:txBody>
      </p:sp>
      <p:sp>
        <p:nvSpPr>
          <p:cNvPr id="27" name="Freeform: Shape 26">
            <a:extLst>
              <a:ext uri="{FF2B5EF4-FFF2-40B4-BE49-F238E27FC236}">
                <a16:creationId xmlns:a16="http://schemas.microsoft.com/office/drawing/2014/main" id="{EAD0DB41-E0F6-41E6-AD3D-324B57ED5043}"/>
              </a:ext>
            </a:extLst>
          </p:cNvPr>
          <p:cNvSpPr/>
          <p:nvPr userDrawn="1"/>
        </p:nvSpPr>
        <p:spPr>
          <a:xfrm rot="21445476">
            <a:off x="4979236" y="1634540"/>
            <a:ext cx="1692767" cy="4817401"/>
          </a:xfrm>
          <a:custGeom>
            <a:avLst/>
            <a:gdLst>
              <a:gd name="connsiteX0" fmla="*/ 216299 w 1692767"/>
              <a:gd name="connsiteY0" fmla="*/ 0 h 4817401"/>
              <a:gd name="connsiteX1" fmla="*/ 1692767 w 1692767"/>
              <a:gd name="connsiteY1" fmla="*/ 66410 h 4817401"/>
              <a:gd name="connsiteX2" fmla="*/ 1479454 w 1692767"/>
              <a:gd name="connsiteY2" fmla="*/ 4808858 h 4817401"/>
              <a:gd name="connsiteX3" fmla="*/ 1118881 w 1692767"/>
              <a:gd name="connsiteY3" fmla="*/ 4792640 h 4817401"/>
              <a:gd name="connsiteX4" fmla="*/ 1119573 w 1692767"/>
              <a:gd name="connsiteY4" fmla="*/ 4812154 h 4817401"/>
              <a:gd name="connsiteX5" fmla="*/ 971553 w 1692767"/>
              <a:gd name="connsiteY5" fmla="*/ 4817401 h 4817401"/>
              <a:gd name="connsiteX6" fmla="*/ 971516 w 1692767"/>
              <a:gd name="connsiteY6" fmla="*/ 4816357 h 4817401"/>
              <a:gd name="connsiteX7" fmla="*/ 889257 w 1692767"/>
              <a:gd name="connsiteY7" fmla="*/ 4812657 h 4817401"/>
              <a:gd name="connsiteX8" fmla="*/ 889257 w 1692767"/>
              <a:gd name="connsiteY8" fmla="*/ 4814049 h 4817401"/>
              <a:gd name="connsiteX9" fmla="*/ 741144 w 1692767"/>
              <a:gd name="connsiteY9" fmla="*/ 4814048 h 4817401"/>
              <a:gd name="connsiteX10" fmla="*/ 741144 w 1692767"/>
              <a:gd name="connsiteY10" fmla="*/ 4811934 h 4817401"/>
              <a:gd name="connsiteX11" fmla="*/ 641126 w 1692767"/>
              <a:gd name="connsiteY11" fmla="*/ 4811934 h 4817401"/>
              <a:gd name="connsiteX12" fmla="*/ 641126 w 1692767"/>
              <a:gd name="connsiteY12" fmla="*/ 4809001 h 4817401"/>
              <a:gd name="connsiteX13" fmla="*/ 525612 w 1692767"/>
              <a:gd name="connsiteY13" fmla="*/ 4809000 h 4817401"/>
              <a:gd name="connsiteX14" fmla="*/ 525439 w 1692767"/>
              <a:gd name="connsiteY14" fmla="*/ 4812838 h 4817401"/>
              <a:gd name="connsiteX15" fmla="*/ 304172 w 1692767"/>
              <a:gd name="connsiteY15" fmla="*/ 4802885 h 4817401"/>
              <a:gd name="connsiteX16" fmla="*/ 167917 w 1692767"/>
              <a:gd name="connsiteY16" fmla="*/ 4802886 h 4817401"/>
              <a:gd name="connsiteX17" fmla="*/ 167312 w 1692767"/>
              <a:gd name="connsiteY17" fmla="*/ 4816340 h 4817401"/>
              <a:gd name="connsiteX18" fmla="*/ 0 w 1692767"/>
              <a:gd name="connsiteY18" fmla="*/ 4808814 h 4817401"/>
              <a:gd name="connsiteX19" fmla="*/ 2986 w 1692767"/>
              <a:gd name="connsiteY19" fmla="*/ 4742448 h 4817401"/>
              <a:gd name="connsiteX20" fmla="*/ 3969 w 1692767"/>
              <a:gd name="connsiteY20" fmla="*/ 4720579 h 4817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692767" h="4817401">
                <a:moveTo>
                  <a:pt x="216299" y="0"/>
                </a:moveTo>
                <a:lnTo>
                  <a:pt x="1692767" y="66410"/>
                </a:lnTo>
                <a:lnTo>
                  <a:pt x="1479454" y="4808858"/>
                </a:lnTo>
                <a:lnTo>
                  <a:pt x="1118881" y="4792640"/>
                </a:lnTo>
                <a:lnTo>
                  <a:pt x="1119573" y="4812154"/>
                </a:lnTo>
                <a:lnTo>
                  <a:pt x="971553" y="4817401"/>
                </a:lnTo>
                <a:lnTo>
                  <a:pt x="971516" y="4816357"/>
                </a:lnTo>
                <a:lnTo>
                  <a:pt x="889257" y="4812657"/>
                </a:lnTo>
                <a:lnTo>
                  <a:pt x="889257" y="4814049"/>
                </a:lnTo>
                <a:lnTo>
                  <a:pt x="741144" y="4814048"/>
                </a:lnTo>
                <a:lnTo>
                  <a:pt x="741144" y="4811934"/>
                </a:lnTo>
                <a:lnTo>
                  <a:pt x="641126" y="4811934"/>
                </a:lnTo>
                <a:lnTo>
                  <a:pt x="641126" y="4809001"/>
                </a:lnTo>
                <a:lnTo>
                  <a:pt x="525612" y="4809000"/>
                </a:lnTo>
                <a:lnTo>
                  <a:pt x="525439" y="4812838"/>
                </a:lnTo>
                <a:lnTo>
                  <a:pt x="304172" y="4802885"/>
                </a:lnTo>
                <a:lnTo>
                  <a:pt x="167917" y="4802886"/>
                </a:lnTo>
                <a:lnTo>
                  <a:pt x="167312" y="4816340"/>
                </a:lnTo>
                <a:lnTo>
                  <a:pt x="0" y="4808814"/>
                </a:lnTo>
                <a:lnTo>
                  <a:pt x="2986" y="4742448"/>
                </a:lnTo>
                <a:lnTo>
                  <a:pt x="3969" y="4720579"/>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FFFFFF"/>
              </a:solidFill>
              <a:effectLst/>
              <a:uLnTx/>
              <a:uFillTx/>
              <a:latin typeface="Calibri"/>
              <a:ea typeface="+mn-ea"/>
              <a:cs typeface="+mn-cs"/>
            </a:endParaRPr>
          </a:p>
        </p:txBody>
      </p:sp>
      <p:sp>
        <p:nvSpPr>
          <p:cNvPr id="28" name="Picture Placeholder 27">
            <a:extLst>
              <a:ext uri="{FF2B5EF4-FFF2-40B4-BE49-F238E27FC236}">
                <a16:creationId xmlns:a16="http://schemas.microsoft.com/office/drawing/2014/main" id="{B06CB938-2572-4A98-95A1-FC46199145A7}"/>
              </a:ext>
            </a:extLst>
          </p:cNvPr>
          <p:cNvSpPr>
            <a:spLocks noGrp="1"/>
          </p:cNvSpPr>
          <p:nvPr userDrawn="1">
            <p:ph type="pic" sz="quarter" idx="13"/>
          </p:nvPr>
        </p:nvSpPr>
        <p:spPr bwMode="gray">
          <a:xfrm>
            <a:off x="5087938" y="0"/>
            <a:ext cx="7104062" cy="6458184"/>
          </a:xfrm>
          <a:custGeom>
            <a:avLst/>
            <a:gdLst>
              <a:gd name="connsiteX0" fmla="*/ 0 w 7104062"/>
              <a:gd name="connsiteY0" fmla="*/ 0 h 6458184"/>
              <a:gd name="connsiteX1" fmla="*/ 7104062 w 7104062"/>
              <a:gd name="connsiteY1" fmla="*/ 0 h 6458184"/>
              <a:gd name="connsiteX2" fmla="*/ 7104062 w 7104062"/>
              <a:gd name="connsiteY2" fmla="*/ 6327521 h 6458184"/>
              <a:gd name="connsiteX3" fmla="*/ 6672349 w 7104062"/>
              <a:gd name="connsiteY3" fmla="*/ 6318780 h 6458184"/>
              <a:gd name="connsiteX4" fmla="*/ 6586474 w 7104062"/>
              <a:gd name="connsiteY4" fmla="*/ 6317583 h 6458184"/>
              <a:gd name="connsiteX5" fmla="*/ 6523333 w 7104062"/>
              <a:gd name="connsiteY5" fmla="*/ 6316371 h 6458184"/>
              <a:gd name="connsiteX6" fmla="*/ 6426548 w 7104062"/>
              <a:gd name="connsiteY6" fmla="*/ 6315354 h 6458184"/>
              <a:gd name="connsiteX7" fmla="*/ 6217205 w 7104062"/>
              <a:gd name="connsiteY7" fmla="*/ 6312437 h 6458184"/>
              <a:gd name="connsiteX8" fmla="*/ 6010664 w 7104062"/>
              <a:gd name="connsiteY8" fmla="*/ 6310988 h 6458184"/>
              <a:gd name="connsiteX9" fmla="*/ 5899801 w 7104062"/>
              <a:gd name="connsiteY9" fmla="*/ 6309825 h 6458184"/>
              <a:gd name="connsiteX10" fmla="*/ 5836925 w 7104062"/>
              <a:gd name="connsiteY10" fmla="*/ 6309770 h 6458184"/>
              <a:gd name="connsiteX11" fmla="*/ 5736694 w 7104062"/>
              <a:gd name="connsiteY11" fmla="*/ 6309066 h 6458184"/>
              <a:gd name="connsiteX12" fmla="*/ 5228969 w 7104062"/>
              <a:gd name="connsiteY12" fmla="*/ 6309238 h 6458184"/>
              <a:gd name="connsiteX13" fmla="*/ 5228884 w 7104062"/>
              <a:gd name="connsiteY13" fmla="*/ 6309238 h 6458184"/>
              <a:gd name="connsiteX14" fmla="*/ 4874224 w 7104062"/>
              <a:gd name="connsiteY14" fmla="*/ 6311602 h 6458184"/>
              <a:gd name="connsiteX15" fmla="*/ 4822901 w 7104062"/>
              <a:gd name="connsiteY15" fmla="*/ 6312210 h 6458184"/>
              <a:gd name="connsiteX16" fmla="*/ 4783463 w 7104062"/>
              <a:gd name="connsiteY16" fmla="*/ 6312499 h 6458184"/>
              <a:gd name="connsiteX17" fmla="*/ 4692745 w 7104062"/>
              <a:gd name="connsiteY17" fmla="*/ 6313752 h 6458184"/>
              <a:gd name="connsiteX18" fmla="*/ 4505999 w 7104062"/>
              <a:gd name="connsiteY18" fmla="*/ 6315964 h 6458184"/>
              <a:gd name="connsiteX19" fmla="*/ 4393395 w 7104062"/>
              <a:gd name="connsiteY19" fmla="*/ 6317887 h 6458184"/>
              <a:gd name="connsiteX20" fmla="*/ 4316621 w 7104062"/>
              <a:gd name="connsiteY20" fmla="*/ 6318948 h 6458184"/>
              <a:gd name="connsiteX21" fmla="*/ 4240509 w 7104062"/>
              <a:gd name="connsiteY21" fmla="*/ 6320498 h 6458184"/>
              <a:gd name="connsiteX22" fmla="*/ 4123636 w 7104062"/>
              <a:gd name="connsiteY22" fmla="*/ 6322493 h 6458184"/>
              <a:gd name="connsiteX23" fmla="*/ 3927510 w 7104062"/>
              <a:gd name="connsiteY23" fmla="*/ 6326872 h 6458184"/>
              <a:gd name="connsiteX24" fmla="*/ 3827242 w 7104062"/>
              <a:gd name="connsiteY24" fmla="*/ 6328914 h 6458184"/>
              <a:gd name="connsiteX25" fmla="*/ 3784518 w 7104062"/>
              <a:gd name="connsiteY25" fmla="*/ 6330065 h 6458184"/>
              <a:gd name="connsiteX26" fmla="*/ 3726562 w 7104062"/>
              <a:gd name="connsiteY26" fmla="*/ 6331359 h 6458184"/>
              <a:gd name="connsiteX27" fmla="*/ 2885990 w 7104062"/>
              <a:gd name="connsiteY27" fmla="*/ 6356775 h 6458184"/>
              <a:gd name="connsiteX28" fmla="*/ 2823633 w 7104062"/>
              <a:gd name="connsiteY28" fmla="*/ 6359144 h 6458184"/>
              <a:gd name="connsiteX29" fmla="*/ 2776393 w 7104062"/>
              <a:gd name="connsiteY29" fmla="*/ 6360724 h 6458184"/>
              <a:gd name="connsiteX30" fmla="*/ 2666072 w 7104062"/>
              <a:gd name="connsiteY30" fmla="*/ 6365128 h 6458184"/>
              <a:gd name="connsiteX31" fmla="*/ 2441347 w 7104062"/>
              <a:gd name="connsiteY31" fmla="*/ 6373665 h 6458184"/>
              <a:gd name="connsiteX32" fmla="*/ 2304840 w 7104062"/>
              <a:gd name="connsiteY32" fmla="*/ 6379550 h 6458184"/>
              <a:gd name="connsiteX33" fmla="*/ 2212685 w 7104062"/>
              <a:gd name="connsiteY33" fmla="*/ 6383229 h 6458184"/>
              <a:gd name="connsiteX34" fmla="*/ 2120179 w 7104062"/>
              <a:gd name="connsiteY34" fmla="*/ 6387511 h 6458184"/>
              <a:gd name="connsiteX35" fmla="*/ 1979700 w 7104062"/>
              <a:gd name="connsiteY35" fmla="*/ 6393568 h 6458184"/>
              <a:gd name="connsiteX36" fmla="*/ 1742418 w 7104062"/>
              <a:gd name="connsiteY36" fmla="*/ 6404998 h 6458184"/>
              <a:gd name="connsiteX37" fmla="*/ 1621964 w 7104062"/>
              <a:gd name="connsiteY37" fmla="*/ 6410574 h 6458184"/>
              <a:gd name="connsiteX38" fmla="*/ 1570100 w 7104062"/>
              <a:gd name="connsiteY38" fmla="*/ 6413300 h 6458184"/>
              <a:gd name="connsiteX39" fmla="*/ 1500479 w 7104062"/>
              <a:gd name="connsiteY39" fmla="*/ 6416653 h 6458184"/>
              <a:gd name="connsiteX40" fmla="*/ 1027084 w 7104062"/>
              <a:gd name="connsiteY40" fmla="*/ 6441818 h 6458184"/>
              <a:gd name="connsiteX41" fmla="*/ 984099 w 7104062"/>
              <a:gd name="connsiteY41" fmla="*/ 6442046 h 6458184"/>
              <a:gd name="connsiteX42" fmla="*/ 988378 w 7104062"/>
              <a:gd name="connsiteY42" fmla="*/ 6441757 h 6458184"/>
              <a:gd name="connsiteX43" fmla="*/ 1028700 w 7104062"/>
              <a:gd name="connsiteY43" fmla="*/ 6438964 h 6458184"/>
              <a:gd name="connsiteX44" fmla="*/ 106388 w 7104062"/>
              <a:gd name="connsiteY44" fmla="*/ 6457258 h 6458184"/>
              <a:gd name="connsiteX45" fmla="*/ 105154 w 7104062"/>
              <a:gd name="connsiteY45" fmla="*/ 6457269 h 6458184"/>
              <a:gd name="connsiteX46" fmla="*/ 0 w 7104062"/>
              <a:gd name="connsiteY46" fmla="*/ 6458184 h 6458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7104062" h="6458184">
                <a:moveTo>
                  <a:pt x="0" y="0"/>
                </a:moveTo>
                <a:lnTo>
                  <a:pt x="7104062" y="0"/>
                </a:lnTo>
                <a:lnTo>
                  <a:pt x="7104062" y="6327521"/>
                </a:lnTo>
                <a:cubicBezTo>
                  <a:pt x="6963848" y="6324271"/>
                  <a:pt x="6820051" y="6321325"/>
                  <a:pt x="6672349" y="6318780"/>
                </a:cubicBezTo>
                <a:lnTo>
                  <a:pt x="6586474" y="6317583"/>
                </a:lnTo>
                <a:lnTo>
                  <a:pt x="6523333" y="6316371"/>
                </a:lnTo>
                <a:lnTo>
                  <a:pt x="6426548" y="6315354"/>
                </a:lnTo>
                <a:lnTo>
                  <a:pt x="6217205" y="6312437"/>
                </a:lnTo>
                <a:lnTo>
                  <a:pt x="6010664" y="6310988"/>
                </a:lnTo>
                <a:lnTo>
                  <a:pt x="5899801" y="6309825"/>
                </a:lnTo>
                <a:lnTo>
                  <a:pt x="5836925" y="6309770"/>
                </a:lnTo>
                <a:lnTo>
                  <a:pt x="5736694" y="6309066"/>
                </a:lnTo>
                <a:lnTo>
                  <a:pt x="5228969" y="6309238"/>
                </a:lnTo>
                <a:lnTo>
                  <a:pt x="5228884" y="6309238"/>
                </a:lnTo>
                <a:cubicBezTo>
                  <a:pt x="5112861" y="6309712"/>
                  <a:pt x="4994673" y="6310491"/>
                  <a:pt x="4874224" y="6311602"/>
                </a:cubicBezTo>
                <a:lnTo>
                  <a:pt x="4822901" y="6312210"/>
                </a:lnTo>
                <a:lnTo>
                  <a:pt x="4783463" y="6312499"/>
                </a:lnTo>
                <a:lnTo>
                  <a:pt x="4692745" y="6313752"/>
                </a:lnTo>
                <a:lnTo>
                  <a:pt x="4505999" y="6315964"/>
                </a:lnTo>
                <a:lnTo>
                  <a:pt x="4393395" y="6317887"/>
                </a:lnTo>
                <a:lnTo>
                  <a:pt x="4316621" y="6318948"/>
                </a:lnTo>
                <a:lnTo>
                  <a:pt x="4240509" y="6320498"/>
                </a:lnTo>
                <a:lnTo>
                  <a:pt x="4123636" y="6322493"/>
                </a:lnTo>
                <a:lnTo>
                  <a:pt x="3927510" y="6326872"/>
                </a:lnTo>
                <a:lnTo>
                  <a:pt x="3827242" y="6328914"/>
                </a:lnTo>
                <a:lnTo>
                  <a:pt x="3784518" y="6330065"/>
                </a:lnTo>
                <a:lnTo>
                  <a:pt x="3726562" y="6331359"/>
                </a:lnTo>
                <a:cubicBezTo>
                  <a:pt x="3456815" y="6338085"/>
                  <a:pt x="3176879" y="6346482"/>
                  <a:pt x="2885990" y="6356775"/>
                </a:cubicBezTo>
                <a:lnTo>
                  <a:pt x="2823633" y="6359144"/>
                </a:lnTo>
                <a:lnTo>
                  <a:pt x="2776393" y="6360724"/>
                </a:lnTo>
                <a:lnTo>
                  <a:pt x="2666072" y="6365128"/>
                </a:lnTo>
                <a:lnTo>
                  <a:pt x="2441347" y="6373665"/>
                </a:lnTo>
                <a:lnTo>
                  <a:pt x="2304840" y="6379550"/>
                </a:lnTo>
                <a:lnTo>
                  <a:pt x="2212685" y="6383229"/>
                </a:lnTo>
                <a:lnTo>
                  <a:pt x="2120179" y="6387511"/>
                </a:lnTo>
                <a:lnTo>
                  <a:pt x="1979700" y="6393568"/>
                </a:lnTo>
                <a:lnTo>
                  <a:pt x="1742418" y="6404998"/>
                </a:lnTo>
                <a:lnTo>
                  <a:pt x="1621964" y="6410574"/>
                </a:lnTo>
                <a:lnTo>
                  <a:pt x="1570100" y="6413300"/>
                </a:lnTo>
                <a:lnTo>
                  <a:pt x="1500479" y="6416653"/>
                </a:lnTo>
                <a:lnTo>
                  <a:pt x="1027084" y="6441818"/>
                </a:lnTo>
                <a:lnTo>
                  <a:pt x="984099" y="6442046"/>
                </a:lnTo>
                <a:lnTo>
                  <a:pt x="988378" y="6441757"/>
                </a:lnTo>
                <a:lnTo>
                  <a:pt x="1028700" y="6438964"/>
                </a:lnTo>
                <a:cubicBezTo>
                  <a:pt x="705390" y="6447124"/>
                  <a:pt x="398998" y="6453451"/>
                  <a:pt x="106388" y="6457258"/>
                </a:cubicBezTo>
                <a:lnTo>
                  <a:pt x="105154" y="6457269"/>
                </a:lnTo>
                <a:lnTo>
                  <a:pt x="0" y="6458184"/>
                </a:lnTo>
                <a:close/>
              </a:path>
            </a:pathLst>
          </a:custGeom>
          <a:solidFill>
            <a:schemeClr val="bg1">
              <a:lumMod val="65000"/>
            </a:schemeClr>
          </a:solidFill>
        </p:spPr>
        <p:txBody>
          <a:bodyPr wrap="square">
            <a:noAutofit/>
          </a:bodyPr>
          <a:lstStyle>
            <a:lvl1pPr marL="0" indent="0" algn="ctr">
              <a:buNone/>
              <a:defRPr>
                <a:solidFill>
                  <a:schemeClr val="bg1"/>
                </a:solidFill>
              </a:defRPr>
            </a:lvl1pPr>
          </a:lstStyle>
          <a:p>
            <a:r>
              <a:rPr lang="de-CH"/>
              <a:t>Bild durch Klicken auf Symbol hinzufügen</a:t>
            </a:r>
          </a:p>
        </p:txBody>
      </p:sp>
      <p:sp>
        <p:nvSpPr>
          <p:cNvPr id="26" name="TextBox 25">
            <a:extLst>
              <a:ext uri="{FF2B5EF4-FFF2-40B4-BE49-F238E27FC236}">
                <a16:creationId xmlns:a16="http://schemas.microsoft.com/office/drawing/2014/main" id="{7E7C1D9B-FAC0-E043-BEAD-462C77E07257}"/>
              </a:ext>
            </a:extLst>
          </p:cNvPr>
          <p:cNvSpPr txBox="1">
            <a:spLocks/>
          </p:cNvSpPr>
          <p:nvPr userDrawn="1"/>
        </p:nvSpPr>
        <p:spPr bwMode="white">
          <a:xfrm>
            <a:off x="623888" y="6576681"/>
            <a:ext cx="461665" cy="138499"/>
          </a:xfrm>
          <a:prstGeom prst="rect">
            <a:avLst/>
          </a:prstGeom>
          <a:noFill/>
        </p:spPr>
        <p:txBody>
          <a:bodyPr wrap="none" lIns="0" tIns="0" rIns="0" bIns="0"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de-CH" sz="900" b="0" i="0" u="none" strike="noStrike" kern="1200" cap="none" spc="0" normalizeH="0" baseline="0" noProof="0">
                <a:ln>
                  <a:noFill/>
                </a:ln>
                <a:solidFill>
                  <a:srgbClr val="FFFFFF"/>
                </a:solidFill>
                <a:effectLst/>
                <a:uLnTx/>
                <a:uFillTx/>
                <a:latin typeface="Calibri"/>
                <a:ea typeface="+mn-ea"/>
                <a:cs typeface="+mn-cs"/>
              </a:rPr>
              <a:t>©</a:t>
            </a:r>
            <a:r>
              <a:rPr kumimoji="0" lang="de-CH" sz="900" b="0" i="0" u="none" strike="noStrike" kern="1200" cap="none" spc="0" normalizeH="0" baseline="0" noProof="0" err="1">
                <a:ln>
                  <a:noFill/>
                </a:ln>
                <a:solidFill>
                  <a:srgbClr val="FFFFFF"/>
                </a:solidFill>
                <a:effectLst/>
                <a:uLnTx/>
                <a:uFillTx/>
                <a:latin typeface="Calibri"/>
                <a:ea typeface="+mn-ea"/>
                <a:cs typeface="+mn-cs"/>
              </a:rPr>
              <a:t>Condair</a:t>
            </a:r>
            <a:endParaRPr kumimoji="0" lang="de-CH" sz="900" b="0" i="0" u="none" strike="noStrike" kern="1200" cap="none" spc="0" normalizeH="0" baseline="0" noProof="0">
              <a:ln>
                <a:noFill/>
              </a:ln>
              <a:solidFill>
                <a:srgbClr val="FFFFFF"/>
              </a:solidFill>
              <a:effectLst/>
              <a:uLnTx/>
              <a:uFillTx/>
              <a:latin typeface="Calibri"/>
              <a:ea typeface="+mn-ea"/>
              <a:cs typeface="+mn-cs"/>
            </a:endParaRPr>
          </a:p>
        </p:txBody>
      </p:sp>
      <p:sp>
        <p:nvSpPr>
          <p:cNvPr id="2" name="Title 1">
            <a:extLst>
              <a:ext uri="{FF2B5EF4-FFF2-40B4-BE49-F238E27FC236}">
                <a16:creationId xmlns:a16="http://schemas.microsoft.com/office/drawing/2014/main" id="{1AF5060F-3A57-4907-868B-A7D2F3B35A30}"/>
              </a:ext>
            </a:extLst>
          </p:cNvPr>
          <p:cNvSpPr>
            <a:spLocks noGrp="1"/>
          </p:cNvSpPr>
          <p:nvPr userDrawn="1">
            <p:ph type="title" hasCustomPrompt="1"/>
          </p:nvPr>
        </p:nvSpPr>
        <p:spPr>
          <a:xfrm>
            <a:off x="623888" y="2403567"/>
            <a:ext cx="4231141" cy="1128774"/>
          </a:xfrm>
        </p:spPr>
        <p:txBody>
          <a:bodyPr vert="horz" bIns="0" anchor="b">
            <a:noAutofit/>
          </a:bodyPr>
          <a:lstStyle>
            <a:lvl1pPr>
              <a:lnSpc>
                <a:spcPct val="90000"/>
              </a:lnSpc>
              <a:spcBef>
                <a:spcPts val="1000"/>
              </a:spcBef>
              <a:spcAft>
                <a:spcPts val="0"/>
              </a:spcAft>
              <a:defRPr sz="3800"/>
            </a:lvl1pPr>
          </a:lstStyle>
          <a:p>
            <a:r>
              <a:rPr lang="de-CH"/>
              <a:t>Chapter Title</a:t>
            </a:r>
          </a:p>
        </p:txBody>
      </p:sp>
      <p:sp>
        <p:nvSpPr>
          <p:cNvPr id="23" name="Subtitle 2">
            <a:extLst>
              <a:ext uri="{FF2B5EF4-FFF2-40B4-BE49-F238E27FC236}">
                <a16:creationId xmlns:a16="http://schemas.microsoft.com/office/drawing/2014/main" id="{F86F7E22-9F9D-41E3-99F2-E44EB53A25D9}"/>
              </a:ext>
            </a:extLst>
          </p:cNvPr>
          <p:cNvSpPr>
            <a:spLocks noGrp="1"/>
          </p:cNvSpPr>
          <p:nvPr userDrawn="1">
            <p:ph type="subTitle" idx="1" hasCustomPrompt="1"/>
          </p:nvPr>
        </p:nvSpPr>
        <p:spPr>
          <a:xfrm>
            <a:off x="623889" y="3532188"/>
            <a:ext cx="4231122" cy="714135"/>
          </a:xfrm>
        </p:spPr>
        <p:txBody>
          <a:bodyPr>
            <a:noAutofit/>
          </a:bodyPr>
          <a:lstStyle>
            <a:lvl1pPr marL="0" indent="0" algn="l">
              <a:spcAft>
                <a:spcPts val="600"/>
              </a:spcAft>
              <a:buNone/>
              <a:defRPr sz="3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CH"/>
              <a:t>Subheadline</a:t>
            </a:r>
          </a:p>
        </p:txBody>
      </p:sp>
      <p:grpSp>
        <p:nvGrpSpPr>
          <p:cNvPr id="3" name="Graphic 3">
            <a:extLst>
              <a:ext uri="{FF2B5EF4-FFF2-40B4-BE49-F238E27FC236}">
                <a16:creationId xmlns:a16="http://schemas.microsoft.com/office/drawing/2014/main" id="{224CB2C3-1E98-4D6F-ABF4-C5690D41023C}"/>
              </a:ext>
            </a:extLst>
          </p:cNvPr>
          <p:cNvGrpSpPr/>
          <p:nvPr>
            <p:custDataLst>
              <p:tags r:id="rId2"/>
            </p:custDataLst>
          </p:nvPr>
        </p:nvGrpSpPr>
        <p:grpSpPr bwMode="gray">
          <a:xfrm>
            <a:off x="9848382" y="421200"/>
            <a:ext cx="1722787" cy="330356"/>
            <a:chOff x="9848382" y="421200"/>
            <a:chExt cx="1722787" cy="330356"/>
          </a:xfrm>
          <a:solidFill>
            <a:srgbClr val="FFFFFF"/>
          </a:solidFill>
        </p:grpSpPr>
        <p:sp>
          <p:nvSpPr>
            <p:cNvPr id="5" name="Freeform: Shape 4">
              <a:extLst>
                <a:ext uri="{FF2B5EF4-FFF2-40B4-BE49-F238E27FC236}">
                  <a16:creationId xmlns:a16="http://schemas.microsoft.com/office/drawing/2014/main" id="{6F16266C-BF42-42EA-8F5A-521EAF8CE732}"/>
                </a:ext>
              </a:extLst>
            </p:cNvPr>
            <p:cNvSpPr/>
            <p:nvPr/>
          </p:nvSpPr>
          <p:spPr bwMode="gray">
            <a:xfrm>
              <a:off x="9848382" y="567675"/>
              <a:ext cx="388341" cy="102400"/>
            </a:xfrm>
            <a:custGeom>
              <a:avLst/>
              <a:gdLst>
                <a:gd name="connsiteX0" fmla="*/ 120113 w 388341"/>
                <a:gd name="connsiteY0" fmla="*/ 19453 h 102400"/>
                <a:gd name="connsiteX1" fmla="*/ 274639 w 388341"/>
                <a:gd name="connsiteY1" fmla="*/ 50013 h 102400"/>
                <a:gd name="connsiteX2" fmla="*/ 388341 w 388341"/>
                <a:gd name="connsiteY2" fmla="*/ 0 h 102400"/>
                <a:gd name="connsiteX3" fmla="*/ 336316 w 388341"/>
                <a:gd name="connsiteY3" fmla="*/ 71457 h 102400"/>
                <a:gd name="connsiteX4" fmla="*/ 238218 w 388341"/>
                <a:gd name="connsiteY4" fmla="*/ 102400 h 102400"/>
                <a:gd name="connsiteX5" fmla="*/ 94893 w 388341"/>
                <a:gd name="connsiteY5" fmla="*/ 70269 h 102400"/>
                <a:gd name="connsiteX6" fmla="*/ 0 w 388341"/>
                <a:gd name="connsiteY6" fmla="*/ 101492 h 102400"/>
                <a:gd name="connsiteX7" fmla="*/ 120113 w 388341"/>
                <a:gd name="connsiteY7" fmla="*/ 19314 h 10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8341" h="102400">
                  <a:moveTo>
                    <a:pt x="120113" y="19453"/>
                  </a:moveTo>
                  <a:cubicBezTo>
                    <a:pt x="190173" y="19453"/>
                    <a:pt x="197605" y="50013"/>
                    <a:pt x="274639" y="50013"/>
                  </a:cubicBezTo>
                  <a:cubicBezTo>
                    <a:pt x="346707" y="50013"/>
                    <a:pt x="382353" y="8103"/>
                    <a:pt x="388341" y="0"/>
                  </a:cubicBezTo>
                  <a:cubicBezTo>
                    <a:pt x="377253" y="27733"/>
                    <a:pt x="359373" y="52291"/>
                    <a:pt x="336316" y="71457"/>
                  </a:cubicBezTo>
                  <a:cubicBezTo>
                    <a:pt x="309475" y="92901"/>
                    <a:pt x="275062" y="102400"/>
                    <a:pt x="238218" y="102400"/>
                  </a:cubicBezTo>
                  <a:cubicBezTo>
                    <a:pt x="185770" y="102400"/>
                    <a:pt x="150933" y="70269"/>
                    <a:pt x="94893" y="70269"/>
                  </a:cubicBezTo>
                  <a:cubicBezTo>
                    <a:pt x="48433" y="70269"/>
                    <a:pt x="15217" y="87313"/>
                    <a:pt x="0" y="101492"/>
                  </a:cubicBezTo>
                  <a:cubicBezTo>
                    <a:pt x="7221" y="79245"/>
                    <a:pt x="35646" y="19314"/>
                    <a:pt x="120113" y="19314"/>
                  </a:cubicBezTo>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000000"/>
                </a:solidFill>
                <a:effectLst/>
                <a:uLnTx/>
                <a:uFillTx/>
                <a:latin typeface="Calibri"/>
                <a:ea typeface="+mn-ea"/>
                <a:cs typeface="+mn-cs"/>
              </a:endParaRPr>
            </a:p>
          </p:txBody>
        </p:sp>
        <p:sp>
          <p:nvSpPr>
            <p:cNvPr id="8" name="Freeform: Shape 7">
              <a:extLst>
                <a:ext uri="{FF2B5EF4-FFF2-40B4-BE49-F238E27FC236}">
                  <a16:creationId xmlns:a16="http://schemas.microsoft.com/office/drawing/2014/main" id="{3F6260C8-4461-495D-8F1C-C56F29710FB4}"/>
                </a:ext>
              </a:extLst>
            </p:cNvPr>
            <p:cNvSpPr/>
            <p:nvPr/>
          </p:nvSpPr>
          <p:spPr bwMode="gray">
            <a:xfrm>
              <a:off x="9891213" y="493844"/>
              <a:ext cx="388376" cy="102400"/>
            </a:xfrm>
            <a:custGeom>
              <a:avLst/>
              <a:gdLst>
                <a:gd name="connsiteX0" fmla="*/ 120113 w 388376"/>
                <a:gd name="connsiteY0" fmla="*/ 19453 h 102400"/>
                <a:gd name="connsiteX1" fmla="*/ 274674 w 388376"/>
                <a:gd name="connsiteY1" fmla="*/ 50013 h 102400"/>
                <a:gd name="connsiteX2" fmla="*/ 388376 w 388376"/>
                <a:gd name="connsiteY2" fmla="*/ 0 h 102400"/>
                <a:gd name="connsiteX3" fmla="*/ 336316 w 388376"/>
                <a:gd name="connsiteY3" fmla="*/ 71457 h 102400"/>
                <a:gd name="connsiteX4" fmla="*/ 238253 w 388376"/>
                <a:gd name="connsiteY4" fmla="*/ 102400 h 102400"/>
                <a:gd name="connsiteX5" fmla="*/ 94893 w 388376"/>
                <a:gd name="connsiteY5" fmla="*/ 70269 h 102400"/>
                <a:gd name="connsiteX6" fmla="*/ 0 w 388376"/>
                <a:gd name="connsiteY6" fmla="*/ 101702 h 102400"/>
                <a:gd name="connsiteX7" fmla="*/ 120113 w 388376"/>
                <a:gd name="connsiteY7" fmla="*/ 19558 h 10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8376" h="102400">
                  <a:moveTo>
                    <a:pt x="120113" y="19453"/>
                  </a:moveTo>
                  <a:cubicBezTo>
                    <a:pt x="190208" y="19453"/>
                    <a:pt x="197781" y="50013"/>
                    <a:pt x="274674" y="50013"/>
                  </a:cubicBezTo>
                  <a:cubicBezTo>
                    <a:pt x="346742" y="50013"/>
                    <a:pt x="382353" y="8103"/>
                    <a:pt x="388376" y="0"/>
                  </a:cubicBezTo>
                  <a:cubicBezTo>
                    <a:pt x="377263" y="27728"/>
                    <a:pt x="359373" y="52283"/>
                    <a:pt x="336316" y="71457"/>
                  </a:cubicBezTo>
                  <a:cubicBezTo>
                    <a:pt x="309405" y="92901"/>
                    <a:pt x="275062" y="102400"/>
                    <a:pt x="238253" y="102400"/>
                  </a:cubicBezTo>
                  <a:cubicBezTo>
                    <a:pt x="185770" y="102400"/>
                    <a:pt x="150933" y="70269"/>
                    <a:pt x="94893" y="70269"/>
                  </a:cubicBezTo>
                  <a:cubicBezTo>
                    <a:pt x="48468" y="70269"/>
                    <a:pt x="15217" y="87313"/>
                    <a:pt x="0" y="101702"/>
                  </a:cubicBezTo>
                  <a:cubicBezTo>
                    <a:pt x="7221" y="79489"/>
                    <a:pt x="35646" y="19558"/>
                    <a:pt x="120113" y="19558"/>
                  </a:cubicBezTo>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000000"/>
                </a:solidFill>
                <a:effectLst/>
                <a:uLnTx/>
                <a:uFillTx/>
                <a:latin typeface="Calibri"/>
                <a:ea typeface="+mn-ea"/>
                <a:cs typeface="+mn-cs"/>
              </a:endParaRPr>
            </a:p>
          </p:txBody>
        </p:sp>
        <p:sp>
          <p:nvSpPr>
            <p:cNvPr id="9" name="Freeform: Shape 8">
              <a:extLst>
                <a:ext uri="{FF2B5EF4-FFF2-40B4-BE49-F238E27FC236}">
                  <a16:creationId xmlns:a16="http://schemas.microsoft.com/office/drawing/2014/main" id="{F03DA403-A4F2-45D8-A460-89407DE3ADC7}"/>
                </a:ext>
              </a:extLst>
            </p:cNvPr>
            <p:cNvSpPr/>
            <p:nvPr/>
          </p:nvSpPr>
          <p:spPr bwMode="gray">
            <a:xfrm>
              <a:off x="9932073" y="421200"/>
              <a:ext cx="388341" cy="102400"/>
            </a:xfrm>
            <a:custGeom>
              <a:avLst/>
              <a:gdLst>
                <a:gd name="connsiteX0" fmla="*/ 120113 w 388341"/>
                <a:gd name="connsiteY0" fmla="*/ 19418 h 102400"/>
                <a:gd name="connsiteX1" fmla="*/ 274639 w 388341"/>
                <a:gd name="connsiteY1" fmla="*/ 50013 h 102400"/>
                <a:gd name="connsiteX2" fmla="*/ 388341 w 388341"/>
                <a:gd name="connsiteY2" fmla="*/ 0 h 102400"/>
                <a:gd name="connsiteX3" fmla="*/ 336281 w 388341"/>
                <a:gd name="connsiteY3" fmla="*/ 71457 h 102400"/>
                <a:gd name="connsiteX4" fmla="*/ 238218 w 388341"/>
                <a:gd name="connsiteY4" fmla="*/ 102400 h 102400"/>
                <a:gd name="connsiteX5" fmla="*/ 94857 w 388341"/>
                <a:gd name="connsiteY5" fmla="*/ 70234 h 102400"/>
                <a:gd name="connsiteX6" fmla="*/ 0 w 388341"/>
                <a:gd name="connsiteY6" fmla="*/ 101667 h 102400"/>
                <a:gd name="connsiteX7" fmla="*/ 120113 w 388341"/>
                <a:gd name="connsiteY7" fmla="*/ 19488 h 10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8341" h="102400">
                  <a:moveTo>
                    <a:pt x="120113" y="19418"/>
                  </a:moveTo>
                  <a:cubicBezTo>
                    <a:pt x="190173" y="19418"/>
                    <a:pt x="197605" y="50013"/>
                    <a:pt x="274639" y="50013"/>
                  </a:cubicBezTo>
                  <a:cubicBezTo>
                    <a:pt x="346707" y="50013"/>
                    <a:pt x="382353" y="8103"/>
                    <a:pt x="388341" y="0"/>
                  </a:cubicBezTo>
                  <a:cubicBezTo>
                    <a:pt x="377242" y="27735"/>
                    <a:pt x="359348" y="52293"/>
                    <a:pt x="336281" y="71457"/>
                  </a:cubicBezTo>
                  <a:cubicBezTo>
                    <a:pt x="309475" y="92901"/>
                    <a:pt x="275027" y="102400"/>
                    <a:pt x="238218" y="102400"/>
                  </a:cubicBezTo>
                  <a:cubicBezTo>
                    <a:pt x="185770" y="102400"/>
                    <a:pt x="150933" y="70234"/>
                    <a:pt x="94857" y="70234"/>
                  </a:cubicBezTo>
                  <a:cubicBezTo>
                    <a:pt x="48433" y="70234"/>
                    <a:pt x="15217" y="87313"/>
                    <a:pt x="0" y="101667"/>
                  </a:cubicBezTo>
                  <a:cubicBezTo>
                    <a:pt x="7045" y="79454"/>
                    <a:pt x="35611" y="19488"/>
                    <a:pt x="120113" y="19488"/>
                  </a:cubicBezTo>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000000"/>
                </a:solidFill>
                <a:effectLst/>
                <a:uLnTx/>
                <a:uFillTx/>
                <a:latin typeface="Calibri"/>
                <a:ea typeface="+mn-ea"/>
                <a:cs typeface="+mn-cs"/>
              </a:endParaRPr>
            </a:p>
          </p:txBody>
        </p:sp>
        <p:sp>
          <p:nvSpPr>
            <p:cNvPr id="10" name="Freeform: Shape 9">
              <a:extLst>
                <a:ext uri="{FF2B5EF4-FFF2-40B4-BE49-F238E27FC236}">
                  <a16:creationId xmlns:a16="http://schemas.microsoft.com/office/drawing/2014/main" id="{D0B198C5-7832-4588-B62C-01DE643F92BC}"/>
                </a:ext>
              </a:extLst>
            </p:cNvPr>
            <p:cNvSpPr/>
            <p:nvPr/>
          </p:nvSpPr>
          <p:spPr bwMode="gray">
            <a:xfrm>
              <a:off x="10257540" y="526385"/>
              <a:ext cx="184149" cy="225076"/>
            </a:xfrm>
            <a:custGeom>
              <a:avLst/>
              <a:gdLst>
                <a:gd name="connsiteX0" fmla="*/ 154421 w 184149"/>
                <a:gd name="connsiteY0" fmla="*/ 198103 h 225076"/>
                <a:gd name="connsiteX1" fmla="*/ 140014 w 184149"/>
                <a:gd name="connsiteY1" fmla="*/ 216334 h 225076"/>
                <a:gd name="connsiteX2" fmla="*/ 91582 w 184149"/>
                <a:gd name="connsiteY2" fmla="*/ 225066 h 225076"/>
                <a:gd name="connsiteX3" fmla="*/ 0 w 184149"/>
                <a:gd name="connsiteY3" fmla="*/ 133387 h 225076"/>
                <a:gd name="connsiteX4" fmla="*/ 122085 w 184149"/>
                <a:gd name="connsiteY4" fmla="*/ 9 h 225076"/>
                <a:gd name="connsiteX5" fmla="*/ 172948 w 184149"/>
                <a:gd name="connsiteY5" fmla="*/ 12302 h 225076"/>
                <a:gd name="connsiteX6" fmla="*/ 184149 w 184149"/>
                <a:gd name="connsiteY6" fmla="*/ 26272 h 225076"/>
                <a:gd name="connsiteX7" fmla="*/ 181754 w 184149"/>
                <a:gd name="connsiteY7" fmla="*/ 33013 h 225076"/>
                <a:gd name="connsiteX8" fmla="*/ 166538 w 184149"/>
                <a:gd name="connsiteY8" fmla="*/ 56028 h 225076"/>
                <a:gd name="connsiteX9" fmla="*/ 155336 w 184149"/>
                <a:gd name="connsiteY9" fmla="*/ 63013 h 225076"/>
                <a:gd name="connsiteX10" fmla="*/ 141247 w 184149"/>
                <a:gd name="connsiteY10" fmla="*/ 58648 h 225076"/>
                <a:gd name="connsiteX11" fmla="*/ 121627 w 184149"/>
                <a:gd name="connsiteY11" fmla="*/ 55155 h 225076"/>
                <a:gd name="connsiteX12" fmla="*/ 67982 w 184149"/>
                <a:gd name="connsiteY12" fmla="*/ 129825 h 225076"/>
                <a:gd name="connsiteX13" fmla="*/ 105601 w 184149"/>
                <a:gd name="connsiteY13" fmla="*/ 169500 h 225076"/>
                <a:gd name="connsiteX14" fmla="*/ 126735 w 184149"/>
                <a:gd name="connsiteY14" fmla="*/ 166007 h 225076"/>
                <a:gd name="connsiteX15" fmla="*/ 146742 w 184149"/>
                <a:gd name="connsiteY15" fmla="*/ 172364 h 225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4149" h="225076">
                  <a:moveTo>
                    <a:pt x="154421" y="198103"/>
                  </a:moveTo>
                  <a:cubicBezTo>
                    <a:pt x="157943" y="209978"/>
                    <a:pt x="145615" y="213959"/>
                    <a:pt x="140014" y="216334"/>
                  </a:cubicBezTo>
                  <a:cubicBezTo>
                    <a:pt x="124590" y="222318"/>
                    <a:pt x="108144" y="225284"/>
                    <a:pt x="91582" y="225066"/>
                  </a:cubicBezTo>
                  <a:cubicBezTo>
                    <a:pt x="27087" y="225066"/>
                    <a:pt x="0" y="182597"/>
                    <a:pt x="0" y="133387"/>
                  </a:cubicBezTo>
                  <a:cubicBezTo>
                    <a:pt x="0" y="66296"/>
                    <a:pt x="49630" y="9"/>
                    <a:pt x="122085" y="9"/>
                  </a:cubicBezTo>
                  <a:cubicBezTo>
                    <a:pt x="139813" y="-217"/>
                    <a:pt x="157312" y="4012"/>
                    <a:pt x="172948" y="12302"/>
                  </a:cubicBezTo>
                  <a:cubicBezTo>
                    <a:pt x="179746" y="15795"/>
                    <a:pt x="184149" y="20649"/>
                    <a:pt x="184149" y="26272"/>
                  </a:cubicBezTo>
                  <a:cubicBezTo>
                    <a:pt x="184079" y="28711"/>
                    <a:pt x="183241" y="31067"/>
                    <a:pt x="181754" y="33013"/>
                  </a:cubicBezTo>
                  <a:lnTo>
                    <a:pt x="166538" y="56028"/>
                  </a:lnTo>
                  <a:cubicBezTo>
                    <a:pt x="164357" y="60197"/>
                    <a:pt x="160071" y="62870"/>
                    <a:pt x="155336" y="63013"/>
                  </a:cubicBezTo>
                  <a:cubicBezTo>
                    <a:pt x="150123" y="63013"/>
                    <a:pt x="147693" y="60638"/>
                    <a:pt x="141247" y="58648"/>
                  </a:cubicBezTo>
                  <a:cubicBezTo>
                    <a:pt x="134991" y="56260"/>
                    <a:pt x="128330" y="55075"/>
                    <a:pt x="121627" y="55155"/>
                  </a:cubicBezTo>
                  <a:cubicBezTo>
                    <a:pt x="96407" y="55155"/>
                    <a:pt x="67982" y="81768"/>
                    <a:pt x="67982" y="129825"/>
                  </a:cubicBezTo>
                  <a:cubicBezTo>
                    <a:pt x="67982" y="158778"/>
                    <a:pt x="83586" y="169500"/>
                    <a:pt x="105601" y="169500"/>
                  </a:cubicBezTo>
                  <a:cubicBezTo>
                    <a:pt x="112783" y="169391"/>
                    <a:pt x="119905" y="168214"/>
                    <a:pt x="126735" y="166007"/>
                  </a:cubicBezTo>
                  <a:cubicBezTo>
                    <a:pt x="132335" y="164401"/>
                    <a:pt x="143149" y="160070"/>
                    <a:pt x="146742" y="172364"/>
                  </a:cubicBezTo>
                  <a:close/>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000000"/>
                </a:solidFill>
                <a:effectLst/>
                <a:uLnTx/>
                <a:uFillTx/>
                <a:latin typeface="Calibri"/>
                <a:ea typeface="+mn-ea"/>
                <a:cs typeface="+mn-cs"/>
              </a:endParaRPr>
            </a:p>
          </p:txBody>
        </p:sp>
        <p:sp>
          <p:nvSpPr>
            <p:cNvPr id="11" name="Freeform: Shape 10">
              <a:extLst>
                <a:ext uri="{FF2B5EF4-FFF2-40B4-BE49-F238E27FC236}">
                  <a16:creationId xmlns:a16="http://schemas.microsoft.com/office/drawing/2014/main" id="{3E00BB25-35FF-41B8-A2A0-BACDA378F856}"/>
                </a:ext>
              </a:extLst>
            </p:cNvPr>
            <p:cNvSpPr/>
            <p:nvPr/>
          </p:nvSpPr>
          <p:spPr bwMode="gray">
            <a:xfrm>
              <a:off x="10430870" y="526394"/>
              <a:ext cx="216259" cy="225057"/>
            </a:xfrm>
            <a:custGeom>
              <a:avLst/>
              <a:gdLst>
                <a:gd name="connsiteX0" fmla="*/ 96941 w 216259"/>
                <a:gd name="connsiteY0" fmla="*/ 170295 h 225057"/>
                <a:gd name="connsiteX1" fmla="*/ 67706 w 216259"/>
                <a:gd name="connsiteY1" fmla="*/ 131004 h 225057"/>
                <a:gd name="connsiteX2" fmla="*/ 118956 w 216259"/>
                <a:gd name="connsiteY2" fmla="*/ 54762 h 225057"/>
                <a:gd name="connsiteX3" fmla="*/ 148192 w 216259"/>
                <a:gd name="connsiteY3" fmla="*/ 94472 h 225057"/>
                <a:gd name="connsiteX4" fmla="*/ 96941 w 216259"/>
                <a:gd name="connsiteY4" fmla="*/ 170295 h 225057"/>
                <a:gd name="connsiteX5" fmla="*/ 124557 w 216259"/>
                <a:gd name="connsiteY5" fmla="*/ 0 h 225057"/>
                <a:gd name="connsiteX6" fmla="*/ 41 w 216259"/>
                <a:gd name="connsiteY6" fmla="*/ 134985 h 225057"/>
                <a:gd name="connsiteX7" fmla="*/ 91341 w 216259"/>
                <a:gd name="connsiteY7" fmla="*/ 225057 h 225057"/>
                <a:gd name="connsiteX8" fmla="*/ 216244 w 216259"/>
                <a:gd name="connsiteY8" fmla="*/ 89303 h 225057"/>
                <a:gd name="connsiteX9" fmla="*/ 124662 w 216259"/>
                <a:gd name="connsiteY9" fmla="*/ 0 h 225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6259" h="225057">
                  <a:moveTo>
                    <a:pt x="96941" y="170295"/>
                  </a:moveTo>
                  <a:cubicBezTo>
                    <a:pt x="76124" y="170295"/>
                    <a:pt x="67318" y="154404"/>
                    <a:pt x="67706" y="131004"/>
                  </a:cubicBezTo>
                  <a:cubicBezTo>
                    <a:pt x="68516" y="89094"/>
                    <a:pt x="90531" y="54762"/>
                    <a:pt x="118956" y="54762"/>
                  </a:cubicBezTo>
                  <a:cubicBezTo>
                    <a:pt x="139773" y="54762"/>
                    <a:pt x="148579" y="70653"/>
                    <a:pt x="148192" y="94472"/>
                  </a:cubicBezTo>
                  <a:cubicBezTo>
                    <a:pt x="147382" y="138129"/>
                    <a:pt x="125367" y="170295"/>
                    <a:pt x="96941" y="170295"/>
                  </a:cubicBezTo>
                  <a:moveTo>
                    <a:pt x="124557" y="0"/>
                  </a:moveTo>
                  <a:cubicBezTo>
                    <a:pt x="48086" y="0"/>
                    <a:pt x="1661" y="63110"/>
                    <a:pt x="41" y="134985"/>
                  </a:cubicBezTo>
                  <a:cubicBezTo>
                    <a:pt x="-1297" y="185382"/>
                    <a:pt x="30087" y="225057"/>
                    <a:pt x="91341" y="225057"/>
                  </a:cubicBezTo>
                  <a:cubicBezTo>
                    <a:pt x="171404" y="225057"/>
                    <a:pt x="214624" y="161179"/>
                    <a:pt x="216244" y="89303"/>
                  </a:cubicBezTo>
                  <a:cubicBezTo>
                    <a:pt x="217054" y="39291"/>
                    <a:pt x="185423" y="0"/>
                    <a:pt x="124662" y="0"/>
                  </a:cubicBezTo>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000000"/>
                </a:solidFill>
                <a:effectLst/>
                <a:uLnTx/>
                <a:uFillTx/>
                <a:latin typeface="Calibri"/>
                <a:ea typeface="+mn-ea"/>
                <a:cs typeface="+mn-cs"/>
              </a:endParaRPr>
            </a:p>
          </p:txBody>
        </p:sp>
        <p:sp>
          <p:nvSpPr>
            <p:cNvPr id="13" name="Freeform: Shape 12">
              <a:extLst>
                <a:ext uri="{FF2B5EF4-FFF2-40B4-BE49-F238E27FC236}">
                  <a16:creationId xmlns:a16="http://schemas.microsoft.com/office/drawing/2014/main" id="{1D62B48B-A74D-4F17-B95D-FFBB02BDECB1}"/>
                </a:ext>
              </a:extLst>
            </p:cNvPr>
            <p:cNvSpPr/>
            <p:nvPr/>
          </p:nvSpPr>
          <p:spPr bwMode="gray">
            <a:xfrm>
              <a:off x="10653528" y="526394"/>
              <a:ext cx="219821" cy="219923"/>
            </a:xfrm>
            <a:custGeom>
              <a:avLst/>
              <a:gdLst>
                <a:gd name="connsiteX0" fmla="*/ 67274 w 219821"/>
                <a:gd name="connsiteY0" fmla="*/ 202845 h 219923"/>
                <a:gd name="connsiteX1" fmla="*/ 49662 w 219821"/>
                <a:gd name="connsiteY1" fmla="*/ 219923 h 219923"/>
                <a:gd name="connsiteX2" fmla="*/ 12043 w 219821"/>
                <a:gd name="connsiteY2" fmla="*/ 219923 h 219923"/>
                <a:gd name="connsiteX3" fmla="*/ 419 w 219821"/>
                <a:gd name="connsiteY3" fmla="*/ 204835 h 219923"/>
                <a:gd name="connsiteX4" fmla="*/ 30852 w 219821"/>
                <a:gd name="connsiteY4" fmla="*/ 46450 h 219923"/>
                <a:gd name="connsiteX5" fmla="*/ 53677 w 219821"/>
                <a:gd name="connsiteY5" fmla="*/ 17847 h 219923"/>
                <a:gd name="connsiteX6" fmla="*/ 138214 w 219821"/>
                <a:gd name="connsiteY6" fmla="*/ 0 h 219923"/>
                <a:gd name="connsiteX7" fmla="*/ 217503 w 219821"/>
                <a:gd name="connsiteY7" fmla="*/ 98838 h 219923"/>
                <a:gd name="connsiteX8" fmla="*/ 198728 w 219821"/>
                <a:gd name="connsiteY8" fmla="*/ 202845 h 219923"/>
                <a:gd name="connsiteX9" fmla="*/ 181116 w 219821"/>
                <a:gd name="connsiteY9" fmla="*/ 219923 h 219923"/>
                <a:gd name="connsiteX10" fmla="*/ 143321 w 219821"/>
                <a:gd name="connsiteY10" fmla="*/ 219923 h 219923"/>
                <a:gd name="connsiteX11" fmla="*/ 131698 w 219821"/>
                <a:gd name="connsiteY11" fmla="*/ 204835 h 219923"/>
                <a:gd name="connsiteX12" fmla="*/ 151317 w 219821"/>
                <a:gd name="connsiteY12" fmla="*/ 93669 h 219923"/>
                <a:gd name="connsiteX13" fmla="*/ 152550 w 219821"/>
                <a:gd name="connsiteY13" fmla="*/ 82179 h 219923"/>
                <a:gd name="connsiteX14" fmla="*/ 128528 w 219821"/>
                <a:gd name="connsiteY14" fmla="*/ 56753 h 219923"/>
                <a:gd name="connsiteX15" fmla="*/ 109295 w 219821"/>
                <a:gd name="connsiteY15" fmla="*/ 58360 h 219923"/>
                <a:gd name="connsiteX16" fmla="*/ 90486 w 219821"/>
                <a:gd name="connsiteY16" fmla="*/ 75403 h 219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19821" h="219923">
                  <a:moveTo>
                    <a:pt x="67274" y="202845"/>
                  </a:moveTo>
                  <a:cubicBezTo>
                    <a:pt x="65266" y="213567"/>
                    <a:pt x="60053" y="219923"/>
                    <a:pt x="49662" y="219923"/>
                  </a:cubicBezTo>
                  <a:lnTo>
                    <a:pt x="12043" y="219923"/>
                  </a:lnTo>
                  <a:cubicBezTo>
                    <a:pt x="3624" y="219923"/>
                    <a:pt x="-1554" y="214754"/>
                    <a:pt x="419" y="204835"/>
                  </a:cubicBezTo>
                  <a:lnTo>
                    <a:pt x="30852" y="46450"/>
                  </a:lnTo>
                  <a:cubicBezTo>
                    <a:pt x="34375" y="28569"/>
                    <a:pt x="43251" y="23016"/>
                    <a:pt x="53677" y="17847"/>
                  </a:cubicBezTo>
                  <a:cubicBezTo>
                    <a:pt x="75692" y="6741"/>
                    <a:pt x="109331" y="0"/>
                    <a:pt x="138214" y="0"/>
                  </a:cubicBezTo>
                  <a:cubicBezTo>
                    <a:pt x="205879" y="0"/>
                    <a:pt x="227506" y="43656"/>
                    <a:pt x="217503" y="98838"/>
                  </a:cubicBezTo>
                  <a:lnTo>
                    <a:pt x="198728" y="202845"/>
                  </a:lnTo>
                  <a:cubicBezTo>
                    <a:pt x="196721" y="213567"/>
                    <a:pt x="191684" y="219923"/>
                    <a:pt x="181116" y="219923"/>
                  </a:cubicBezTo>
                  <a:lnTo>
                    <a:pt x="143321" y="219923"/>
                  </a:lnTo>
                  <a:cubicBezTo>
                    <a:pt x="134903" y="219923"/>
                    <a:pt x="130113" y="214754"/>
                    <a:pt x="131698" y="204835"/>
                  </a:cubicBezTo>
                  <a:lnTo>
                    <a:pt x="151317" y="93669"/>
                  </a:lnTo>
                  <a:cubicBezTo>
                    <a:pt x="152067" y="89882"/>
                    <a:pt x="152480" y="86037"/>
                    <a:pt x="152550" y="82179"/>
                  </a:cubicBezTo>
                  <a:cubicBezTo>
                    <a:pt x="152550" y="67091"/>
                    <a:pt x="145717" y="56753"/>
                    <a:pt x="128528" y="56753"/>
                  </a:cubicBezTo>
                  <a:cubicBezTo>
                    <a:pt x="122085" y="56802"/>
                    <a:pt x="115657" y="57339"/>
                    <a:pt x="109295" y="58360"/>
                  </a:cubicBezTo>
                  <a:cubicBezTo>
                    <a:pt x="96474" y="60316"/>
                    <a:pt x="92881" y="64297"/>
                    <a:pt x="90486" y="75403"/>
                  </a:cubicBezTo>
                  <a:close/>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000000"/>
                </a:solidFill>
                <a:effectLst/>
                <a:uLnTx/>
                <a:uFillTx/>
                <a:latin typeface="Calibri"/>
                <a:ea typeface="+mn-ea"/>
                <a:cs typeface="+mn-cs"/>
              </a:endParaRPr>
            </a:p>
          </p:txBody>
        </p:sp>
        <p:sp>
          <p:nvSpPr>
            <p:cNvPr id="14" name="Freeform: Shape 13">
              <a:extLst>
                <a:ext uri="{FF2B5EF4-FFF2-40B4-BE49-F238E27FC236}">
                  <a16:creationId xmlns:a16="http://schemas.microsoft.com/office/drawing/2014/main" id="{6FDD13EA-D5AC-49F7-B6D8-6437C7C2E79C}"/>
                </a:ext>
              </a:extLst>
            </p:cNvPr>
            <p:cNvSpPr/>
            <p:nvPr/>
          </p:nvSpPr>
          <p:spPr bwMode="gray">
            <a:xfrm>
              <a:off x="10892552" y="434264"/>
              <a:ext cx="240374" cy="317187"/>
            </a:xfrm>
            <a:custGeom>
              <a:avLst/>
              <a:gdLst>
                <a:gd name="connsiteX0" fmla="*/ 135823 w 240374"/>
                <a:gd name="connsiteY0" fmla="*/ 227919 h 317187"/>
                <a:gd name="connsiteX1" fmla="*/ 97393 w 240374"/>
                <a:gd name="connsiteY1" fmla="*/ 262844 h 317187"/>
                <a:gd name="connsiteX2" fmla="*/ 66150 w 240374"/>
                <a:gd name="connsiteY2" fmla="*/ 223972 h 317187"/>
                <a:gd name="connsiteX3" fmla="*/ 123001 w 240374"/>
                <a:gd name="connsiteY3" fmla="*/ 146543 h 317187"/>
                <a:gd name="connsiteX4" fmla="*/ 149912 w 240374"/>
                <a:gd name="connsiteY4" fmla="*/ 151293 h 317187"/>
                <a:gd name="connsiteX5" fmla="*/ 228179 w 240374"/>
                <a:gd name="connsiteY5" fmla="*/ 33 h 317187"/>
                <a:gd name="connsiteX6" fmla="*/ 190560 w 240374"/>
                <a:gd name="connsiteY6" fmla="*/ 5202 h 317187"/>
                <a:gd name="connsiteX7" fmla="*/ 172948 w 240374"/>
                <a:gd name="connsiteY7" fmla="*/ 20674 h 317187"/>
                <a:gd name="connsiteX8" fmla="*/ 159352 w 240374"/>
                <a:gd name="connsiteY8" fmla="*/ 98487 h 317187"/>
                <a:gd name="connsiteX9" fmla="*/ 124903 w 240374"/>
                <a:gd name="connsiteY9" fmla="*/ 92933 h 317187"/>
                <a:gd name="connsiteX10" fmla="*/ 0 w 240374"/>
                <a:gd name="connsiteY10" fmla="*/ 230259 h 317187"/>
                <a:gd name="connsiteX11" fmla="*/ 90490 w 240374"/>
                <a:gd name="connsiteY11" fmla="*/ 317187 h 317187"/>
                <a:gd name="connsiteX12" fmla="*/ 201374 w 240374"/>
                <a:gd name="connsiteY12" fmla="*/ 231446 h 317187"/>
                <a:gd name="connsiteX13" fmla="*/ 240120 w 240374"/>
                <a:gd name="connsiteY13" fmla="*/ 12746 h 317187"/>
                <a:gd name="connsiteX14" fmla="*/ 228073 w 240374"/>
                <a:gd name="connsiteY14" fmla="*/ 33 h 317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0374" h="317187">
                  <a:moveTo>
                    <a:pt x="135823" y="227919"/>
                  </a:moveTo>
                  <a:cubicBezTo>
                    <a:pt x="131032" y="254916"/>
                    <a:pt x="113808" y="263263"/>
                    <a:pt x="97393" y="262844"/>
                  </a:cubicBezTo>
                  <a:cubicBezTo>
                    <a:pt x="80979" y="262425"/>
                    <a:pt x="66150" y="250166"/>
                    <a:pt x="66150" y="223972"/>
                  </a:cubicBezTo>
                  <a:cubicBezTo>
                    <a:pt x="66150" y="193378"/>
                    <a:pt x="80240" y="146543"/>
                    <a:pt x="123001" y="146543"/>
                  </a:cubicBezTo>
                  <a:cubicBezTo>
                    <a:pt x="132212" y="146179"/>
                    <a:pt x="141395" y="147800"/>
                    <a:pt x="149912" y="151293"/>
                  </a:cubicBezTo>
                  <a:close/>
                  <a:moveTo>
                    <a:pt x="228179" y="33"/>
                  </a:moveTo>
                  <a:cubicBezTo>
                    <a:pt x="215541" y="951"/>
                    <a:pt x="202973" y="2678"/>
                    <a:pt x="190560" y="5202"/>
                  </a:cubicBezTo>
                  <a:cubicBezTo>
                    <a:pt x="184149" y="6354"/>
                    <a:pt x="175343" y="7961"/>
                    <a:pt x="172948" y="20674"/>
                  </a:cubicBezTo>
                  <a:lnTo>
                    <a:pt x="159352" y="98487"/>
                  </a:lnTo>
                  <a:cubicBezTo>
                    <a:pt x="148193" y="95025"/>
                    <a:pt x="136594" y="93155"/>
                    <a:pt x="124903" y="92933"/>
                  </a:cubicBezTo>
                  <a:cubicBezTo>
                    <a:pt x="49243" y="92933"/>
                    <a:pt x="0" y="155624"/>
                    <a:pt x="0" y="230259"/>
                  </a:cubicBezTo>
                  <a:cubicBezTo>
                    <a:pt x="0" y="289003"/>
                    <a:pt x="44030" y="317187"/>
                    <a:pt x="90490" y="317187"/>
                  </a:cubicBezTo>
                  <a:cubicBezTo>
                    <a:pt x="152519" y="317187"/>
                    <a:pt x="191370" y="288619"/>
                    <a:pt x="201374" y="231446"/>
                  </a:cubicBezTo>
                  <a:lnTo>
                    <a:pt x="240120" y="12746"/>
                  </a:lnTo>
                  <a:cubicBezTo>
                    <a:pt x="241705" y="3176"/>
                    <a:pt x="235682" y="-386"/>
                    <a:pt x="228073" y="33"/>
                  </a:cubicBezTo>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000000"/>
                </a:solidFill>
                <a:effectLst/>
                <a:uLnTx/>
                <a:uFillTx/>
                <a:latin typeface="Calibri"/>
                <a:ea typeface="+mn-ea"/>
                <a:cs typeface="+mn-cs"/>
              </a:endParaRPr>
            </a:p>
          </p:txBody>
        </p:sp>
        <p:sp>
          <p:nvSpPr>
            <p:cNvPr id="15" name="Freeform: Shape 14">
              <a:extLst>
                <a:ext uri="{FF2B5EF4-FFF2-40B4-BE49-F238E27FC236}">
                  <a16:creationId xmlns:a16="http://schemas.microsoft.com/office/drawing/2014/main" id="{E580D418-FB63-443A-B45E-94B6E5B4825C}"/>
                </a:ext>
              </a:extLst>
            </p:cNvPr>
            <p:cNvSpPr/>
            <p:nvPr/>
          </p:nvSpPr>
          <p:spPr bwMode="gray">
            <a:xfrm>
              <a:off x="11114249" y="526568"/>
              <a:ext cx="197077" cy="224987"/>
            </a:xfrm>
            <a:custGeom>
              <a:avLst/>
              <a:gdLst>
                <a:gd name="connsiteX0" fmla="*/ 125468 w 197077"/>
                <a:gd name="connsiteY0" fmla="*/ 146092 h 224987"/>
                <a:gd name="connsiteX1" fmla="*/ 84256 w 197077"/>
                <a:gd name="connsiteY1" fmla="*/ 174241 h 224987"/>
                <a:gd name="connsiteX2" fmla="*/ 59600 w 197077"/>
                <a:gd name="connsiteY2" fmla="*/ 154019 h 224987"/>
                <a:gd name="connsiteX3" fmla="*/ 101868 w 197077"/>
                <a:gd name="connsiteY3" fmla="*/ 127407 h 224987"/>
                <a:gd name="connsiteX4" fmla="*/ 128286 w 197077"/>
                <a:gd name="connsiteY4" fmla="*/ 129816 h 224987"/>
                <a:gd name="connsiteX5" fmla="*/ 111378 w 197077"/>
                <a:gd name="connsiteY5" fmla="*/ 0 h 224987"/>
                <a:gd name="connsiteX6" fmla="*/ 42093 w 197077"/>
                <a:gd name="connsiteY6" fmla="*/ 13970 h 224987"/>
                <a:gd name="connsiteX7" fmla="*/ 32900 w 197077"/>
                <a:gd name="connsiteY7" fmla="*/ 34227 h 224987"/>
                <a:gd name="connsiteX8" fmla="*/ 42093 w 197077"/>
                <a:gd name="connsiteY8" fmla="*/ 55182 h 224987"/>
                <a:gd name="connsiteX9" fmla="*/ 60903 w 197077"/>
                <a:gd name="connsiteY9" fmla="*/ 61154 h 224987"/>
                <a:gd name="connsiteX10" fmla="*/ 101340 w 197077"/>
                <a:gd name="connsiteY10" fmla="*/ 51654 h 224987"/>
                <a:gd name="connsiteX11" fmla="*/ 136563 w 197077"/>
                <a:gd name="connsiteY11" fmla="*/ 82214 h 224987"/>
                <a:gd name="connsiteX12" fmla="*/ 135824 w 197077"/>
                <a:gd name="connsiteY12" fmla="*/ 86719 h 224987"/>
                <a:gd name="connsiteX13" fmla="*/ 102995 w 197077"/>
                <a:gd name="connsiteY13" fmla="*/ 84344 h 224987"/>
                <a:gd name="connsiteX14" fmla="*/ 107 w 197077"/>
                <a:gd name="connsiteY14" fmla="*/ 164672 h 224987"/>
                <a:gd name="connsiteX15" fmla="*/ 76965 w 197077"/>
                <a:gd name="connsiteY15" fmla="*/ 224987 h 224987"/>
                <a:gd name="connsiteX16" fmla="*/ 185066 w 197077"/>
                <a:gd name="connsiteY16" fmla="*/ 148781 h 224987"/>
                <a:gd name="connsiteX17" fmla="*/ 195070 w 197077"/>
                <a:gd name="connsiteY17" fmla="*/ 93599 h 224987"/>
                <a:gd name="connsiteX18" fmla="*/ 197078 w 197077"/>
                <a:gd name="connsiteY18" fmla="*/ 72644 h 224987"/>
                <a:gd name="connsiteX19" fmla="*/ 111414 w 197077"/>
                <a:gd name="connsiteY19" fmla="*/ 0 h 224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97077" h="224987">
                  <a:moveTo>
                    <a:pt x="125468" y="146092"/>
                  </a:moveTo>
                  <a:cubicBezTo>
                    <a:pt x="122685" y="165126"/>
                    <a:pt x="105848" y="174241"/>
                    <a:pt x="84256" y="174241"/>
                  </a:cubicBezTo>
                  <a:cubicBezTo>
                    <a:pt x="68617" y="174241"/>
                    <a:pt x="59600" y="166732"/>
                    <a:pt x="59600" y="154019"/>
                  </a:cubicBezTo>
                  <a:cubicBezTo>
                    <a:pt x="59600" y="133064"/>
                    <a:pt x="81227" y="127407"/>
                    <a:pt x="101868" y="127407"/>
                  </a:cubicBezTo>
                  <a:cubicBezTo>
                    <a:pt x="110727" y="127491"/>
                    <a:pt x="119561" y="128297"/>
                    <a:pt x="128286" y="129816"/>
                  </a:cubicBezTo>
                  <a:close/>
                  <a:moveTo>
                    <a:pt x="111378" y="0"/>
                  </a:moveTo>
                  <a:cubicBezTo>
                    <a:pt x="84151" y="0"/>
                    <a:pt x="64918" y="5134"/>
                    <a:pt x="42093" y="13970"/>
                  </a:cubicBezTo>
                  <a:cubicBezTo>
                    <a:pt x="35683" y="16345"/>
                    <a:pt x="27300" y="21514"/>
                    <a:pt x="32900" y="34227"/>
                  </a:cubicBezTo>
                  <a:lnTo>
                    <a:pt x="42093" y="55182"/>
                  </a:lnTo>
                  <a:cubicBezTo>
                    <a:pt x="47307" y="66707"/>
                    <a:pt x="56183" y="63144"/>
                    <a:pt x="60903" y="61154"/>
                  </a:cubicBezTo>
                  <a:cubicBezTo>
                    <a:pt x="72527" y="56788"/>
                    <a:pt x="87743" y="51654"/>
                    <a:pt x="101340" y="51654"/>
                  </a:cubicBezTo>
                  <a:cubicBezTo>
                    <a:pt x="126983" y="51654"/>
                    <a:pt x="139769" y="62132"/>
                    <a:pt x="136563" y="82214"/>
                  </a:cubicBezTo>
                  <a:lnTo>
                    <a:pt x="135824" y="86719"/>
                  </a:lnTo>
                  <a:cubicBezTo>
                    <a:pt x="124954" y="85129"/>
                    <a:pt x="113982" y="84336"/>
                    <a:pt x="102995" y="84344"/>
                  </a:cubicBezTo>
                  <a:cubicBezTo>
                    <a:pt x="49350" y="84344"/>
                    <a:pt x="-2676" y="104181"/>
                    <a:pt x="107" y="164672"/>
                  </a:cubicBezTo>
                  <a:cubicBezTo>
                    <a:pt x="1692" y="203578"/>
                    <a:pt x="37726" y="224987"/>
                    <a:pt x="76965" y="224987"/>
                  </a:cubicBezTo>
                  <a:cubicBezTo>
                    <a:pt x="139029" y="224987"/>
                    <a:pt x="176261" y="198793"/>
                    <a:pt x="185066" y="148781"/>
                  </a:cubicBezTo>
                  <a:lnTo>
                    <a:pt x="195070" y="93599"/>
                  </a:lnTo>
                  <a:cubicBezTo>
                    <a:pt x="196310" y="86679"/>
                    <a:pt x="196983" y="79671"/>
                    <a:pt x="197078" y="72644"/>
                  </a:cubicBezTo>
                  <a:cubicBezTo>
                    <a:pt x="197078" y="26997"/>
                    <a:pt x="165376" y="0"/>
                    <a:pt x="111414" y="0"/>
                  </a:cubicBezTo>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000000"/>
                </a:solidFill>
                <a:effectLst/>
                <a:uLnTx/>
                <a:uFillTx/>
                <a:latin typeface="Calibri"/>
                <a:ea typeface="+mn-ea"/>
                <a:cs typeface="+mn-cs"/>
              </a:endParaRPr>
            </a:p>
          </p:txBody>
        </p:sp>
        <p:sp>
          <p:nvSpPr>
            <p:cNvPr id="16" name="Freeform: Shape 15">
              <a:extLst>
                <a:ext uri="{FF2B5EF4-FFF2-40B4-BE49-F238E27FC236}">
                  <a16:creationId xmlns:a16="http://schemas.microsoft.com/office/drawing/2014/main" id="{7D620E55-DF6A-4B54-A0D5-433D7B8FAD4F}"/>
                </a:ext>
              </a:extLst>
            </p:cNvPr>
            <p:cNvSpPr/>
            <p:nvPr/>
          </p:nvSpPr>
          <p:spPr bwMode="gray">
            <a:xfrm>
              <a:off x="11317014" y="528322"/>
              <a:ext cx="101367" cy="217995"/>
            </a:xfrm>
            <a:custGeom>
              <a:avLst/>
              <a:gdLst>
                <a:gd name="connsiteX0" fmla="*/ 32742 w 101367"/>
                <a:gd name="connsiteY0" fmla="*/ 20703 h 217995"/>
                <a:gd name="connsiteX1" fmla="*/ 50354 w 101367"/>
                <a:gd name="connsiteY1" fmla="*/ 5197 h 217995"/>
                <a:gd name="connsiteX2" fmla="*/ 89100 w 101367"/>
                <a:gd name="connsiteY2" fmla="*/ 28 h 217995"/>
                <a:gd name="connsiteX3" fmla="*/ 101111 w 101367"/>
                <a:gd name="connsiteY3" fmla="*/ 12741 h 217995"/>
                <a:gd name="connsiteX4" fmla="*/ 67966 w 101367"/>
                <a:gd name="connsiteY4" fmla="*/ 200917 h 217995"/>
                <a:gd name="connsiteX5" fmla="*/ 50354 w 101367"/>
                <a:gd name="connsiteY5" fmla="*/ 217995 h 217995"/>
                <a:gd name="connsiteX6" fmla="*/ 11925 w 101367"/>
                <a:gd name="connsiteY6" fmla="*/ 217995 h 217995"/>
                <a:gd name="connsiteX7" fmla="*/ 301 w 101367"/>
                <a:gd name="connsiteY7" fmla="*/ 202907 h 217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367" h="217995">
                  <a:moveTo>
                    <a:pt x="32742" y="20703"/>
                  </a:moveTo>
                  <a:cubicBezTo>
                    <a:pt x="35137" y="7991"/>
                    <a:pt x="43943" y="6384"/>
                    <a:pt x="50354" y="5197"/>
                  </a:cubicBezTo>
                  <a:cubicBezTo>
                    <a:pt x="63154" y="2704"/>
                    <a:pt x="76092" y="978"/>
                    <a:pt x="89100" y="28"/>
                  </a:cubicBezTo>
                  <a:cubicBezTo>
                    <a:pt x="96708" y="-356"/>
                    <a:pt x="102696" y="3206"/>
                    <a:pt x="101111" y="12741"/>
                  </a:cubicBezTo>
                  <a:lnTo>
                    <a:pt x="67966" y="200917"/>
                  </a:lnTo>
                  <a:cubicBezTo>
                    <a:pt x="65993" y="211639"/>
                    <a:pt x="60921" y="217995"/>
                    <a:pt x="50354" y="217995"/>
                  </a:cubicBezTo>
                  <a:lnTo>
                    <a:pt x="11925" y="217995"/>
                  </a:lnTo>
                  <a:cubicBezTo>
                    <a:pt x="3506" y="217995"/>
                    <a:pt x="-1284" y="212826"/>
                    <a:pt x="301" y="202907"/>
                  </a:cubicBezTo>
                  <a:close/>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000000"/>
                </a:solidFill>
                <a:effectLst/>
                <a:uLnTx/>
                <a:uFillTx/>
                <a:latin typeface="Calibri"/>
                <a:ea typeface="+mn-ea"/>
                <a:cs typeface="+mn-cs"/>
              </a:endParaRPr>
            </a:p>
          </p:txBody>
        </p:sp>
        <p:sp>
          <p:nvSpPr>
            <p:cNvPr id="17" name="Freeform: Shape 16">
              <a:extLst>
                <a:ext uri="{FF2B5EF4-FFF2-40B4-BE49-F238E27FC236}">
                  <a16:creationId xmlns:a16="http://schemas.microsoft.com/office/drawing/2014/main" id="{7A2232DD-CA7A-4135-AE08-52E90B26D07E}"/>
                </a:ext>
              </a:extLst>
            </p:cNvPr>
            <p:cNvSpPr/>
            <p:nvPr/>
          </p:nvSpPr>
          <p:spPr bwMode="gray">
            <a:xfrm>
              <a:off x="11354598" y="433493"/>
              <a:ext cx="78368" cy="72259"/>
            </a:xfrm>
            <a:custGeom>
              <a:avLst/>
              <a:gdLst>
                <a:gd name="connsiteX0" fmla="*/ 43626 w 78368"/>
                <a:gd name="connsiteY0" fmla="*/ 0 h 72259"/>
                <a:gd name="connsiteX1" fmla="*/ 78039 w 78368"/>
                <a:gd name="connsiteY1" fmla="*/ 38103 h 72259"/>
                <a:gd name="connsiteX2" fmla="*/ 36018 w 78368"/>
                <a:gd name="connsiteY2" fmla="*/ 72260 h 72259"/>
                <a:gd name="connsiteX3" fmla="*/ 371 w 78368"/>
                <a:gd name="connsiteY3" fmla="*/ 34157 h 72259"/>
                <a:gd name="connsiteX4" fmla="*/ 43626 w 78368"/>
                <a:gd name="connsiteY4" fmla="*/ 0 h 722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368" h="72259">
                  <a:moveTo>
                    <a:pt x="43626" y="0"/>
                  </a:moveTo>
                  <a:cubicBezTo>
                    <a:pt x="65641" y="0"/>
                    <a:pt x="80822" y="16275"/>
                    <a:pt x="78039" y="38103"/>
                  </a:cubicBezTo>
                  <a:cubicBezTo>
                    <a:pt x="74834" y="57172"/>
                    <a:pt x="59618" y="72260"/>
                    <a:pt x="36018" y="72260"/>
                  </a:cubicBezTo>
                  <a:cubicBezTo>
                    <a:pt x="13968" y="72260"/>
                    <a:pt x="-2728" y="57172"/>
                    <a:pt x="371" y="34157"/>
                  </a:cubicBezTo>
                  <a:cubicBezTo>
                    <a:pt x="3189" y="16275"/>
                    <a:pt x="20378" y="0"/>
                    <a:pt x="43626" y="0"/>
                  </a:cubicBezTo>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000000"/>
                </a:solidFill>
                <a:effectLst/>
                <a:uLnTx/>
                <a:uFillTx/>
                <a:latin typeface="Calibri"/>
                <a:ea typeface="+mn-ea"/>
                <a:cs typeface="+mn-cs"/>
              </a:endParaRPr>
            </a:p>
          </p:txBody>
        </p:sp>
        <p:sp>
          <p:nvSpPr>
            <p:cNvPr id="18" name="Freeform: Shape 17">
              <a:extLst>
                <a:ext uri="{FF2B5EF4-FFF2-40B4-BE49-F238E27FC236}">
                  <a16:creationId xmlns:a16="http://schemas.microsoft.com/office/drawing/2014/main" id="{6D102117-0B20-44ED-B2E5-4D92D3F9B076}"/>
                </a:ext>
              </a:extLst>
            </p:cNvPr>
            <p:cNvSpPr/>
            <p:nvPr/>
          </p:nvSpPr>
          <p:spPr bwMode="gray">
            <a:xfrm>
              <a:off x="11415524" y="527448"/>
              <a:ext cx="155645" cy="218868"/>
            </a:xfrm>
            <a:custGeom>
              <a:avLst/>
              <a:gdLst>
                <a:gd name="connsiteX0" fmla="*/ 24334 w 155645"/>
                <a:gd name="connsiteY0" fmla="*/ 67608 h 218868"/>
                <a:gd name="connsiteX1" fmla="*/ 110808 w 155645"/>
                <a:gd name="connsiteY1" fmla="*/ 133 h 218868"/>
                <a:gd name="connsiteX2" fmla="*/ 143637 w 155645"/>
                <a:gd name="connsiteY2" fmla="*/ 1705 h 218868"/>
                <a:gd name="connsiteX3" fmla="*/ 155260 w 155645"/>
                <a:gd name="connsiteY3" fmla="*/ 16792 h 218868"/>
                <a:gd name="connsiteX4" fmla="*/ 150047 w 155645"/>
                <a:gd name="connsiteY4" fmla="*/ 45012 h 218868"/>
                <a:gd name="connsiteX5" fmla="*/ 132436 w 155645"/>
                <a:gd name="connsiteY5" fmla="*/ 54896 h 218868"/>
                <a:gd name="connsiteX6" fmla="*/ 124475 w 155645"/>
                <a:gd name="connsiteY6" fmla="*/ 54896 h 218868"/>
                <a:gd name="connsiteX7" fmla="*/ 88406 w 155645"/>
                <a:gd name="connsiteY7" fmla="*/ 85490 h 218868"/>
                <a:gd name="connsiteX8" fmla="*/ 67976 w 155645"/>
                <a:gd name="connsiteY8" fmla="*/ 201790 h 218868"/>
                <a:gd name="connsiteX9" fmla="*/ 50364 w 155645"/>
                <a:gd name="connsiteY9" fmla="*/ 218869 h 218868"/>
                <a:gd name="connsiteX10" fmla="*/ 11900 w 155645"/>
                <a:gd name="connsiteY10" fmla="*/ 218869 h 218868"/>
                <a:gd name="connsiteX11" fmla="*/ 311 w 155645"/>
                <a:gd name="connsiteY11" fmla="*/ 203781 h 21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5645" h="218868">
                  <a:moveTo>
                    <a:pt x="24334" y="67608"/>
                  </a:moveTo>
                  <a:cubicBezTo>
                    <a:pt x="33527" y="16792"/>
                    <a:pt x="69949" y="133"/>
                    <a:pt x="110808" y="133"/>
                  </a:cubicBezTo>
                  <a:cubicBezTo>
                    <a:pt x="121777" y="-274"/>
                    <a:pt x="132760" y="252"/>
                    <a:pt x="143637" y="1705"/>
                  </a:cubicBezTo>
                  <a:cubicBezTo>
                    <a:pt x="153640" y="3311"/>
                    <a:pt x="156846" y="8480"/>
                    <a:pt x="155260" y="16792"/>
                  </a:cubicBezTo>
                  <a:lnTo>
                    <a:pt x="150047" y="45012"/>
                  </a:lnTo>
                  <a:cubicBezTo>
                    <a:pt x="148427" y="54512"/>
                    <a:pt x="140819" y="54896"/>
                    <a:pt x="132436" y="54896"/>
                  </a:cubicBezTo>
                  <a:lnTo>
                    <a:pt x="124475" y="54896"/>
                  </a:lnTo>
                  <a:cubicBezTo>
                    <a:pt x="102812" y="54896"/>
                    <a:pt x="92421" y="63243"/>
                    <a:pt x="88406" y="85490"/>
                  </a:cubicBezTo>
                  <a:lnTo>
                    <a:pt x="67976" y="201790"/>
                  </a:lnTo>
                  <a:cubicBezTo>
                    <a:pt x="66004" y="212512"/>
                    <a:pt x="60931" y="218869"/>
                    <a:pt x="50364" y="218869"/>
                  </a:cubicBezTo>
                  <a:lnTo>
                    <a:pt x="11900" y="218869"/>
                  </a:lnTo>
                  <a:cubicBezTo>
                    <a:pt x="3517" y="218869"/>
                    <a:pt x="-1309" y="213700"/>
                    <a:pt x="311" y="203781"/>
                  </a:cubicBezTo>
                  <a:close/>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000000"/>
                </a:solidFill>
                <a:effectLst/>
                <a:uLnTx/>
                <a:uFillTx/>
                <a:latin typeface="Calibri"/>
                <a:ea typeface="+mn-ea"/>
                <a:cs typeface="+mn-cs"/>
              </a:endParaRPr>
            </a:p>
          </p:txBody>
        </p:sp>
      </p:grpSp>
      <p:sp>
        <p:nvSpPr>
          <p:cNvPr id="29" name="Slide Number Placeholder 3">
            <a:extLst>
              <a:ext uri="{FF2B5EF4-FFF2-40B4-BE49-F238E27FC236}">
                <a16:creationId xmlns:a16="http://schemas.microsoft.com/office/drawing/2014/main" id="{AC00F173-5C2B-460F-A623-F2567CAF368E}"/>
              </a:ext>
            </a:extLst>
          </p:cNvPr>
          <p:cNvSpPr txBox="1">
            <a:spLocks/>
          </p:cNvSpPr>
          <p:nvPr userDrawn="1"/>
        </p:nvSpPr>
        <p:spPr>
          <a:xfrm>
            <a:off x="11208568" y="6576680"/>
            <a:ext cx="359544" cy="137325"/>
          </a:xfrm>
          <a:prstGeom prst="rect">
            <a:avLst/>
          </a:prstGeom>
        </p:spPr>
        <p:txBody>
          <a:bodyPr vert="horz" lIns="0" tIns="0" rIns="0" bIns="0" rtlCol="0" anchor="t"/>
          <a:lstStyle>
            <a:defPPr>
              <a:defRPr lang="de-DE"/>
            </a:defPPr>
            <a:lvl1pPr marL="0" algn="r" defTabSz="914400" rtl="0" eaLnBrk="1" latinLnBrk="0" hangingPunct="1">
              <a:defRPr sz="9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fld id="{A47F83EA-B6A7-490B-91CE-4CE94EEDD463}" type="slidenum">
              <a:rPr lang="de-CH" smtClean="0">
                <a:solidFill>
                  <a:srgbClr val="000000"/>
                </a:solidFill>
              </a:rPr>
              <a:pPr defTabSz="914377">
                <a:defRPr/>
              </a:pPr>
              <a:t>‹#›</a:t>
            </a:fld>
            <a:endParaRPr lang="de-CH">
              <a:solidFill>
                <a:srgbClr val="000000"/>
              </a:solidFill>
            </a:endParaRPr>
          </a:p>
        </p:txBody>
      </p:sp>
      <p:sp>
        <p:nvSpPr>
          <p:cNvPr id="4" name="Footer Placeholder 1">
            <a:extLst>
              <a:ext uri="{FF2B5EF4-FFF2-40B4-BE49-F238E27FC236}">
                <a16:creationId xmlns:a16="http://schemas.microsoft.com/office/drawing/2014/main" id="{9F7BC983-4675-3B00-2F7B-A35DE99E3F8A}"/>
              </a:ext>
            </a:extLst>
          </p:cNvPr>
          <p:cNvSpPr txBox="1">
            <a:spLocks/>
          </p:cNvSpPr>
          <p:nvPr userDrawn="1"/>
        </p:nvSpPr>
        <p:spPr>
          <a:xfrm>
            <a:off x="5447927" y="6576680"/>
            <a:ext cx="5598691" cy="137325"/>
          </a:xfrm>
          <a:prstGeom prst="rect">
            <a:avLst/>
          </a:prstGeom>
        </p:spPr>
        <p:txBody>
          <a:bodyPr vert="horz" lIns="0" tIns="0" rIns="0" bIns="0" rtlCol="0" anchor="t"/>
          <a:lstStyle>
            <a:defPPr>
              <a:defRPr lang="de-DE"/>
            </a:defPPr>
            <a:lvl1pPr marL="0" marR="0" indent="0" algn="r" defTabSz="914377" rtl="0" eaLnBrk="1" fontAlgn="auto" latinLnBrk="0" hangingPunct="1">
              <a:lnSpc>
                <a:spcPct val="100000"/>
              </a:lnSpc>
              <a:spcBef>
                <a:spcPts val="0"/>
              </a:spcBef>
              <a:spcAft>
                <a:spcPts val="0"/>
              </a:spcAft>
              <a:buClrTx/>
              <a:buSzTx/>
              <a:buFontTx/>
              <a:buNone/>
              <a:tabLst/>
              <a:defRPr sz="9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kumimoji="0" lang="de-DE" sz="900" b="0" u="none" strike="noStrike" kern="1200" cap="none" spc="0" normalizeH="0" baseline="0" noProof="0">
                <a:ln>
                  <a:noFill/>
                </a:ln>
                <a:solidFill>
                  <a:schemeClr val="tx1"/>
                </a:solidFill>
                <a:uLnTx/>
                <a:uFillTx/>
                <a:latin typeface="+mj-lt"/>
                <a:ea typeface="+mn-ea"/>
                <a:cs typeface="+mn-cs"/>
              </a:rPr>
              <a:t>Frank Benndorf /</a:t>
            </a:r>
            <a:r>
              <a:rPr lang="de-DE" sz="900" i="0">
                <a:solidFill>
                  <a:schemeClr val="tx1"/>
                </a:solidFill>
                <a:effectLst/>
                <a:latin typeface="+mj-lt"/>
              </a:rPr>
              <a:t> 2025</a:t>
            </a:r>
            <a:endParaRPr lang="de-CH">
              <a:solidFill>
                <a:schemeClr val="tx1"/>
              </a:solidFill>
            </a:endParaRPr>
          </a:p>
        </p:txBody>
      </p:sp>
    </p:spTree>
    <p:extLst>
      <p:ext uri="{BB962C8B-B14F-4D97-AF65-F5344CB8AC3E}">
        <p14:creationId xmlns:p14="http://schemas.microsoft.com/office/powerpoint/2010/main" val="4005190850"/>
      </p:ext>
    </p:extLst>
  </p:cSld>
  <p:clrMapOvr>
    <a:masterClrMapping/>
  </p:clrMapOvr>
  <p:extLst>
    <p:ext uri="{DCECCB84-F9BA-43D5-87BE-67443E8EF086}">
      <p15:sldGuideLst xmlns:p15="http://schemas.microsoft.com/office/powerpoint/2012/main">
        <p15:guide id="1" pos="3205">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Agenda" preserve="1" userDrawn="1">
  <p:cSld name="Agenda">
    <p:spTree>
      <p:nvGrpSpPr>
        <p:cNvPr id="1" name=""/>
        <p:cNvGrpSpPr/>
        <p:nvPr/>
      </p:nvGrpSpPr>
      <p:grpSpPr>
        <a:xfrm>
          <a:off x="0" y="0"/>
          <a:ext cx="0" cy="0"/>
          <a:chOff x="0" y="0"/>
          <a:chExt cx="0" cy="0"/>
        </a:xfrm>
      </p:grpSpPr>
      <p:sp>
        <p:nvSpPr>
          <p:cNvPr id="9" name="Subtitle 2">
            <a:extLst>
              <a:ext uri="{FF2B5EF4-FFF2-40B4-BE49-F238E27FC236}">
                <a16:creationId xmlns:a16="http://schemas.microsoft.com/office/drawing/2014/main" id="{34F14BA4-6817-46AD-AA92-B88A21EAA68B}"/>
              </a:ext>
            </a:extLst>
          </p:cNvPr>
          <p:cNvSpPr>
            <a:spLocks noGrp="1"/>
          </p:cNvSpPr>
          <p:nvPr>
            <p:ph type="subTitle" idx="15" hasCustomPrompt="1"/>
          </p:nvPr>
        </p:nvSpPr>
        <p:spPr>
          <a:xfrm>
            <a:off x="623887" y="787751"/>
            <a:ext cx="8964613" cy="405683"/>
          </a:xfrm>
        </p:spPr>
        <p:txBody>
          <a:bodyPr tIns="0" bIns="36000">
            <a:noAutofit/>
          </a:bodyPr>
          <a:lstStyle>
            <a:lvl1pPr marL="0" indent="0" algn="l">
              <a:lnSpc>
                <a:spcPct val="100000"/>
              </a:lnSpc>
              <a:spcAft>
                <a:spcPts val="600"/>
              </a:spcAft>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CH"/>
              <a:t>Click to edit subheadline in black</a:t>
            </a:r>
          </a:p>
        </p:txBody>
      </p:sp>
      <p:sp>
        <p:nvSpPr>
          <p:cNvPr id="14" name="TextBox 13">
            <a:extLst>
              <a:ext uri="{FF2B5EF4-FFF2-40B4-BE49-F238E27FC236}">
                <a16:creationId xmlns:a16="http://schemas.microsoft.com/office/drawing/2014/main" id="{CA127596-7FAF-46A3-ACD4-7E4AF99B5181}"/>
              </a:ext>
            </a:extLst>
          </p:cNvPr>
          <p:cNvSpPr txBox="1">
            <a:spLocks/>
          </p:cNvSpPr>
          <p:nvPr userDrawn="1"/>
        </p:nvSpPr>
        <p:spPr bwMode="white">
          <a:xfrm>
            <a:off x="623888" y="6576681"/>
            <a:ext cx="461665" cy="138499"/>
          </a:xfrm>
          <a:prstGeom prst="rect">
            <a:avLst/>
          </a:prstGeom>
          <a:noFill/>
        </p:spPr>
        <p:txBody>
          <a:bodyPr wrap="none" lIns="0" tIns="0" rIns="0" bIns="0"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de-CH" sz="900" b="0" i="0" u="none" strike="noStrike" kern="1200" cap="none" spc="0" normalizeH="0" baseline="0" noProof="0">
                <a:ln>
                  <a:noFill/>
                </a:ln>
                <a:solidFill>
                  <a:srgbClr val="FFFFFF"/>
                </a:solidFill>
                <a:effectLst/>
                <a:uLnTx/>
                <a:uFillTx/>
                <a:latin typeface="Calibri"/>
                <a:ea typeface="+mn-ea"/>
                <a:cs typeface="+mn-cs"/>
              </a:rPr>
              <a:t>©Condair</a:t>
            </a:r>
          </a:p>
        </p:txBody>
      </p:sp>
      <p:sp>
        <p:nvSpPr>
          <p:cNvPr id="10" name="Title 9">
            <a:extLst>
              <a:ext uri="{FF2B5EF4-FFF2-40B4-BE49-F238E27FC236}">
                <a16:creationId xmlns:a16="http://schemas.microsoft.com/office/drawing/2014/main" id="{37E85BA0-8DA3-4798-9FF0-B99F56AEB71C}"/>
              </a:ext>
            </a:extLst>
          </p:cNvPr>
          <p:cNvSpPr>
            <a:spLocks noGrp="1"/>
          </p:cNvSpPr>
          <p:nvPr>
            <p:ph type="title" hasCustomPrompt="1"/>
          </p:nvPr>
        </p:nvSpPr>
        <p:spPr/>
        <p:txBody>
          <a:bodyPr vert="horz"/>
          <a:lstStyle/>
          <a:p>
            <a:r>
              <a:rPr lang="de-CH"/>
              <a:t>Click </a:t>
            </a:r>
            <a:r>
              <a:rPr lang="de-CH" err="1"/>
              <a:t>to</a:t>
            </a:r>
            <a:r>
              <a:rPr lang="de-CH"/>
              <a:t> </a:t>
            </a:r>
            <a:r>
              <a:rPr lang="de-CH" err="1"/>
              <a:t>edit</a:t>
            </a:r>
            <a:r>
              <a:rPr lang="de-CH"/>
              <a:t> </a:t>
            </a:r>
            <a:r>
              <a:rPr lang="de-CH" err="1"/>
              <a:t>headline</a:t>
            </a:r>
            <a:r>
              <a:rPr lang="de-CH"/>
              <a:t> in </a:t>
            </a:r>
            <a:r>
              <a:rPr lang="de-CH" err="1"/>
              <a:t>color</a:t>
            </a:r>
            <a:endParaRPr lang="de-CH"/>
          </a:p>
        </p:txBody>
      </p:sp>
      <p:sp>
        <p:nvSpPr>
          <p:cNvPr id="3" name="Text Placeholder 2">
            <a:extLst>
              <a:ext uri="{FF2B5EF4-FFF2-40B4-BE49-F238E27FC236}">
                <a16:creationId xmlns:a16="http://schemas.microsoft.com/office/drawing/2014/main" id="{DF798C52-0661-426C-9600-09447FEB3A28}"/>
              </a:ext>
            </a:extLst>
          </p:cNvPr>
          <p:cNvSpPr>
            <a:spLocks noGrp="1"/>
          </p:cNvSpPr>
          <p:nvPr>
            <p:ph type="body" sz="quarter" idx="20"/>
          </p:nvPr>
        </p:nvSpPr>
        <p:spPr>
          <a:xfrm>
            <a:off x="623888" y="1665287"/>
            <a:ext cx="10944225" cy="4319587"/>
          </a:xfrm>
        </p:spPr>
        <p:txBody>
          <a:bodyPr/>
          <a:lstStyle>
            <a:lvl1pPr>
              <a:tabLst>
                <a:tab pos="10939463" algn="r"/>
              </a:tabLst>
              <a:defRPr sz="2400"/>
            </a:lvl1pPr>
            <a:lvl2pPr>
              <a:tabLst>
                <a:tab pos="10939463" algn="r"/>
              </a:tabLst>
              <a:defRPr sz="2400"/>
            </a:lvl2pPr>
            <a:lvl3pPr>
              <a:tabLst>
                <a:tab pos="10939463" algn="r"/>
              </a:tabLst>
              <a:defRPr sz="2400"/>
            </a:lvl3pPr>
            <a:lvl4pPr>
              <a:tabLst>
                <a:tab pos="10939463" algn="r"/>
              </a:tabLst>
              <a:defRPr sz="2400"/>
            </a:lvl4pPr>
            <a:lvl5pPr>
              <a:tabLst>
                <a:tab pos="10939463" algn="r"/>
              </a:tabLst>
              <a:defRPr sz="2400"/>
            </a:lvl5pPr>
          </a:lstStyle>
          <a:p>
            <a:pPr lvl="0"/>
            <a:r>
              <a:rPr lang="de-CH"/>
              <a:t>Mastertextformat bearbeiten</a:t>
            </a:r>
          </a:p>
          <a:p>
            <a:pPr lvl="1"/>
            <a:r>
              <a:rPr lang="de-CH"/>
              <a:t>Zweite Ebene</a:t>
            </a:r>
          </a:p>
          <a:p>
            <a:pPr lvl="2"/>
            <a:r>
              <a:rPr lang="de-CH"/>
              <a:t>Dritte Ebene</a:t>
            </a:r>
          </a:p>
          <a:p>
            <a:pPr lvl="3"/>
            <a:r>
              <a:rPr lang="de-CH"/>
              <a:t>Vierte Ebene</a:t>
            </a:r>
          </a:p>
          <a:p>
            <a:pPr lvl="4"/>
            <a:r>
              <a:rPr lang="de-CH"/>
              <a:t>Fünfte Ebene</a:t>
            </a:r>
          </a:p>
        </p:txBody>
      </p:sp>
      <p:sp>
        <p:nvSpPr>
          <p:cNvPr id="13" name="Slide Number Placeholder 3">
            <a:extLst>
              <a:ext uri="{FF2B5EF4-FFF2-40B4-BE49-F238E27FC236}">
                <a16:creationId xmlns:a16="http://schemas.microsoft.com/office/drawing/2014/main" id="{AC00F173-5C2B-460F-A623-F2567CAF368E}"/>
              </a:ext>
            </a:extLst>
          </p:cNvPr>
          <p:cNvSpPr txBox="1">
            <a:spLocks/>
          </p:cNvSpPr>
          <p:nvPr userDrawn="1"/>
        </p:nvSpPr>
        <p:spPr>
          <a:xfrm>
            <a:off x="11208568" y="6576680"/>
            <a:ext cx="359544" cy="137325"/>
          </a:xfrm>
          <a:prstGeom prst="rect">
            <a:avLst/>
          </a:prstGeom>
        </p:spPr>
        <p:txBody>
          <a:bodyPr vert="horz" lIns="0" tIns="0" rIns="0" bIns="0" rtlCol="0" anchor="t"/>
          <a:lstStyle>
            <a:defPPr>
              <a:defRPr lang="de-DE"/>
            </a:defPPr>
            <a:lvl1pPr marL="0" algn="r" defTabSz="914400" rtl="0" eaLnBrk="1" latinLnBrk="0" hangingPunct="1">
              <a:defRPr sz="9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fld id="{A47F83EA-B6A7-490B-91CE-4CE94EEDD463}" type="slidenum">
              <a:rPr lang="de-CH" smtClean="0">
                <a:solidFill>
                  <a:srgbClr val="000000"/>
                </a:solidFill>
              </a:rPr>
              <a:pPr defTabSz="914377">
                <a:defRPr/>
              </a:pPr>
              <a:t>‹#›</a:t>
            </a:fld>
            <a:endParaRPr lang="de-CH">
              <a:solidFill>
                <a:srgbClr val="000000"/>
              </a:solidFill>
            </a:endParaRPr>
          </a:p>
        </p:txBody>
      </p:sp>
    </p:spTree>
    <p:extLst>
      <p:ext uri="{BB962C8B-B14F-4D97-AF65-F5344CB8AC3E}">
        <p14:creationId xmlns:p14="http://schemas.microsoft.com/office/powerpoint/2010/main" val="4804503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Content" preserve="1" userDrawn="1">
  <p:cSld name="Title and Content">
    <p:spTree>
      <p:nvGrpSpPr>
        <p:cNvPr id="1" name=""/>
        <p:cNvGrpSpPr/>
        <p:nvPr/>
      </p:nvGrpSpPr>
      <p:grpSpPr>
        <a:xfrm>
          <a:off x="0" y="0"/>
          <a:ext cx="0" cy="0"/>
          <a:chOff x="0" y="0"/>
          <a:chExt cx="0" cy="0"/>
        </a:xfrm>
      </p:grpSpPr>
      <p:sp>
        <p:nvSpPr>
          <p:cNvPr id="9" name="Subtitle 2">
            <a:extLst>
              <a:ext uri="{FF2B5EF4-FFF2-40B4-BE49-F238E27FC236}">
                <a16:creationId xmlns:a16="http://schemas.microsoft.com/office/drawing/2014/main" id="{34F14BA4-6817-46AD-AA92-B88A21EAA68B}"/>
              </a:ext>
            </a:extLst>
          </p:cNvPr>
          <p:cNvSpPr>
            <a:spLocks noGrp="1"/>
          </p:cNvSpPr>
          <p:nvPr>
            <p:ph type="subTitle" idx="15" hasCustomPrompt="1"/>
          </p:nvPr>
        </p:nvSpPr>
        <p:spPr>
          <a:xfrm>
            <a:off x="623887" y="787751"/>
            <a:ext cx="8964613" cy="405683"/>
          </a:xfrm>
        </p:spPr>
        <p:txBody>
          <a:bodyPr tIns="0" bIns="36000">
            <a:noAutofit/>
          </a:bodyPr>
          <a:lstStyle>
            <a:lvl1pPr marL="0" indent="0" algn="l">
              <a:lnSpc>
                <a:spcPct val="100000"/>
              </a:lnSpc>
              <a:spcAft>
                <a:spcPts val="600"/>
              </a:spcAft>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CH"/>
              <a:t>Click to edit subheadline in black</a:t>
            </a:r>
          </a:p>
        </p:txBody>
      </p:sp>
      <p:sp>
        <p:nvSpPr>
          <p:cNvPr id="14" name="TextBox 13">
            <a:extLst>
              <a:ext uri="{FF2B5EF4-FFF2-40B4-BE49-F238E27FC236}">
                <a16:creationId xmlns:a16="http://schemas.microsoft.com/office/drawing/2014/main" id="{CA127596-7FAF-46A3-ACD4-7E4AF99B5181}"/>
              </a:ext>
            </a:extLst>
          </p:cNvPr>
          <p:cNvSpPr txBox="1">
            <a:spLocks/>
          </p:cNvSpPr>
          <p:nvPr userDrawn="1"/>
        </p:nvSpPr>
        <p:spPr bwMode="white">
          <a:xfrm>
            <a:off x="623888" y="6576681"/>
            <a:ext cx="461665" cy="138499"/>
          </a:xfrm>
          <a:prstGeom prst="rect">
            <a:avLst/>
          </a:prstGeom>
          <a:noFill/>
        </p:spPr>
        <p:txBody>
          <a:bodyPr wrap="none" lIns="0" tIns="0" rIns="0" bIns="0"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de-CH" sz="900" b="0" i="0" u="none" strike="noStrike" kern="1200" cap="none" spc="0" normalizeH="0" baseline="0" noProof="0">
                <a:ln>
                  <a:noFill/>
                </a:ln>
                <a:solidFill>
                  <a:srgbClr val="FFFFFF"/>
                </a:solidFill>
                <a:effectLst/>
                <a:uLnTx/>
                <a:uFillTx/>
                <a:latin typeface="Calibri"/>
                <a:ea typeface="+mn-ea"/>
                <a:cs typeface="+mn-cs"/>
              </a:rPr>
              <a:t>©Condair</a:t>
            </a:r>
          </a:p>
        </p:txBody>
      </p:sp>
      <p:sp>
        <p:nvSpPr>
          <p:cNvPr id="4" name="Content Placeholder 3">
            <a:extLst>
              <a:ext uri="{FF2B5EF4-FFF2-40B4-BE49-F238E27FC236}">
                <a16:creationId xmlns:a16="http://schemas.microsoft.com/office/drawing/2014/main" id="{03865F91-2CED-4148-BF8E-CCC9E6C9FFF9}"/>
              </a:ext>
            </a:extLst>
          </p:cNvPr>
          <p:cNvSpPr>
            <a:spLocks noGrp="1"/>
          </p:cNvSpPr>
          <p:nvPr>
            <p:ph sz="quarter" idx="20" hasCustomPrompt="1"/>
          </p:nvPr>
        </p:nvSpPr>
        <p:spPr>
          <a:xfrm>
            <a:off x="623888" y="1665287"/>
            <a:ext cx="10944225" cy="4319587"/>
          </a:xfrm>
        </p:spPr>
        <p:txBody>
          <a:bodyPr/>
          <a:lstStyle>
            <a:lvl1pPr>
              <a:defRPr/>
            </a:lvl1pPr>
          </a:lstStyle>
          <a:p>
            <a:pPr lvl="0"/>
            <a:r>
              <a:rPr lang="de-CH"/>
              <a:t>Insert content here</a:t>
            </a:r>
          </a:p>
          <a:p>
            <a:pPr lvl="1"/>
            <a:r>
              <a:rPr lang="de-CH"/>
              <a:t>Second level</a:t>
            </a:r>
          </a:p>
          <a:p>
            <a:pPr lvl="2"/>
            <a:r>
              <a:rPr lang="de-CH"/>
              <a:t>Third level</a:t>
            </a:r>
          </a:p>
          <a:p>
            <a:pPr lvl="3"/>
            <a:r>
              <a:rPr lang="de-CH"/>
              <a:t>Fourth level</a:t>
            </a:r>
          </a:p>
          <a:p>
            <a:pPr lvl="4"/>
            <a:r>
              <a:rPr lang="de-CH"/>
              <a:t>Fifth level</a:t>
            </a:r>
          </a:p>
        </p:txBody>
      </p:sp>
      <p:sp>
        <p:nvSpPr>
          <p:cNvPr id="10" name="Title 9">
            <a:extLst>
              <a:ext uri="{FF2B5EF4-FFF2-40B4-BE49-F238E27FC236}">
                <a16:creationId xmlns:a16="http://schemas.microsoft.com/office/drawing/2014/main" id="{37E85BA0-8DA3-4798-9FF0-B99F56AEB71C}"/>
              </a:ext>
            </a:extLst>
          </p:cNvPr>
          <p:cNvSpPr>
            <a:spLocks noGrp="1"/>
          </p:cNvSpPr>
          <p:nvPr>
            <p:ph type="title" hasCustomPrompt="1"/>
          </p:nvPr>
        </p:nvSpPr>
        <p:spPr/>
        <p:txBody>
          <a:bodyPr vert="horz"/>
          <a:lstStyle/>
          <a:p>
            <a:r>
              <a:rPr lang="de-CH"/>
              <a:t>Click to edit headline in color</a:t>
            </a:r>
          </a:p>
        </p:txBody>
      </p:sp>
      <p:sp>
        <p:nvSpPr>
          <p:cNvPr id="16" name="Slide Number Placeholder 3">
            <a:extLst>
              <a:ext uri="{FF2B5EF4-FFF2-40B4-BE49-F238E27FC236}">
                <a16:creationId xmlns:a16="http://schemas.microsoft.com/office/drawing/2014/main" id="{AC00F173-5C2B-460F-A623-F2567CAF368E}"/>
              </a:ext>
            </a:extLst>
          </p:cNvPr>
          <p:cNvSpPr txBox="1">
            <a:spLocks/>
          </p:cNvSpPr>
          <p:nvPr userDrawn="1"/>
        </p:nvSpPr>
        <p:spPr>
          <a:xfrm>
            <a:off x="11208568" y="6576680"/>
            <a:ext cx="359544" cy="137325"/>
          </a:xfrm>
          <a:prstGeom prst="rect">
            <a:avLst/>
          </a:prstGeom>
        </p:spPr>
        <p:txBody>
          <a:bodyPr vert="horz" lIns="0" tIns="0" rIns="0" bIns="0" rtlCol="0" anchor="t"/>
          <a:lstStyle>
            <a:defPPr>
              <a:defRPr lang="de-DE"/>
            </a:defPPr>
            <a:lvl1pPr marL="0" algn="r" defTabSz="914400" rtl="0" eaLnBrk="1" latinLnBrk="0" hangingPunct="1">
              <a:defRPr sz="9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fld id="{A47F83EA-B6A7-490B-91CE-4CE94EEDD463}" type="slidenum">
              <a:rPr lang="de-CH" smtClean="0">
                <a:solidFill>
                  <a:srgbClr val="000000"/>
                </a:solidFill>
              </a:rPr>
              <a:pPr defTabSz="914377">
                <a:defRPr/>
              </a:pPr>
              <a:t>‹#›</a:t>
            </a:fld>
            <a:endParaRPr lang="de-CH">
              <a:solidFill>
                <a:srgbClr val="000000"/>
              </a:solidFill>
            </a:endParaRPr>
          </a:p>
        </p:txBody>
      </p:sp>
    </p:spTree>
    <p:extLst>
      <p:ext uri="{BB962C8B-B14F-4D97-AF65-F5344CB8AC3E}">
        <p14:creationId xmlns:p14="http://schemas.microsoft.com/office/powerpoint/2010/main" val="17137073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tent and Image" preserve="1" userDrawn="1">
  <p:cSld name="Content and Image">
    <p:spTree>
      <p:nvGrpSpPr>
        <p:cNvPr id="1" name=""/>
        <p:cNvGrpSpPr/>
        <p:nvPr/>
      </p:nvGrpSpPr>
      <p:grpSpPr>
        <a:xfrm>
          <a:off x="0" y="0"/>
          <a:ext cx="0" cy="0"/>
          <a:chOff x="0" y="0"/>
          <a:chExt cx="0" cy="0"/>
        </a:xfrm>
      </p:grpSpPr>
      <p:sp>
        <p:nvSpPr>
          <p:cNvPr id="12" name="Subtitle 2">
            <a:extLst>
              <a:ext uri="{FF2B5EF4-FFF2-40B4-BE49-F238E27FC236}">
                <a16:creationId xmlns:a16="http://schemas.microsoft.com/office/drawing/2014/main" id="{A7BB32D7-30F1-40C2-8B62-5C665068ED11}"/>
              </a:ext>
            </a:extLst>
          </p:cNvPr>
          <p:cNvSpPr>
            <a:spLocks noGrp="1"/>
          </p:cNvSpPr>
          <p:nvPr>
            <p:ph type="subTitle" idx="15" hasCustomPrompt="1"/>
          </p:nvPr>
        </p:nvSpPr>
        <p:spPr>
          <a:xfrm>
            <a:off x="623887" y="787751"/>
            <a:ext cx="8964613" cy="405683"/>
          </a:xfrm>
        </p:spPr>
        <p:txBody>
          <a:bodyPr tIns="0" bIns="36000">
            <a:noAutofit/>
          </a:bodyPr>
          <a:lstStyle>
            <a:lvl1pPr marL="0" indent="0" algn="l">
              <a:lnSpc>
                <a:spcPct val="100000"/>
              </a:lnSpc>
              <a:spcAft>
                <a:spcPts val="600"/>
              </a:spcAft>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CH"/>
              <a:t>Click to edit subheadline in black</a:t>
            </a:r>
          </a:p>
        </p:txBody>
      </p:sp>
      <p:sp>
        <p:nvSpPr>
          <p:cNvPr id="8" name="Picture Placeholder 7">
            <a:extLst>
              <a:ext uri="{FF2B5EF4-FFF2-40B4-BE49-F238E27FC236}">
                <a16:creationId xmlns:a16="http://schemas.microsoft.com/office/drawing/2014/main" id="{ECABA465-5676-4248-8114-5124831825F1}"/>
              </a:ext>
            </a:extLst>
          </p:cNvPr>
          <p:cNvSpPr>
            <a:spLocks noGrp="1"/>
          </p:cNvSpPr>
          <p:nvPr>
            <p:ph type="pic" sz="quarter" idx="17" hasCustomPrompt="1"/>
          </p:nvPr>
        </p:nvSpPr>
        <p:spPr bwMode="gray">
          <a:xfrm>
            <a:off x="7447443" y="1662735"/>
            <a:ext cx="4120670" cy="4321985"/>
          </a:xfrm>
          <a:solidFill>
            <a:schemeClr val="bg1">
              <a:lumMod val="65000"/>
            </a:schemeClr>
          </a:solidFill>
        </p:spPr>
        <p:txBody>
          <a:bodyPr lIns="72000"/>
          <a:lstStyle>
            <a:lvl1pPr marL="0" indent="0" algn="ctr">
              <a:buNone/>
              <a:defRPr>
                <a:solidFill>
                  <a:schemeClr val="bg1"/>
                </a:solidFill>
              </a:defRPr>
            </a:lvl1pPr>
          </a:lstStyle>
          <a:p>
            <a:r>
              <a:rPr lang="de-CH"/>
              <a:t>Insert </a:t>
            </a:r>
            <a:r>
              <a:rPr lang="de-CH" err="1"/>
              <a:t>picture</a:t>
            </a:r>
            <a:endParaRPr lang="de-CH"/>
          </a:p>
        </p:txBody>
      </p:sp>
      <p:sp>
        <p:nvSpPr>
          <p:cNvPr id="21" name="TextBox 20">
            <a:extLst>
              <a:ext uri="{FF2B5EF4-FFF2-40B4-BE49-F238E27FC236}">
                <a16:creationId xmlns:a16="http://schemas.microsoft.com/office/drawing/2014/main" id="{45DD859A-80FF-4681-B009-69E7109A9062}"/>
              </a:ext>
            </a:extLst>
          </p:cNvPr>
          <p:cNvSpPr txBox="1">
            <a:spLocks/>
          </p:cNvSpPr>
          <p:nvPr userDrawn="1"/>
        </p:nvSpPr>
        <p:spPr bwMode="white">
          <a:xfrm>
            <a:off x="623888" y="6576681"/>
            <a:ext cx="461665" cy="138499"/>
          </a:xfrm>
          <a:prstGeom prst="rect">
            <a:avLst/>
          </a:prstGeom>
          <a:noFill/>
        </p:spPr>
        <p:txBody>
          <a:bodyPr wrap="none" lIns="0" tIns="0" rIns="0" bIns="0"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de-CH" sz="900" b="0" i="0" u="none" strike="noStrike" kern="1200" cap="none" spc="0" normalizeH="0" baseline="0" noProof="0">
                <a:ln>
                  <a:noFill/>
                </a:ln>
                <a:solidFill>
                  <a:srgbClr val="FFFFFF"/>
                </a:solidFill>
                <a:effectLst/>
                <a:uLnTx/>
                <a:uFillTx/>
                <a:latin typeface="Calibri"/>
                <a:ea typeface="+mn-ea"/>
                <a:cs typeface="+mn-cs"/>
              </a:rPr>
              <a:t>©Condair</a:t>
            </a:r>
          </a:p>
        </p:txBody>
      </p:sp>
      <p:sp>
        <p:nvSpPr>
          <p:cNvPr id="4" name="Content Placeholder 3">
            <a:extLst>
              <a:ext uri="{FF2B5EF4-FFF2-40B4-BE49-F238E27FC236}">
                <a16:creationId xmlns:a16="http://schemas.microsoft.com/office/drawing/2014/main" id="{12B72096-D230-4E2B-95F8-15BC44E147DE}"/>
              </a:ext>
            </a:extLst>
          </p:cNvPr>
          <p:cNvSpPr>
            <a:spLocks noGrp="1"/>
          </p:cNvSpPr>
          <p:nvPr>
            <p:ph sz="quarter" idx="21" hasCustomPrompt="1"/>
          </p:nvPr>
        </p:nvSpPr>
        <p:spPr>
          <a:xfrm>
            <a:off x="623889" y="1665287"/>
            <a:ext cx="6572249" cy="4319587"/>
          </a:xfrm>
        </p:spPr>
        <p:txBody>
          <a:bodyPr/>
          <a:lstStyle>
            <a:lvl1pPr>
              <a:defRPr/>
            </a:lvl1pPr>
          </a:lstStyle>
          <a:p>
            <a:pPr lvl="0"/>
            <a:r>
              <a:rPr lang="de-CH"/>
              <a:t>Insert content here</a:t>
            </a:r>
          </a:p>
          <a:p>
            <a:pPr lvl="1"/>
            <a:r>
              <a:rPr lang="de-CH"/>
              <a:t>Second level</a:t>
            </a:r>
          </a:p>
          <a:p>
            <a:pPr lvl="2"/>
            <a:r>
              <a:rPr lang="de-CH"/>
              <a:t>Third level</a:t>
            </a:r>
          </a:p>
          <a:p>
            <a:pPr lvl="3"/>
            <a:r>
              <a:rPr lang="de-CH"/>
              <a:t>Fourth level</a:t>
            </a:r>
          </a:p>
          <a:p>
            <a:pPr lvl="4"/>
            <a:r>
              <a:rPr lang="de-CH"/>
              <a:t>Fifth level</a:t>
            </a:r>
          </a:p>
        </p:txBody>
      </p:sp>
      <p:sp>
        <p:nvSpPr>
          <p:cNvPr id="5" name="Title 4">
            <a:extLst>
              <a:ext uri="{FF2B5EF4-FFF2-40B4-BE49-F238E27FC236}">
                <a16:creationId xmlns:a16="http://schemas.microsoft.com/office/drawing/2014/main" id="{18B9F3A4-465F-4AE0-8818-C5337259E6D4}"/>
              </a:ext>
            </a:extLst>
          </p:cNvPr>
          <p:cNvSpPr>
            <a:spLocks noGrp="1"/>
          </p:cNvSpPr>
          <p:nvPr>
            <p:ph type="title" hasCustomPrompt="1"/>
          </p:nvPr>
        </p:nvSpPr>
        <p:spPr/>
        <p:txBody>
          <a:bodyPr vert="horz"/>
          <a:lstStyle/>
          <a:p>
            <a:r>
              <a:rPr lang="de-CH"/>
              <a:t>Click to edit headline in color</a:t>
            </a:r>
          </a:p>
        </p:txBody>
      </p:sp>
      <p:sp>
        <p:nvSpPr>
          <p:cNvPr id="13" name="Slide Number Placeholder 3">
            <a:extLst>
              <a:ext uri="{FF2B5EF4-FFF2-40B4-BE49-F238E27FC236}">
                <a16:creationId xmlns:a16="http://schemas.microsoft.com/office/drawing/2014/main" id="{AC00F173-5C2B-460F-A623-F2567CAF368E}"/>
              </a:ext>
            </a:extLst>
          </p:cNvPr>
          <p:cNvSpPr txBox="1">
            <a:spLocks/>
          </p:cNvSpPr>
          <p:nvPr userDrawn="1"/>
        </p:nvSpPr>
        <p:spPr>
          <a:xfrm>
            <a:off x="11208568" y="6576680"/>
            <a:ext cx="359544" cy="137325"/>
          </a:xfrm>
          <a:prstGeom prst="rect">
            <a:avLst/>
          </a:prstGeom>
        </p:spPr>
        <p:txBody>
          <a:bodyPr vert="horz" lIns="0" tIns="0" rIns="0" bIns="0" rtlCol="0" anchor="t"/>
          <a:lstStyle>
            <a:defPPr>
              <a:defRPr lang="de-DE"/>
            </a:defPPr>
            <a:lvl1pPr marL="0" algn="r" defTabSz="914400" rtl="0" eaLnBrk="1" latinLnBrk="0" hangingPunct="1">
              <a:defRPr sz="9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fld id="{A47F83EA-B6A7-490B-91CE-4CE94EEDD463}" type="slidenum">
              <a:rPr lang="de-CH" smtClean="0">
                <a:solidFill>
                  <a:srgbClr val="000000"/>
                </a:solidFill>
              </a:rPr>
              <a:pPr defTabSz="914377">
                <a:defRPr/>
              </a:pPr>
              <a:t>‹#›</a:t>
            </a:fld>
            <a:endParaRPr lang="de-CH">
              <a:solidFill>
                <a:srgbClr val="000000"/>
              </a:solidFill>
            </a:endParaRPr>
          </a:p>
        </p:txBody>
      </p:sp>
    </p:spTree>
    <p:extLst>
      <p:ext uri="{BB962C8B-B14F-4D97-AF65-F5344CB8AC3E}">
        <p14:creationId xmlns:p14="http://schemas.microsoft.com/office/powerpoint/2010/main" val="2001298844"/>
      </p:ext>
    </p:extLst>
  </p:cSld>
  <p:clrMapOvr>
    <a:masterClrMapping/>
  </p:clrMapOvr>
  <p:extLst>
    <p:ext uri="{DCECCB84-F9BA-43D5-87BE-67443E8EF086}">
      <p15:sldGuideLst xmlns:p15="http://schemas.microsoft.com/office/powerpoint/2012/main">
        <p15:guide id="1" pos="4533">
          <p15:clr>
            <a:srgbClr val="FBAE40"/>
          </p15:clr>
        </p15:guide>
        <p15:guide id="10" pos="469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wo Content with Title" preserve="1" userDrawn="1">
  <p:cSld name="Two Content with Title">
    <p:spTree>
      <p:nvGrpSpPr>
        <p:cNvPr id="1" name=""/>
        <p:cNvGrpSpPr/>
        <p:nvPr/>
      </p:nvGrpSpPr>
      <p:grpSpPr>
        <a:xfrm>
          <a:off x="0" y="0"/>
          <a:ext cx="0" cy="0"/>
          <a:chOff x="0" y="0"/>
          <a:chExt cx="0" cy="0"/>
        </a:xfrm>
      </p:grpSpPr>
      <p:sp>
        <p:nvSpPr>
          <p:cNvPr id="12" name="Subtitle 2">
            <a:extLst>
              <a:ext uri="{FF2B5EF4-FFF2-40B4-BE49-F238E27FC236}">
                <a16:creationId xmlns:a16="http://schemas.microsoft.com/office/drawing/2014/main" id="{A3E30882-9D8C-4F6C-A732-2A67C2A594F8}"/>
              </a:ext>
            </a:extLst>
          </p:cNvPr>
          <p:cNvSpPr>
            <a:spLocks noGrp="1"/>
          </p:cNvSpPr>
          <p:nvPr>
            <p:ph type="subTitle" idx="15" hasCustomPrompt="1"/>
          </p:nvPr>
        </p:nvSpPr>
        <p:spPr>
          <a:xfrm>
            <a:off x="623887" y="787751"/>
            <a:ext cx="8964613" cy="405683"/>
          </a:xfrm>
        </p:spPr>
        <p:txBody>
          <a:bodyPr tIns="0" bIns="36000">
            <a:noAutofit/>
          </a:bodyPr>
          <a:lstStyle>
            <a:lvl1pPr marL="0" indent="0" algn="l">
              <a:lnSpc>
                <a:spcPct val="100000"/>
              </a:lnSpc>
              <a:spcAft>
                <a:spcPts val="600"/>
              </a:spcAft>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CH"/>
              <a:t>Click to edit subheadline in black</a:t>
            </a:r>
          </a:p>
        </p:txBody>
      </p:sp>
      <p:sp>
        <p:nvSpPr>
          <p:cNvPr id="23" name="TextBox 22">
            <a:extLst>
              <a:ext uri="{FF2B5EF4-FFF2-40B4-BE49-F238E27FC236}">
                <a16:creationId xmlns:a16="http://schemas.microsoft.com/office/drawing/2014/main" id="{46C8C623-9AED-45B8-9D5A-AB7F5EB0C71C}"/>
              </a:ext>
            </a:extLst>
          </p:cNvPr>
          <p:cNvSpPr txBox="1">
            <a:spLocks/>
          </p:cNvSpPr>
          <p:nvPr userDrawn="1"/>
        </p:nvSpPr>
        <p:spPr bwMode="white">
          <a:xfrm>
            <a:off x="623888" y="6576681"/>
            <a:ext cx="461665" cy="138499"/>
          </a:xfrm>
          <a:prstGeom prst="rect">
            <a:avLst/>
          </a:prstGeom>
          <a:noFill/>
        </p:spPr>
        <p:txBody>
          <a:bodyPr wrap="none" lIns="0" tIns="0" rIns="0" bIns="0"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de-CH" sz="900" b="0" i="0" u="none" strike="noStrike" kern="1200" cap="none" spc="0" normalizeH="0" baseline="0" noProof="0">
                <a:ln>
                  <a:noFill/>
                </a:ln>
                <a:solidFill>
                  <a:srgbClr val="FFFFFF"/>
                </a:solidFill>
                <a:effectLst/>
                <a:uLnTx/>
                <a:uFillTx/>
                <a:latin typeface="Calibri"/>
                <a:ea typeface="+mn-ea"/>
                <a:cs typeface="+mn-cs"/>
              </a:rPr>
              <a:t>©Condair</a:t>
            </a:r>
          </a:p>
        </p:txBody>
      </p:sp>
      <p:sp>
        <p:nvSpPr>
          <p:cNvPr id="5" name="Text Placeholder 4">
            <a:extLst>
              <a:ext uri="{FF2B5EF4-FFF2-40B4-BE49-F238E27FC236}">
                <a16:creationId xmlns:a16="http://schemas.microsoft.com/office/drawing/2014/main" id="{08E8EC0B-BAE6-4703-ACCA-6D064D11DCC2}"/>
              </a:ext>
            </a:extLst>
          </p:cNvPr>
          <p:cNvSpPr>
            <a:spLocks noGrp="1"/>
          </p:cNvSpPr>
          <p:nvPr>
            <p:ph type="body" sz="quarter" idx="24" hasCustomPrompt="1"/>
          </p:nvPr>
        </p:nvSpPr>
        <p:spPr>
          <a:xfrm>
            <a:off x="623888" y="1665288"/>
            <a:ext cx="5299049" cy="774063"/>
          </a:xfrm>
        </p:spPr>
        <p:txBody>
          <a:bodyPr bIns="36000" anchor="b"/>
          <a:lstStyle>
            <a:lvl1pPr marL="0" indent="0">
              <a:lnSpc>
                <a:spcPct val="100000"/>
              </a:lnSpc>
              <a:spcAft>
                <a:spcPts val="600"/>
              </a:spcAft>
              <a:buNone/>
              <a:defRPr sz="1800" b="1">
                <a:solidFill>
                  <a:schemeClr val="accent1"/>
                </a:solidFill>
              </a:defRPr>
            </a:lvl1pPr>
          </a:lstStyle>
          <a:p>
            <a:pPr lvl="0"/>
            <a:r>
              <a:rPr lang="de-CH"/>
              <a:t>Insert content here</a:t>
            </a:r>
          </a:p>
        </p:txBody>
      </p:sp>
      <p:sp>
        <p:nvSpPr>
          <p:cNvPr id="14" name="Text Placeholder 4">
            <a:extLst>
              <a:ext uri="{FF2B5EF4-FFF2-40B4-BE49-F238E27FC236}">
                <a16:creationId xmlns:a16="http://schemas.microsoft.com/office/drawing/2014/main" id="{EDD68DA8-C87D-427F-90B5-8785845516AF}"/>
              </a:ext>
            </a:extLst>
          </p:cNvPr>
          <p:cNvSpPr>
            <a:spLocks noGrp="1"/>
          </p:cNvSpPr>
          <p:nvPr>
            <p:ph type="body" sz="quarter" idx="25" hasCustomPrompt="1"/>
          </p:nvPr>
        </p:nvSpPr>
        <p:spPr>
          <a:xfrm>
            <a:off x="6255053" y="1665288"/>
            <a:ext cx="5299049" cy="774063"/>
          </a:xfrm>
        </p:spPr>
        <p:txBody>
          <a:bodyPr bIns="36000" anchor="b"/>
          <a:lstStyle>
            <a:lvl1pPr marL="0" indent="0">
              <a:lnSpc>
                <a:spcPct val="100000"/>
              </a:lnSpc>
              <a:spcAft>
                <a:spcPts val="600"/>
              </a:spcAft>
              <a:buNone/>
              <a:defRPr sz="1800" b="1">
                <a:solidFill>
                  <a:schemeClr val="accent1"/>
                </a:solidFill>
              </a:defRPr>
            </a:lvl1pPr>
          </a:lstStyle>
          <a:p>
            <a:pPr lvl="0"/>
            <a:r>
              <a:rPr lang="de-CH"/>
              <a:t>Insert content here</a:t>
            </a:r>
          </a:p>
        </p:txBody>
      </p:sp>
      <p:sp>
        <p:nvSpPr>
          <p:cNvPr id="10" name="Content Placeholder 9">
            <a:extLst>
              <a:ext uri="{FF2B5EF4-FFF2-40B4-BE49-F238E27FC236}">
                <a16:creationId xmlns:a16="http://schemas.microsoft.com/office/drawing/2014/main" id="{E960BC3F-C0E0-41A4-AE03-FBC1FAEC287F}"/>
              </a:ext>
            </a:extLst>
          </p:cNvPr>
          <p:cNvSpPr>
            <a:spLocks noGrp="1"/>
          </p:cNvSpPr>
          <p:nvPr>
            <p:ph sz="quarter" idx="26" hasCustomPrompt="1"/>
          </p:nvPr>
        </p:nvSpPr>
        <p:spPr>
          <a:xfrm>
            <a:off x="623887" y="2485189"/>
            <a:ext cx="5299200" cy="3499685"/>
          </a:xfrm>
        </p:spPr>
        <p:txBody>
          <a:bodyPr/>
          <a:lstStyle>
            <a:lvl1pPr>
              <a:defRPr/>
            </a:lvl1pPr>
          </a:lstStyle>
          <a:p>
            <a:pPr lvl="0"/>
            <a:r>
              <a:rPr lang="de-CH"/>
              <a:t>Insert content here</a:t>
            </a:r>
          </a:p>
          <a:p>
            <a:pPr lvl="1"/>
            <a:r>
              <a:rPr lang="de-CH"/>
              <a:t>Second level</a:t>
            </a:r>
          </a:p>
          <a:p>
            <a:pPr lvl="2"/>
            <a:r>
              <a:rPr lang="de-CH"/>
              <a:t>Third level</a:t>
            </a:r>
          </a:p>
          <a:p>
            <a:pPr lvl="3"/>
            <a:r>
              <a:rPr lang="de-CH"/>
              <a:t>Fourth level</a:t>
            </a:r>
          </a:p>
          <a:p>
            <a:pPr lvl="4"/>
            <a:r>
              <a:rPr lang="de-CH"/>
              <a:t>Fifth level</a:t>
            </a:r>
          </a:p>
        </p:txBody>
      </p:sp>
      <p:sp>
        <p:nvSpPr>
          <p:cNvPr id="13" name="Content Placeholder 12">
            <a:extLst>
              <a:ext uri="{FF2B5EF4-FFF2-40B4-BE49-F238E27FC236}">
                <a16:creationId xmlns:a16="http://schemas.microsoft.com/office/drawing/2014/main" id="{54760D73-BC2C-40D9-8CF5-CC7E8C7BCDCB}"/>
              </a:ext>
            </a:extLst>
          </p:cNvPr>
          <p:cNvSpPr>
            <a:spLocks noGrp="1"/>
          </p:cNvSpPr>
          <p:nvPr>
            <p:ph sz="quarter" idx="27" hasCustomPrompt="1"/>
          </p:nvPr>
        </p:nvSpPr>
        <p:spPr>
          <a:xfrm>
            <a:off x="6255052" y="2485190"/>
            <a:ext cx="5299049" cy="3499684"/>
          </a:xfrm>
        </p:spPr>
        <p:txBody>
          <a:bodyPr/>
          <a:lstStyle>
            <a:lvl1pPr>
              <a:defRPr/>
            </a:lvl1pPr>
          </a:lstStyle>
          <a:p>
            <a:pPr lvl="0"/>
            <a:r>
              <a:rPr lang="de-CH"/>
              <a:t>Insert content here</a:t>
            </a:r>
          </a:p>
          <a:p>
            <a:pPr lvl="1"/>
            <a:r>
              <a:rPr lang="de-CH"/>
              <a:t>Second level</a:t>
            </a:r>
          </a:p>
          <a:p>
            <a:pPr lvl="2"/>
            <a:r>
              <a:rPr lang="de-CH"/>
              <a:t>Third level</a:t>
            </a:r>
          </a:p>
          <a:p>
            <a:pPr lvl="3"/>
            <a:r>
              <a:rPr lang="de-CH"/>
              <a:t>Fourth level</a:t>
            </a:r>
          </a:p>
          <a:p>
            <a:pPr lvl="4"/>
            <a:r>
              <a:rPr lang="de-CH"/>
              <a:t>Fifth level</a:t>
            </a:r>
          </a:p>
        </p:txBody>
      </p:sp>
      <p:sp>
        <p:nvSpPr>
          <p:cNvPr id="15" name="Title 14">
            <a:extLst>
              <a:ext uri="{FF2B5EF4-FFF2-40B4-BE49-F238E27FC236}">
                <a16:creationId xmlns:a16="http://schemas.microsoft.com/office/drawing/2014/main" id="{B57A2DF6-C837-4DB7-A0DB-A5BA4E010F61}"/>
              </a:ext>
            </a:extLst>
          </p:cNvPr>
          <p:cNvSpPr>
            <a:spLocks noGrp="1"/>
          </p:cNvSpPr>
          <p:nvPr>
            <p:ph type="title" hasCustomPrompt="1"/>
          </p:nvPr>
        </p:nvSpPr>
        <p:spPr/>
        <p:txBody>
          <a:bodyPr vert="horz"/>
          <a:lstStyle/>
          <a:p>
            <a:r>
              <a:rPr lang="de-CH"/>
              <a:t>Click to edit headline in color</a:t>
            </a:r>
          </a:p>
        </p:txBody>
      </p:sp>
      <p:sp>
        <p:nvSpPr>
          <p:cNvPr id="18" name="Slide Number Placeholder 3">
            <a:extLst>
              <a:ext uri="{FF2B5EF4-FFF2-40B4-BE49-F238E27FC236}">
                <a16:creationId xmlns:a16="http://schemas.microsoft.com/office/drawing/2014/main" id="{AC00F173-5C2B-460F-A623-F2567CAF368E}"/>
              </a:ext>
            </a:extLst>
          </p:cNvPr>
          <p:cNvSpPr txBox="1">
            <a:spLocks/>
          </p:cNvSpPr>
          <p:nvPr userDrawn="1"/>
        </p:nvSpPr>
        <p:spPr>
          <a:xfrm>
            <a:off x="11208568" y="6576680"/>
            <a:ext cx="359544" cy="137325"/>
          </a:xfrm>
          <a:prstGeom prst="rect">
            <a:avLst/>
          </a:prstGeom>
        </p:spPr>
        <p:txBody>
          <a:bodyPr vert="horz" lIns="0" tIns="0" rIns="0" bIns="0" rtlCol="0" anchor="t"/>
          <a:lstStyle>
            <a:defPPr>
              <a:defRPr lang="de-DE"/>
            </a:defPPr>
            <a:lvl1pPr marL="0" algn="r" defTabSz="914400" rtl="0" eaLnBrk="1" latinLnBrk="0" hangingPunct="1">
              <a:defRPr sz="9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fld id="{A47F83EA-B6A7-490B-91CE-4CE94EEDD463}" type="slidenum">
              <a:rPr lang="de-CH" smtClean="0">
                <a:solidFill>
                  <a:srgbClr val="000000"/>
                </a:solidFill>
              </a:rPr>
              <a:pPr defTabSz="914377">
                <a:defRPr/>
              </a:pPr>
              <a:t>‹#›</a:t>
            </a:fld>
            <a:endParaRPr lang="de-CH">
              <a:solidFill>
                <a:srgbClr val="000000"/>
              </a:solidFill>
            </a:endParaRPr>
          </a:p>
        </p:txBody>
      </p:sp>
    </p:spTree>
    <p:extLst>
      <p:ext uri="{BB962C8B-B14F-4D97-AF65-F5344CB8AC3E}">
        <p14:creationId xmlns:p14="http://schemas.microsoft.com/office/powerpoint/2010/main" val="2034080086"/>
      </p:ext>
    </p:extLst>
  </p:cSld>
  <p:clrMapOvr>
    <a:masterClrMapping/>
  </p:clrMapOvr>
  <p:extLst>
    <p:ext uri="{DCECCB84-F9BA-43D5-87BE-67443E8EF086}">
      <p15:sldGuideLst xmlns:p15="http://schemas.microsoft.com/office/powerpoint/2012/main">
        <p15:guide id="1" pos="3732">
          <p15:clr>
            <a:srgbClr val="FBAE40"/>
          </p15:clr>
        </p15:guide>
        <p15:guide id="10" pos="3938">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wo Content" preserve="1" userDrawn="1">
  <p:cSld name="Two Content">
    <p:spTree>
      <p:nvGrpSpPr>
        <p:cNvPr id="1" name=""/>
        <p:cNvGrpSpPr/>
        <p:nvPr/>
      </p:nvGrpSpPr>
      <p:grpSpPr>
        <a:xfrm>
          <a:off x="0" y="0"/>
          <a:ext cx="0" cy="0"/>
          <a:chOff x="0" y="0"/>
          <a:chExt cx="0" cy="0"/>
        </a:xfrm>
      </p:grpSpPr>
      <p:sp>
        <p:nvSpPr>
          <p:cNvPr id="12" name="Subtitle 2">
            <a:extLst>
              <a:ext uri="{FF2B5EF4-FFF2-40B4-BE49-F238E27FC236}">
                <a16:creationId xmlns:a16="http://schemas.microsoft.com/office/drawing/2014/main" id="{A3E30882-9D8C-4F6C-A732-2A67C2A594F8}"/>
              </a:ext>
            </a:extLst>
          </p:cNvPr>
          <p:cNvSpPr>
            <a:spLocks noGrp="1"/>
          </p:cNvSpPr>
          <p:nvPr>
            <p:ph type="subTitle" idx="15" hasCustomPrompt="1"/>
          </p:nvPr>
        </p:nvSpPr>
        <p:spPr>
          <a:xfrm>
            <a:off x="623887" y="787751"/>
            <a:ext cx="8964613" cy="405683"/>
          </a:xfrm>
        </p:spPr>
        <p:txBody>
          <a:bodyPr tIns="0" bIns="36000">
            <a:noAutofit/>
          </a:bodyPr>
          <a:lstStyle>
            <a:lvl1pPr marL="0" indent="0" algn="l">
              <a:lnSpc>
                <a:spcPct val="100000"/>
              </a:lnSpc>
              <a:spcAft>
                <a:spcPts val="600"/>
              </a:spcAft>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CH"/>
              <a:t>Click to edit subheadline in black</a:t>
            </a:r>
          </a:p>
        </p:txBody>
      </p:sp>
      <p:sp>
        <p:nvSpPr>
          <p:cNvPr id="23" name="TextBox 22">
            <a:extLst>
              <a:ext uri="{FF2B5EF4-FFF2-40B4-BE49-F238E27FC236}">
                <a16:creationId xmlns:a16="http://schemas.microsoft.com/office/drawing/2014/main" id="{46C8C623-9AED-45B8-9D5A-AB7F5EB0C71C}"/>
              </a:ext>
            </a:extLst>
          </p:cNvPr>
          <p:cNvSpPr txBox="1">
            <a:spLocks/>
          </p:cNvSpPr>
          <p:nvPr userDrawn="1"/>
        </p:nvSpPr>
        <p:spPr bwMode="white">
          <a:xfrm>
            <a:off x="623888" y="6576681"/>
            <a:ext cx="461665" cy="138499"/>
          </a:xfrm>
          <a:prstGeom prst="rect">
            <a:avLst/>
          </a:prstGeom>
          <a:noFill/>
        </p:spPr>
        <p:txBody>
          <a:bodyPr wrap="none" lIns="0" tIns="0" rIns="0" bIns="0"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de-CH" sz="900" b="0" i="0" u="none" strike="noStrike" kern="1200" cap="none" spc="0" normalizeH="0" baseline="0" noProof="0">
                <a:ln>
                  <a:noFill/>
                </a:ln>
                <a:solidFill>
                  <a:srgbClr val="FFFFFF"/>
                </a:solidFill>
                <a:effectLst/>
                <a:uLnTx/>
                <a:uFillTx/>
                <a:latin typeface="Calibri"/>
                <a:ea typeface="+mn-ea"/>
                <a:cs typeface="+mn-cs"/>
              </a:rPr>
              <a:t>©Condair</a:t>
            </a:r>
          </a:p>
        </p:txBody>
      </p:sp>
      <p:sp>
        <p:nvSpPr>
          <p:cNvPr id="10" name="Content Placeholder 9">
            <a:extLst>
              <a:ext uri="{FF2B5EF4-FFF2-40B4-BE49-F238E27FC236}">
                <a16:creationId xmlns:a16="http://schemas.microsoft.com/office/drawing/2014/main" id="{E960BC3F-C0E0-41A4-AE03-FBC1FAEC287F}"/>
              </a:ext>
            </a:extLst>
          </p:cNvPr>
          <p:cNvSpPr>
            <a:spLocks noGrp="1"/>
          </p:cNvSpPr>
          <p:nvPr>
            <p:ph sz="quarter" idx="26" hasCustomPrompt="1"/>
          </p:nvPr>
        </p:nvSpPr>
        <p:spPr>
          <a:xfrm>
            <a:off x="623887" y="1665289"/>
            <a:ext cx="5299200" cy="4319586"/>
          </a:xfrm>
        </p:spPr>
        <p:txBody>
          <a:bodyPr/>
          <a:lstStyle>
            <a:lvl1pPr>
              <a:defRPr/>
            </a:lvl1pPr>
          </a:lstStyle>
          <a:p>
            <a:pPr lvl="0"/>
            <a:r>
              <a:rPr lang="de-CH"/>
              <a:t>Insert content here</a:t>
            </a:r>
          </a:p>
          <a:p>
            <a:pPr lvl="1"/>
            <a:r>
              <a:rPr lang="de-CH"/>
              <a:t>Second level</a:t>
            </a:r>
          </a:p>
          <a:p>
            <a:pPr lvl="2"/>
            <a:r>
              <a:rPr lang="de-CH"/>
              <a:t>Third level</a:t>
            </a:r>
          </a:p>
          <a:p>
            <a:pPr lvl="3"/>
            <a:r>
              <a:rPr lang="de-CH"/>
              <a:t>Fourth level</a:t>
            </a:r>
          </a:p>
          <a:p>
            <a:pPr lvl="4"/>
            <a:r>
              <a:rPr lang="de-CH"/>
              <a:t>Fifth level</a:t>
            </a:r>
          </a:p>
        </p:txBody>
      </p:sp>
      <p:sp>
        <p:nvSpPr>
          <p:cNvPr id="13" name="Content Placeholder 12">
            <a:extLst>
              <a:ext uri="{FF2B5EF4-FFF2-40B4-BE49-F238E27FC236}">
                <a16:creationId xmlns:a16="http://schemas.microsoft.com/office/drawing/2014/main" id="{54760D73-BC2C-40D9-8CF5-CC7E8C7BCDCB}"/>
              </a:ext>
            </a:extLst>
          </p:cNvPr>
          <p:cNvSpPr>
            <a:spLocks noGrp="1"/>
          </p:cNvSpPr>
          <p:nvPr>
            <p:ph sz="quarter" idx="27" hasCustomPrompt="1"/>
          </p:nvPr>
        </p:nvSpPr>
        <p:spPr>
          <a:xfrm>
            <a:off x="6255052" y="1665288"/>
            <a:ext cx="5299049" cy="4319586"/>
          </a:xfrm>
        </p:spPr>
        <p:txBody>
          <a:bodyPr/>
          <a:lstStyle>
            <a:lvl1pPr>
              <a:defRPr/>
            </a:lvl1pPr>
          </a:lstStyle>
          <a:p>
            <a:pPr lvl="0"/>
            <a:r>
              <a:rPr lang="de-CH"/>
              <a:t>Insert content here</a:t>
            </a:r>
          </a:p>
          <a:p>
            <a:pPr lvl="1"/>
            <a:r>
              <a:rPr lang="de-CH"/>
              <a:t>Second level</a:t>
            </a:r>
          </a:p>
          <a:p>
            <a:pPr lvl="2"/>
            <a:r>
              <a:rPr lang="de-CH"/>
              <a:t>Third level</a:t>
            </a:r>
          </a:p>
          <a:p>
            <a:pPr lvl="3"/>
            <a:r>
              <a:rPr lang="de-CH"/>
              <a:t>Fourth level</a:t>
            </a:r>
          </a:p>
          <a:p>
            <a:pPr lvl="4"/>
            <a:r>
              <a:rPr lang="de-CH"/>
              <a:t>Fifth level</a:t>
            </a:r>
          </a:p>
        </p:txBody>
      </p:sp>
      <p:sp>
        <p:nvSpPr>
          <p:cNvPr id="15" name="Title 14">
            <a:extLst>
              <a:ext uri="{FF2B5EF4-FFF2-40B4-BE49-F238E27FC236}">
                <a16:creationId xmlns:a16="http://schemas.microsoft.com/office/drawing/2014/main" id="{B57A2DF6-C837-4DB7-A0DB-A5BA4E010F61}"/>
              </a:ext>
            </a:extLst>
          </p:cNvPr>
          <p:cNvSpPr>
            <a:spLocks noGrp="1"/>
          </p:cNvSpPr>
          <p:nvPr>
            <p:ph type="title" hasCustomPrompt="1"/>
          </p:nvPr>
        </p:nvSpPr>
        <p:spPr/>
        <p:txBody>
          <a:bodyPr vert="horz"/>
          <a:lstStyle/>
          <a:p>
            <a:r>
              <a:rPr lang="de-CH"/>
              <a:t>Click to edit headline in color</a:t>
            </a:r>
          </a:p>
        </p:txBody>
      </p:sp>
      <p:sp>
        <p:nvSpPr>
          <p:cNvPr id="16" name="Slide Number Placeholder 3">
            <a:extLst>
              <a:ext uri="{FF2B5EF4-FFF2-40B4-BE49-F238E27FC236}">
                <a16:creationId xmlns:a16="http://schemas.microsoft.com/office/drawing/2014/main" id="{AC00F173-5C2B-460F-A623-F2567CAF368E}"/>
              </a:ext>
            </a:extLst>
          </p:cNvPr>
          <p:cNvSpPr txBox="1">
            <a:spLocks/>
          </p:cNvSpPr>
          <p:nvPr userDrawn="1"/>
        </p:nvSpPr>
        <p:spPr>
          <a:xfrm>
            <a:off x="11208568" y="6576680"/>
            <a:ext cx="359544" cy="137325"/>
          </a:xfrm>
          <a:prstGeom prst="rect">
            <a:avLst/>
          </a:prstGeom>
        </p:spPr>
        <p:txBody>
          <a:bodyPr vert="horz" lIns="0" tIns="0" rIns="0" bIns="0" rtlCol="0" anchor="t"/>
          <a:lstStyle>
            <a:defPPr>
              <a:defRPr lang="de-DE"/>
            </a:defPPr>
            <a:lvl1pPr marL="0" algn="r" defTabSz="914400" rtl="0" eaLnBrk="1" latinLnBrk="0" hangingPunct="1">
              <a:defRPr sz="9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fld id="{A47F83EA-B6A7-490B-91CE-4CE94EEDD463}" type="slidenum">
              <a:rPr lang="de-CH" smtClean="0">
                <a:solidFill>
                  <a:srgbClr val="000000"/>
                </a:solidFill>
              </a:rPr>
              <a:pPr defTabSz="914377">
                <a:defRPr/>
              </a:pPr>
              <a:t>‹#›</a:t>
            </a:fld>
            <a:endParaRPr lang="de-CH">
              <a:solidFill>
                <a:srgbClr val="000000"/>
              </a:solidFill>
            </a:endParaRPr>
          </a:p>
        </p:txBody>
      </p:sp>
    </p:spTree>
    <p:extLst>
      <p:ext uri="{BB962C8B-B14F-4D97-AF65-F5344CB8AC3E}">
        <p14:creationId xmlns:p14="http://schemas.microsoft.com/office/powerpoint/2010/main" val="1777896792"/>
      </p:ext>
    </p:extLst>
  </p:cSld>
  <p:clrMapOvr>
    <a:masterClrMapping/>
  </p:clrMapOvr>
  <p:extLst>
    <p:ext uri="{DCECCB84-F9BA-43D5-87BE-67443E8EF086}">
      <p15:sldGuideLst xmlns:p15="http://schemas.microsoft.com/office/powerpoint/2012/main">
        <p15:guide id="1" pos="3732">
          <p15:clr>
            <a:srgbClr val="FBAE40"/>
          </p15:clr>
        </p15:guide>
        <p15:guide id="10" pos="3938">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hree Content with Title" preserve="1" userDrawn="1">
  <p:cSld name="Three Content with Title">
    <p:spTree>
      <p:nvGrpSpPr>
        <p:cNvPr id="1" name=""/>
        <p:cNvGrpSpPr/>
        <p:nvPr/>
      </p:nvGrpSpPr>
      <p:grpSpPr>
        <a:xfrm>
          <a:off x="0" y="0"/>
          <a:ext cx="0" cy="0"/>
          <a:chOff x="0" y="0"/>
          <a:chExt cx="0" cy="0"/>
        </a:xfrm>
      </p:grpSpPr>
      <p:sp>
        <p:nvSpPr>
          <p:cNvPr id="13" name="Subtitle 2">
            <a:extLst>
              <a:ext uri="{FF2B5EF4-FFF2-40B4-BE49-F238E27FC236}">
                <a16:creationId xmlns:a16="http://schemas.microsoft.com/office/drawing/2014/main" id="{557B3335-320E-4767-8488-64EF07946DB3}"/>
              </a:ext>
            </a:extLst>
          </p:cNvPr>
          <p:cNvSpPr>
            <a:spLocks noGrp="1"/>
          </p:cNvSpPr>
          <p:nvPr>
            <p:ph type="subTitle" idx="15" hasCustomPrompt="1"/>
          </p:nvPr>
        </p:nvSpPr>
        <p:spPr>
          <a:xfrm>
            <a:off x="623887" y="787751"/>
            <a:ext cx="8964613" cy="405683"/>
          </a:xfrm>
        </p:spPr>
        <p:txBody>
          <a:bodyPr tIns="0" bIns="36000">
            <a:noAutofit/>
          </a:bodyPr>
          <a:lstStyle>
            <a:lvl1pPr marL="0" indent="0" algn="l">
              <a:lnSpc>
                <a:spcPct val="100000"/>
              </a:lnSpc>
              <a:spcAft>
                <a:spcPts val="600"/>
              </a:spcAft>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CH"/>
              <a:t>Click to edit subheadline in black</a:t>
            </a:r>
          </a:p>
        </p:txBody>
      </p:sp>
      <p:sp>
        <p:nvSpPr>
          <p:cNvPr id="24" name="TextBox 23">
            <a:extLst>
              <a:ext uri="{FF2B5EF4-FFF2-40B4-BE49-F238E27FC236}">
                <a16:creationId xmlns:a16="http://schemas.microsoft.com/office/drawing/2014/main" id="{00F26C34-7AFF-4FF6-9EE9-7C4E4333E37F}"/>
              </a:ext>
            </a:extLst>
          </p:cNvPr>
          <p:cNvSpPr txBox="1">
            <a:spLocks/>
          </p:cNvSpPr>
          <p:nvPr userDrawn="1"/>
        </p:nvSpPr>
        <p:spPr bwMode="white">
          <a:xfrm>
            <a:off x="623888" y="6576681"/>
            <a:ext cx="461665" cy="138499"/>
          </a:xfrm>
          <a:prstGeom prst="rect">
            <a:avLst/>
          </a:prstGeom>
          <a:noFill/>
        </p:spPr>
        <p:txBody>
          <a:bodyPr wrap="none" lIns="0" tIns="0" rIns="0" bIns="0" rtlCol="0">
            <a:spAutoFit/>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kumimoji="0" lang="de-CH" sz="900" b="0" i="0" u="none" strike="noStrike" kern="1200" cap="none" spc="0" normalizeH="0" baseline="0" noProof="0">
                <a:ln>
                  <a:noFill/>
                </a:ln>
                <a:solidFill>
                  <a:srgbClr val="FFFFFF"/>
                </a:solidFill>
                <a:effectLst/>
                <a:uLnTx/>
                <a:uFillTx/>
                <a:latin typeface="Calibri"/>
                <a:ea typeface="+mn-ea"/>
                <a:cs typeface="+mn-cs"/>
              </a:rPr>
              <a:t>©Condair</a:t>
            </a:r>
          </a:p>
        </p:txBody>
      </p:sp>
      <p:sp>
        <p:nvSpPr>
          <p:cNvPr id="5" name="Text Placeholder 4">
            <a:extLst>
              <a:ext uri="{FF2B5EF4-FFF2-40B4-BE49-F238E27FC236}">
                <a16:creationId xmlns:a16="http://schemas.microsoft.com/office/drawing/2014/main" id="{8A797611-FC63-454E-BE33-CCEE8CE236E9}"/>
              </a:ext>
            </a:extLst>
          </p:cNvPr>
          <p:cNvSpPr>
            <a:spLocks noGrp="1"/>
          </p:cNvSpPr>
          <p:nvPr>
            <p:ph type="body" sz="quarter" idx="37" hasCustomPrompt="1"/>
          </p:nvPr>
        </p:nvSpPr>
        <p:spPr>
          <a:xfrm>
            <a:off x="623889" y="1665288"/>
            <a:ext cx="3456000" cy="774063"/>
          </a:xfrm>
        </p:spPr>
        <p:txBody>
          <a:bodyPr bIns="36000" anchor="b"/>
          <a:lstStyle>
            <a:lvl1pPr marL="0" indent="0">
              <a:lnSpc>
                <a:spcPct val="100000"/>
              </a:lnSpc>
              <a:spcAft>
                <a:spcPts val="600"/>
              </a:spcAft>
              <a:buNone/>
              <a:defRPr sz="1800" b="1">
                <a:solidFill>
                  <a:schemeClr val="accent1"/>
                </a:solidFill>
              </a:defRPr>
            </a:lvl1pPr>
          </a:lstStyle>
          <a:p>
            <a:pPr lvl="0"/>
            <a:r>
              <a:rPr lang="de-CH"/>
              <a:t>Insert content here</a:t>
            </a:r>
          </a:p>
        </p:txBody>
      </p:sp>
      <p:sp>
        <p:nvSpPr>
          <p:cNvPr id="16" name="Text Placeholder 4">
            <a:extLst>
              <a:ext uri="{FF2B5EF4-FFF2-40B4-BE49-F238E27FC236}">
                <a16:creationId xmlns:a16="http://schemas.microsoft.com/office/drawing/2014/main" id="{CF16A5C2-808F-45E1-8C31-11569265633B}"/>
              </a:ext>
            </a:extLst>
          </p:cNvPr>
          <p:cNvSpPr>
            <a:spLocks noGrp="1"/>
          </p:cNvSpPr>
          <p:nvPr>
            <p:ph type="body" sz="quarter" idx="38" hasCustomPrompt="1"/>
          </p:nvPr>
        </p:nvSpPr>
        <p:spPr>
          <a:xfrm>
            <a:off x="4367985" y="1665288"/>
            <a:ext cx="3456000" cy="774063"/>
          </a:xfrm>
        </p:spPr>
        <p:txBody>
          <a:bodyPr bIns="36000" anchor="b"/>
          <a:lstStyle>
            <a:lvl1pPr marL="0" indent="0">
              <a:lnSpc>
                <a:spcPct val="100000"/>
              </a:lnSpc>
              <a:spcAft>
                <a:spcPts val="600"/>
              </a:spcAft>
              <a:buNone/>
              <a:defRPr sz="1800" b="1">
                <a:solidFill>
                  <a:schemeClr val="accent1"/>
                </a:solidFill>
              </a:defRPr>
            </a:lvl1pPr>
          </a:lstStyle>
          <a:p>
            <a:pPr lvl="0"/>
            <a:r>
              <a:rPr lang="de-CH"/>
              <a:t>Insert content here</a:t>
            </a:r>
          </a:p>
        </p:txBody>
      </p:sp>
      <p:sp>
        <p:nvSpPr>
          <p:cNvPr id="18" name="Text Placeholder 4">
            <a:extLst>
              <a:ext uri="{FF2B5EF4-FFF2-40B4-BE49-F238E27FC236}">
                <a16:creationId xmlns:a16="http://schemas.microsoft.com/office/drawing/2014/main" id="{2EB7393C-EFBB-484F-A4CC-04D8714843F6}"/>
              </a:ext>
            </a:extLst>
          </p:cNvPr>
          <p:cNvSpPr>
            <a:spLocks noGrp="1"/>
          </p:cNvSpPr>
          <p:nvPr>
            <p:ph type="body" sz="quarter" idx="40" hasCustomPrompt="1"/>
          </p:nvPr>
        </p:nvSpPr>
        <p:spPr>
          <a:xfrm>
            <a:off x="8112125" y="1665288"/>
            <a:ext cx="3455988" cy="774063"/>
          </a:xfrm>
        </p:spPr>
        <p:txBody>
          <a:bodyPr bIns="36000" anchor="b"/>
          <a:lstStyle>
            <a:lvl1pPr marL="0" indent="0">
              <a:lnSpc>
                <a:spcPct val="100000"/>
              </a:lnSpc>
              <a:spcAft>
                <a:spcPts val="600"/>
              </a:spcAft>
              <a:buNone/>
              <a:defRPr sz="1800" b="1">
                <a:solidFill>
                  <a:schemeClr val="accent1"/>
                </a:solidFill>
              </a:defRPr>
            </a:lvl1pPr>
          </a:lstStyle>
          <a:p>
            <a:pPr lvl="0"/>
            <a:r>
              <a:rPr lang="de-CH"/>
              <a:t>Insert content here</a:t>
            </a:r>
          </a:p>
        </p:txBody>
      </p:sp>
      <p:sp>
        <p:nvSpPr>
          <p:cNvPr id="7" name="Content Placeholder 6">
            <a:extLst>
              <a:ext uri="{FF2B5EF4-FFF2-40B4-BE49-F238E27FC236}">
                <a16:creationId xmlns:a16="http://schemas.microsoft.com/office/drawing/2014/main" id="{BF494083-E607-43D3-9EFB-8B69DBF8E70B}"/>
              </a:ext>
            </a:extLst>
          </p:cNvPr>
          <p:cNvSpPr>
            <a:spLocks noGrp="1"/>
          </p:cNvSpPr>
          <p:nvPr>
            <p:ph sz="quarter" idx="41" hasCustomPrompt="1"/>
          </p:nvPr>
        </p:nvSpPr>
        <p:spPr>
          <a:xfrm>
            <a:off x="623887" y="2485189"/>
            <a:ext cx="3455987" cy="3499685"/>
          </a:xfrm>
        </p:spPr>
        <p:txBody>
          <a:bodyPr/>
          <a:lstStyle>
            <a:lvl1pPr>
              <a:defRPr/>
            </a:lvl1pPr>
          </a:lstStyle>
          <a:p>
            <a:pPr lvl="0"/>
            <a:r>
              <a:rPr lang="de-CH"/>
              <a:t>Insert content here</a:t>
            </a:r>
          </a:p>
          <a:p>
            <a:pPr lvl="1"/>
            <a:r>
              <a:rPr lang="de-CH"/>
              <a:t>Second level</a:t>
            </a:r>
          </a:p>
          <a:p>
            <a:pPr lvl="2"/>
            <a:r>
              <a:rPr lang="de-CH"/>
              <a:t>Third level</a:t>
            </a:r>
          </a:p>
          <a:p>
            <a:pPr lvl="3"/>
            <a:r>
              <a:rPr lang="de-CH"/>
              <a:t>Fourth level</a:t>
            </a:r>
          </a:p>
          <a:p>
            <a:pPr lvl="4"/>
            <a:r>
              <a:rPr lang="de-CH"/>
              <a:t>Fifth level</a:t>
            </a:r>
          </a:p>
        </p:txBody>
      </p:sp>
      <p:sp>
        <p:nvSpPr>
          <p:cNvPr id="14" name="Content Placeholder 13">
            <a:extLst>
              <a:ext uri="{FF2B5EF4-FFF2-40B4-BE49-F238E27FC236}">
                <a16:creationId xmlns:a16="http://schemas.microsoft.com/office/drawing/2014/main" id="{70D04F43-8B11-400F-82BC-1CF7310F5940}"/>
              </a:ext>
            </a:extLst>
          </p:cNvPr>
          <p:cNvSpPr>
            <a:spLocks noGrp="1"/>
          </p:cNvSpPr>
          <p:nvPr>
            <p:ph sz="quarter" idx="42" hasCustomPrompt="1"/>
          </p:nvPr>
        </p:nvSpPr>
        <p:spPr>
          <a:xfrm>
            <a:off x="4367985" y="2485189"/>
            <a:ext cx="3455987" cy="3499684"/>
          </a:xfrm>
        </p:spPr>
        <p:txBody>
          <a:bodyPr/>
          <a:lstStyle>
            <a:lvl1pPr>
              <a:defRPr/>
            </a:lvl1pPr>
          </a:lstStyle>
          <a:p>
            <a:pPr lvl="0"/>
            <a:r>
              <a:rPr lang="de-CH"/>
              <a:t>Insert content here</a:t>
            </a:r>
          </a:p>
          <a:p>
            <a:pPr lvl="1"/>
            <a:r>
              <a:rPr lang="de-CH"/>
              <a:t>Second level</a:t>
            </a:r>
          </a:p>
          <a:p>
            <a:pPr lvl="2"/>
            <a:r>
              <a:rPr lang="de-CH"/>
              <a:t>Third level</a:t>
            </a:r>
          </a:p>
          <a:p>
            <a:pPr lvl="3"/>
            <a:r>
              <a:rPr lang="de-CH"/>
              <a:t>Fourth level</a:t>
            </a:r>
          </a:p>
          <a:p>
            <a:pPr lvl="4"/>
            <a:r>
              <a:rPr lang="de-CH"/>
              <a:t>Fifth level</a:t>
            </a:r>
          </a:p>
        </p:txBody>
      </p:sp>
      <p:sp>
        <p:nvSpPr>
          <p:cNvPr id="17" name="Content Placeholder 16">
            <a:extLst>
              <a:ext uri="{FF2B5EF4-FFF2-40B4-BE49-F238E27FC236}">
                <a16:creationId xmlns:a16="http://schemas.microsoft.com/office/drawing/2014/main" id="{E8E50686-87B3-476A-930C-22DE8C7860C0}"/>
              </a:ext>
            </a:extLst>
          </p:cNvPr>
          <p:cNvSpPr>
            <a:spLocks noGrp="1"/>
          </p:cNvSpPr>
          <p:nvPr>
            <p:ph sz="quarter" idx="43" hasCustomPrompt="1"/>
          </p:nvPr>
        </p:nvSpPr>
        <p:spPr>
          <a:xfrm>
            <a:off x="8112084" y="2485189"/>
            <a:ext cx="3455988" cy="3499684"/>
          </a:xfrm>
        </p:spPr>
        <p:txBody>
          <a:bodyPr/>
          <a:lstStyle>
            <a:lvl1pPr>
              <a:defRPr/>
            </a:lvl1pPr>
          </a:lstStyle>
          <a:p>
            <a:pPr lvl="0"/>
            <a:r>
              <a:rPr lang="de-CH"/>
              <a:t>Insert content here</a:t>
            </a:r>
          </a:p>
          <a:p>
            <a:pPr lvl="1"/>
            <a:r>
              <a:rPr lang="de-CH"/>
              <a:t>Second level</a:t>
            </a:r>
          </a:p>
          <a:p>
            <a:pPr lvl="2"/>
            <a:r>
              <a:rPr lang="de-CH"/>
              <a:t>Third level</a:t>
            </a:r>
          </a:p>
          <a:p>
            <a:pPr lvl="3"/>
            <a:r>
              <a:rPr lang="de-CH"/>
              <a:t>Fourth level</a:t>
            </a:r>
          </a:p>
          <a:p>
            <a:pPr lvl="4"/>
            <a:r>
              <a:rPr lang="de-CH"/>
              <a:t>Fifth level</a:t>
            </a:r>
          </a:p>
        </p:txBody>
      </p:sp>
      <p:sp>
        <p:nvSpPr>
          <p:cNvPr id="19" name="Title 18">
            <a:extLst>
              <a:ext uri="{FF2B5EF4-FFF2-40B4-BE49-F238E27FC236}">
                <a16:creationId xmlns:a16="http://schemas.microsoft.com/office/drawing/2014/main" id="{0A1E7A4D-3B73-4E00-95A0-7ED06DCAF4FE}"/>
              </a:ext>
            </a:extLst>
          </p:cNvPr>
          <p:cNvSpPr>
            <a:spLocks noGrp="1"/>
          </p:cNvSpPr>
          <p:nvPr>
            <p:ph type="title" hasCustomPrompt="1"/>
          </p:nvPr>
        </p:nvSpPr>
        <p:spPr/>
        <p:txBody>
          <a:bodyPr vert="horz"/>
          <a:lstStyle/>
          <a:p>
            <a:r>
              <a:rPr lang="de-CH"/>
              <a:t>Click to edit headline in color</a:t>
            </a:r>
          </a:p>
        </p:txBody>
      </p:sp>
      <p:sp>
        <p:nvSpPr>
          <p:cNvPr id="22" name="Slide Number Placeholder 3">
            <a:extLst>
              <a:ext uri="{FF2B5EF4-FFF2-40B4-BE49-F238E27FC236}">
                <a16:creationId xmlns:a16="http://schemas.microsoft.com/office/drawing/2014/main" id="{AC00F173-5C2B-460F-A623-F2567CAF368E}"/>
              </a:ext>
            </a:extLst>
          </p:cNvPr>
          <p:cNvSpPr txBox="1">
            <a:spLocks/>
          </p:cNvSpPr>
          <p:nvPr userDrawn="1"/>
        </p:nvSpPr>
        <p:spPr>
          <a:xfrm>
            <a:off x="11208568" y="6576680"/>
            <a:ext cx="359544" cy="137325"/>
          </a:xfrm>
          <a:prstGeom prst="rect">
            <a:avLst/>
          </a:prstGeom>
        </p:spPr>
        <p:txBody>
          <a:bodyPr vert="horz" lIns="0" tIns="0" rIns="0" bIns="0" rtlCol="0" anchor="t"/>
          <a:lstStyle>
            <a:defPPr>
              <a:defRPr lang="de-DE"/>
            </a:defPPr>
            <a:lvl1pPr marL="0" algn="r" defTabSz="914400" rtl="0" eaLnBrk="1" latinLnBrk="0" hangingPunct="1">
              <a:defRPr sz="9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14377">
              <a:defRPr/>
            </a:pPr>
            <a:fld id="{A47F83EA-B6A7-490B-91CE-4CE94EEDD463}" type="slidenum">
              <a:rPr lang="de-CH" smtClean="0">
                <a:solidFill>
                  <a:srgbClr val="000000"/>
                </a:solidFill>
              </a:rPr>
              <a:pPr defTabSz="914377">
                <a:defRPr/>
              </a:pPr>
              <a:t>‹#›</a:t>
            </a:fld>
            <a:endParaRPr lang="de-CH">
              <a:solidFill>
                <a:srgbClr val="000000"/>
              </a:solidFill>
            </a:endParaRPr>
          </a:p>
        </p:txBody>
      </p:sp>
    </p:spTree>
    <p:extLst>
      <p:ext uri="{BB962C8B-B14F-4D97-AF65-F5344CB8AC3E}">
        <p14:creationId xmlns:p14="http://schemas.microsoft.com/office/powerpoint/2010/main" val="3087465568"/>
      </p:ext>
    </p:extLst>
  </p:cSld>
  <p:clrMapOvr>
    <a:masterClrMapping/>
  </p:clrMapOvr>
  <p:extLst>
    <p:ext uri="{DCECCB84-F9BA-43D5-87BE-67443E8EF086}">
      <p15:sldGuideLst xmlns:p15="http://schemas.microsoft.com/office/powerpoint/2012/main">
        <p15:guide id="10" pos="2751">
          <p15:clr>
            <a:srgbClr val="FBAE40"/>
          </p15:clr>
        </p15:guide>
        <p15:guide id="11" pos="5110">
          <p15:clr>
            <a:srgbClr val="FBAE40"/>
          </p15:clr>
        </p15:guide>
        <p15:guide id="12" pos="2570">
          <p15:clr>
            <a:srgbClr val="FBAE40"/>
          </p15:clr>
        </p15:guide>
        <p15:guide id="13" pos="4929">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sv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ags" Target="../tags/tag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3888" y="350069"/>
            <a:ext cx="8964613" cy="467239"/>
          </a:xfrm>
          <a:prstGeom prst="rect">
            <a:avLst/>
          </a:prstGeom>
        </p:spPr>
        <p:txBody>
          <a:bodyPr vert="horz" lIns="0" tIns="0" rIns="0" bIns="36000" rtlCol="0" anchor="t">
            <a:noAutofit/>
          </a:bodyPr>
          <a:lstStyle/>
          <a:p>
            <a:endParaRPr lang="de-CH"/>
          </a:p>
        </p:txBody>
      </p:sp>
      <p:sp>
        <p:nvSpPr>
          <p:cNvPr id="3" name="Text Placeholder 2"/>
          <p:cNvSpPr>
            <a:spLocks noGrp="1"/>
          </p:cNvSpPr>
          <p:nvPr>
            <p:ph type="body" idx="1"/>
          </p:nvPr>
        </p:nvSpPr>
        <p:spPr>
          <a:xfrm>
            <a:off x="623888" y="1665287"/>
            <a:ext cx="10944225" cy="4319587"/>
          </a:xfrm>
          <a:prstGeom prst="rect">
            <a:avLst/>
          </a:prstGeom>
        </p:spPr>
        <p:txBody>
          <a:bodyPr vert="horz" lIns="0" tIns="72000" rIns="0" bIns="0" rtlCol="0">
            <a:noAutofit/>
          </a:bodyPr>
          <a:lstStyle/>
          <a:p>
            <a:pPr lvl="0"/>
            <a:r>
              <a:rPr lang="de-CH"/>
              <a:t>Insert content here</a:t>
            </a:r>
          </a:p>
          <a:p>
            <a:pPr lvl="1"/>
            <a:r>
              <a:rPr lang="de-CH"/>
              <a:t>Second level</a:t>
            </a:r>
          </a:p>
          <a:p>
            <a:pPr lvl="2"/>
            <a:r>
              <a:rPr lang="de-CH"/>
              <a:t>Third level</a:t>
            </a:r>
          </a:p>
          <a:p>
            <a:pPr lvl="3"/>
            <a:r>
              <a:rPr lang="de-CH"/>
              <a:t>Fourth level</a:t>
            </a:r>
          </a:p>
          <a:p>
            <a:pPr lvl="4"/>
            <a:r>
              <a:rPr lang="de-CH"/>
              <a:t>Fifth level</a:t>
            </a:r>
          </a:p>
          <a:p>
            <a:pPr lvl="5"/>
            <a:r>
              <a:rPr lang="de-CH"/>
              <a:t>Sixth level</a:t>
            </a:r>
          </a:p>
          <a:p>
            <a:pPr lvl="6"/>
            <a:r>
              <a:rPr lang="de-CH"/>
              <a:t>Seventh level</a:t>
            </a:r>
          </a:p>
          <a:p>
            <a:pPr lvl="7"/>
            <a:r>
              <a:rPr lang="de-CH"/>
              <a:t>Eighth level</a:t>
            </a:r>
          </a:p>
          <a:p>
            <a:pPr lvl="8"/>
            <a:r>
              <a:rPr lang="de-CH"/>
              <a:t>Nineth level</a:t>
            </a:r>
          </a:p>
        </p:txBody>
      </p:sp>
      <p:sp>
        <p:nvSpPr>
          <p:cNvPr id="5" name="Footer Placeholder 4"/>
          <p:cNvSpPr>
            <a:spLocks noGrp="1"/>
          </p:cNvSpPr>
          <p:nvPr>
            <p:ph type="ftr" sz="quarter" idx="3"/>
          </p:nvPr>
        </p:nvSpPr>
        <p:spPr>
          <a:xfrm>
            <a:off x="5355771" y="6576681"/>
            <a:ext cx="5690848" cy="137325"/>
          </a:xfrm>
          <a:prstGeom prst="rect">
            <a:avLst/>
          </a:prstGeom>
        </p:spPr>
        <p:txBody>
          <a:bodyPr vert="horz" lIns="0" tIns="0" rIns="0" bIns="0" rtlCol="0" anchor="t"/>
          <a:lstStyle>
            <a:lvl1pPr algn="r">
              <a:defRPr sz="900">
                <a:solidFill>
                  <a:schemeClr val="tx1"/>
                </a:solidFill>
              </a:defRPr>
            </a:lvl1pPr>
          </a:lstStyle>
          <a:p>
            <a:pPr marL="0" marR="0" lvl="0" indent="0" algn="r" defTabSz="914377" rtl="0" eaLnBrk="1" fontAlgn="auto" latinLnBrk="0" hangingPunct="1">
              <a:lnSpc>
                <a:spcPct val="100000"/>
              </a:lnSpc>
              <a:spcBef>
                <a:spcPts val="0"/>
              </a:spcBef>
              <a:spcAft>
                <a:spcPts val="0"/>
              </a:spcAft>
              <a:buClrTx/>
              <a:buSzTx/>
              <a:buFontTx/>
              <a:buNone/>
              <a:tabLst/>
              <a:defRPr/>
            </a:pPr>
            <a:endParaRPr kumimoji="0" lang="de-CH" sz="900" b="0" i="0" u="none" strike="noStrike" kern="1200" cap="none" spc="0" normalizeH="0" baseline="0" noProof="0">
              <a:ln>
                <a:noFill/>
              </a:ln>
              <a:solidFill>
                <a:srgbClr val="000000"/>
              </a:solidFill>
              <a:effectLst/>
              <a:uLnTx/>
              <a:uFillTx/>
              <a:latin typeface="Calibri"/>
              <a:ea typeface="+mn-ea"/>
              <a:cs typeface="+mn-cs"/>
            </a:endParaRPr>
          </a:p>
        </p:txBody>
      </p:sp>
      <p:sp>
        <p:nvSpPr>
          <p:cNvPr id="6" name="Slide Number Placeholder 5"/>
          <p:cNvSpPr>
            <a:spLocks noGrp="1"/>
          </p:cNvSpPr>
          <p:nvPr>
            <p:ph type="sldNum" sz="quarter" idx="4"/>
          </p:nvPr>
        </p:nvSpPr>
        <p:spPr>
          <a:xfrm>
            <a:off x="11208544" y="6576681"/>
            <a:ext cx="359569" cy="137325"/>
          </a:xfrm>
          <a:prstGeom prst="rect">
            <a:avLst/>
          </a:prstGeom>
        </p:spPr>
        <p:txBody>
          <a:bodyPr vert="horz" lIns="0" tIns="0" rIns="0" bIns="0" rtlCol="0" anchor="t"/>
          <a:lstStyle>
            <a:lvl1pPr algn="r">
              <a:defRPr sz="900">
                <a:solidFill>
                  <a:schemeClr val="tx1"/>
                </a:solidFill>
              </a:defRPr>
            </a:lvl1pPr>
          </a:lstStyle>
          <a:p>
            <a:pPr marL="0" marR="0" lvl="0" indent="0" algn="r" defTabSz="914377" rtl="0" eaLnBrk="1" fontAlgn="auto" latinLnBrk="0" hangingPunct="1">
              <a:lnSpc>
                <a:spcPct val="100000"/>
              </a:lnSpc>
              <a:spcBef>
                <a:spcPts val="0"/>
              </a:spcBef>
              <a:spcAft>
                <a:spcPts val="0"/>
              </a:spcAft>
              <a:buClrTx/>
              <a:buSzTx/>
              <a:buFontTx/>
              <a:buNone/>
              <a:tabLst/>
              <a:defRPr/>
            </a:pPr>
            <a:fld id="{CBE8D660-6402-464B-8B3D-EA5EA0D10E33}" type="slidenum">
              <a:rPr kumimoji="0" lang="de-CH" sz="9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377" rtl="0" eaLnBrk="1" fontAlgn="auto" latinLnBrk="0" hangingPunct="1">
                <a:lnSpc>
                  <a:spcPct val="100000"/>
                </a:lnSpc>
                <a:spcBef>
                  <a:spcPts val="0"/>
                </a:spcBef>
                <a:spcAft>
                  <a:spcPts val="0"/>
                </a:spcAft>
                <a:buClrTx/>
                <a:buSzTx/>
                <a:buFontTx/>
                <a:buNone/>
                <a:tabLst/>
                <a:defRPr/>
              </a:pPr>
              <a:t>‹#›</a:t>
            </a:fld>
            <a:endParaRPr kumimoji="0" lang="de-CH" sz="900" b="0" i="0" u="none" strike="noStrike" kern="1200" cap="none" spc="0" normalizeH="0" baseline="0" noProof="0">
              <a:ln>
                <a:noFill/>
              </a:ln>
              <a:solidFill>
                <a:srgbClr val="000000"/>
              </a:solidFill>
              <a:effectLst/>
              <a:uLnTx/>
              <a:uFillTx/>
              <a:latin typeface="Calibri"/>
              <a:ea typeface="+mn-ea"/>
              <a:cs typeface="+mn-cs"/>
            </a:endParaRPr>
          </a:p>
        </p:txBody>
      </p:sp>
      <p:grpSp>
        <p:nvGrpSpPr>
          <p:cNvPr id="19" name="Group 18">
            <a:extLst>
              <a:ext uri="{FF2B5EF4-FFF2-40B4-BE49-F238E27FC236}">
                <a16:creationId xmlns:a16="http://schemas.microsoft.com/office/drawing/2014/main" id="{6147BF41-40C4-430F-9F4D-A46F5FD16F20}"/>
              </a:ext>
            </a:extLst>
          </p:cNvPr>
          <p:cNvGrpSpPr>
            <a:grpSpLocks/>
          </p:cNvGrpSpPr>
          <p:nvPr userDrawn="1">
            <p:custDataLst>
              <p:tags r:id="rId19"/>
            </p:custDataLst>
          </p:nvPr>
        </p:nvGrpSpPr>
        <p:grpSpPr bwMode="gray">
          <a:xfrm>
            <a:off x="9848382" y="421200"/>
            <a:ext cx="1722438" cy="331788"/>
            <a:chOff x="10052050" y="1195388"/>
            <a:chExt cx="1722438" cy="331788"/>
          </a:xfrm>
        </p:grpSpPr>
        <p:sp>
          <p:nvSpPr>
            <p:cNvPr id="20" name="Freeform 5">
              <a:extLst>
                <a:ext uri="{FF2B5EF4-FFF2-40B4-BE49-F238E27FC236}">
                  <a16:creationId xmlns:a16="http://schemas.microsoft.com/office/drawing/2014/main" id="{EF6EB545-8022-45ED-8074-A936717BD664}"/>
                </a:ext>
              </a:extLst>
            </p:cNvPr>
            <p:cNvSpPr>
              <a:spLocks/>
            </p:cNvSpPr>
            <p:nvPr userDrawn="1"/>
          </p:nvSpPr>
          <p:spPr bwMode="gray">
            <a:xfrm>
              <a:off x="10052050" y="1343025"/>
              <a:ext cx="387350" cy="101600"/>
            </a:xfrm>
            <a:custGeom>
              <a:avLst/>
              <a:gdLst>
                <a:gd name="T0" fmla="*/ 136 w 441"/>
                <a:gd name="T1" fmla="*/ 22 h 117"/>
                <a:gd name="T2" fmla="*/ 312 w 441"/>
                <a:gd name="T3" fmla="*/ 57 h 117"/>
                <a:gd name="T4" fmla="*/ 441 w 441"/>
                <a:gd name="T5" fmla="*/ 0 h 117"/>
                <a:gd name="T6" fmla="*/ 382 w 441"/>
                <a:gd name="T7" fmla="*/ 81 h 117"/>
                <a:gd name="T8" fmla="*/ 270 w 441"/>
                <a:gd name="T9" fmla="*/ 117 h 117"/>
                <a:gd name="T10" fmla="*/ 108 w 441"/>
                <a:gd name="T11" fmla="*/ 80 h 117"/>
                <a:gd name="T12" fmla="*/ 0 w 441"/>
                <a:gd name="T13" fmla="*/ 116 h 117"/>
                <a:gd name="T14" fmla="*/ 136 w 441"/>
                <a:gd name="T15" fmla="*/ 22 h 1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1" h="117">
                  <a:moveTo>
                    <a:pt x="136" y="22"/>
                  </a:moveTo>
                  <a:cubicBezTo>
                    <a:pt x="216" y="22"/>
                    <a:pt x="225" y="57"/>
                    <a:pt x="312" y="57"/>
                  </a:cubicBezTo>
                  <a:cubicBezTo>
                    <a:pt x="394" y="57"/>
                    <a:pt x="434" y="9"/>
                    <a:pt x="441" y="0"/>
                  </a:cubicBezTo>
                  <a:cubicBezTo>
                    <a:pt x="429" y="32"/>
                    <a:pt x="405" y="63"/>
                    <a:pt x="382" y="81"/>
                  </a:cubicBezTo>
                  <a:cubicBezTo>
                    <a:pt x="351" y="106"/>
                    <a:pt x="312" y="117"/>
                    <a:pt x="270" y="117"/>
                  </a:cubicBezTo>
                  <a:cubicBezTo>
                    <a:pt x="211" y="117"/>
                    <a:pt x="171" y="80"/>
                    <a:pt x="108" y="80"/>
                  </a:cubicBezTo>
                  <a:cubicBezTo>
                    <a:pt x="55" y="80"/>
                    <a:pt x="17" y="100"/>
                    <a:pt x="0" y="116"/>
                  </a:cubicBezTo>
                  <a:cubicBezTo>
                    <a:pt x="8" y="91"/>
                    <a:pt x="40" y="22"/>
                    <a:pt x="136" y="22"/>
                  </a:cubicBezTo>
                </a:path>
              </a:pathLst>
            </a:custGeom>
            <a:solidFill>
              <a:srgbClr val="0069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000000"/>
                </a:solidFill>
                <a:effectLst/>
                <a:uLnTx/>
                <a:uFillTx/>
                <a:latin typeface="Calibri"/>
                <a:ea typeface="+mn-ea"/>
                <a:cs typeface="+mn-cs"/>
              </a:endParaRPr>
            </a:p>
          </p:txBody>
        </p:sp>
        <p:sp>
          <p:nvSpPr>
            <p:cNvPr id="21" name="Freeform 6">
              <a:extLst>
                <a:ext uri="{FF2B5EF4-FFF2-40B4-BE49-F238E27FC236}">
                  <a16:creationId xmlns:a16="http://schemas.microsoft.com/office/drawing/2014/main" id="{F6563FE3-F7A3-4ED2-8162-112AD2E792C5}"/>
                </a:ext>
              </a:extLst>
            </p:cNvPr>
            <p:cNvSpPr>
              <a:spLocks/>
            </p:cNvSpPr>
            <p:nvPr userDrawn="1"/>
          </p:nvSpPr>
          <p:spPr bwMode="gray">
            <a:xfrm>
              <a:off x="10094913" y="1268413"/>
              <a:ext cx="388938" cy="101600"/>
            </a:xfrm>
            <a:custGeom>
              <a:avLst/>
              <a:gdLst>
                <a:gd name="T0" fmla="*/ 136 w 441"/>
                <a:gd name="T1" fmla="*/ 22 h 117"/>
                <a:gd name="T2" fmla="*/ 312 w 441"/>
                <a:gd name="T3" fmla="*/ 57 h 117"/>
                <a:gd name="T4" fmla="*/ 441 w 441"/>
                <a:gd name="T5" fmla="*/ 0 h 117"/>
                <a:gd name="T6" fmla="*/ 382 w 441"/>
                <a:gd name="T7" fmla="*/ 82 h 117"/>
                <a:gd name="T8" fmla="*/ 270 w 441"/>
                <a:gd name="T9" fmla="*/ 117 h 117"/>
                <a:gd name="T10" fmla="*/ 107 w 441"/>
                <a:gd name="T11" fmla="*/ 81 h 117"/>
                <a:gd name="T12" fmla="*/ 0 w 441"/>
                <a:gd name="T13" fmla="*/ 116 h 117"/>
                <a:gd name="T14" fmla="*/ 136 w 441"/>
                <a:gd name="T15" fmla="*/ 22 h 1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1" h="117">
                  <a:moveTo>
                    <a:pt x="136" y="22"/>
                  </a:moveTo>
                  <a:cubicBezTo>
                    <a:pt x="216" y="22"/>
                    <a:pt x="224" y="57"/>
                    <a:pt x="312" y="57"/>
                  </a:cubicBezTo>
                  <a:cubicBezTo>
                    <a:pt x="393" y="57"/>
                    <a:pt x="434" y="9"/>
                    <a:pt x="441" y="0"/>
                  </a:cubicBezTo>
                  <a:cubicBezTo>
                    <a:pt x="428" y="33"/>
                    <a:pt x="404" y="63"/>
                    <a:pt x="382" y="82"/>
                  </a:cubicBezTo>
                  <a:cubicBezTo>
                    <a:pt x="351" y="106"/>
                    <a:pt x="312" y="117"/>
                    <a:pt x="270" y="117"/>
                  </a:cubicBezTo>
                  <a:cubicBezTo>
                    <a:pt x="211" y="117"/>
                    <a:pt x="171" y="81"/>
                    <a:pt x="107" y="81"/>
                  </a:cubicBezTo>
                  <a:cubicBezTo>
                    <a:pt x="55" y="81"/>
                    <a:pt x="17" y="100"/>
                    <a:pt x="0" y="116"/>
                  </a:cubicBezTo>
                  <a:cubicBezTo>
                    <a:pt x="8" y="91"/>
                    <a:pt x="40" y="22"/>
                    <a:pt x="136" y="22"/>
                  </a:cubicBezTo>
                </a:path>
              </a:pathLst>
            </a:custGeom>
            <a:solidFill>
              <a:srgbClr val="8AB2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000000"/>
                </a:solidFill>
                <a:effectLst/>
                <a:uLnTx/>
                <a:uFillTx/>
                <a:latin typeface="Calibri"/>
                <a:ea typeface="+mn-ea"/>
                <a:cs typeface="+mn-cs"/>
              </a:endParaRPr>
            </a:p>
          </p:txBody>
        </p:sp>
        <p:sp>
          <p:nvSpPr>
            <p:cNvPr id="22" name="Freeform 7">
              <a:extLst>
                <a:ext uri="{FF2B5EF4-FFF2-40B4-BE49-F238E27FC236}">
                  <a16:creationId xmlns:a16="http://schemas.microsoft.com/office/drawing/2014/main" id="{7EB040B2-F0F4-495D-B577-0B7905163689}"/>
                </a:ext>
              </a:extLst>
            </p:cNvPr>
            <p:cNvSpPr>
              <a:spLocks/>
            </p:cNvSpPr>
            <p:nvPr userDrawn="1"/>
          </p:nvSpPr>
          <p:spPr bwMode="gray">
            <a:xfrm>
              <a:off x="10136188" y="1195388"/>
              <a:ext cx="387350" cy="101600"/>
            </a:xfrm>
            <a:custGeom>
              <a:avLst/>
              <a:gdLst>
                <a:gd name="T0" fmla="*/ 136 w 441"/>
                <a:gd name="T1" fmla="*/ 22 h 117"/>
                <a:gd name="T2" fmla="*/ 312 w 441"/>
                <a:gd name="T3" fmla="*/ 57 h 117"/>
                <a:gd name="T4" fmla="*/ 441 w 441"/>
                <a:gd name="T5" fmla="*/ 0 h 117"/>
                <a:gd name="T6" fmla="*/ 382 w 441"/>
                <a:gd name="T7" fmla="*/ 82 h 117"/>
                <a:gd name="T8" fmla="*/ 271 w 441"/>
                <a:gd name="T9" fmla="*/ 117 h 117"/>
                <a:gd name="T10" fmla="*/ 108 w 441"/>
                <a:gd name="T11" fmla="*/ 80 h 117"/>
                <a:gd name="T12" fmla="*/ 0 w 441"/>
                <a:gd name="T13" fmla="*/ 116 h 117"/>
                <a:gd name="T14" fmla="*/ 136 w 441"/>
                <a:gd name="T15" fmla="*/ 22 h 1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1" h="117">
                  <a:moveTo>
                    <a:pt x="136" y="22"/>
                  </a:moveTo>
                  <a:cubicBezTo>
                    <a:pt x="216" y="22"/>
                    <a:pt x="225" y="57"/>
                    <a:pt x="312" y="57"/>
                  </a:cubicBezTo>
                  <a:cubicBezTo>
                    <a:pt x="394" y="57"/>
                    <a:pt x="434" y="9"/>
                    <a:pt x="441" y="0"/>
                  </a:cubicBezTo>
                  <a:cubicBezTo>
                    <a:pt x="429" y="33"/>
                    <a:pt x="405" y="63"/>
                    <a:pt x="382" y="82"/>
                  </a:cubicBezTo>
                  <a:cubicBezTo>
                    <a:pt x="351" y="106"/>
                    <a:pt x="312" y="117"/>
                    <a:pt x="271" y="117"/>
                  </a:cubicBezTo>
                  <a:cubicBezTo>
                    <a:pt x="211" y="117"/>
                    <a:pt x="171" y="80"/>
                    <a:pt x="108" y="80"/>
                  </a:cubicBezTo>
                  <a:cubicBezTo>
                    <a:pt x="55" y="80"/>
                    <a:pt x="17" y="100"/>
                    <a:pt x="0" y="116"/>
                  </a:cubicBezTo>
                  <a:cubicBezTo>
                    <a:pt x="8" y="91"/>
                    <a:pt x="40" y="22"/>
                    <a:pt x="136" y="22"/>
                  </a:cubicBezTo>
                </a:path>
              </a:pathLst>
            </a:custGeom>
            <a:solidFill>
              <a:srgbClr val="CFE0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000000"/>
                </a:solidFill>
                <a:effectLst/>
                <a:uLnTx/>
                <a:uFillTx/>
                <a:latin typeface="Calibri"/>
                <a:ea typeface="+mn-ea"/>
                <a:cs typeface="+mn-cs"/>
              </a:endParaRPr>
            </a:p>
          </p:txBody>
        </p:sp>
        <p:sp>
          <p:nvSpPr>
            <p:cNvPr id="23" name="Freeform 8">
              <a:extLst>
                <a:ext uri="{FF2B5EF4-FFF2-40B4-BE49-F238E27FC236}">
                  <a16:creationId xmlns:a16="http://schemas.microsoft.com/office/drawing/2014/main" id="{33A95C36-07FC-4B63-8CD1-D9C3ABD60860}"/>
                </a:ext>
              </a:extLst>
            </p:cNvPr>
            <p:cNvSpPr>
              <a:spLocks/>
            </p:cNvSpPr>
            <p:nvPr userDrawn="1"/>
          </p:nvSpPr>
          <p:spPr bwMode="gray">
            <a:xfrm>
              <a:off x="10461625" y="1300163"/>
              <a:ext cx="184150" cy="227013"/>
            </a:xfrm>
            <a:custGeom>
              <a:avLst/>
              <a:gdLst>
                <a:gd name="T0" fmla="*/ 175 w 209"/>
                <a:gd name="T1" fmla="*/ 227 h 258"/>
                <a:gd name="T2" fmla="*/ 159 w 209"/>
                <a:gd name="T3" fmla="*/ 248 h 258"/>
                <a:gd name="T4" fmla="*/ 104 w 209"/>
                <a:gd name="T5" fmla="*/ 258 h 258"/>
                <a:gd name="T6" fmla="*/ 0 w 209"/>
                <a:gd name="T7" fmla="*/ 153 h 258"/>
                <a:gd name="T8" fmla="*/ 138 w 209"/>
                <a:gd name="T9" fmla="*/ 0 h 258"/>
                <a:gd name="T10" fmla="*/ 196 w 209"/>
                <a:gd name="T11" fmla="*/ 14 h 258"/>
                <a:gd name="T12" fmla="*/ 209 w 209"/>
                <a:gd name="T13" fmla="*/ 30 h 258"/>
                <a:gd name="T14" fmla="*/ 206 w 209"/>
                <a:gd name="T15" fmla="*/ 38 h 258"/>
                <a:gd name="T16" fmla="*/ 189 w 209"/>
                <a:gd name="T17" fmla="*/ 64 h 258"/>
                <a:gd name="T18" fmla="*/ 176 w 209"/>
                <a:gd name="T19" fmla="*/ 73 h 258"/>
                <a:gd name="T20" fmla="*/ 160 w 209"/>
                <a:gd name="T21" fmla="*/ 68 h 258"/>
                <a:gd name="T22" fmla="*/ 138 w 209"/>
                <a:gd name="T23" fmla="*/ 63 h 258"/>
                <a:gd name="T24" fmla="*/ 77 w 209"/>
                <a:gd name="T25" fmla="*/ 149 h 258"/>
                <a:gd name="T26" fmla="*/ 120 w 209"/>
                <a:gd name="T27" fmla="*/ 194 h 258"/>
                <a:gd name="T28" fmla="*/ 144 w 209"/>
                <a:gd name="T29" fmla="*/ 190 h 258"/>
                <a:gd name="T30" fmla="*/ 166 w 209"/>
                <a:gd name="T31" fmla="*/ 198 h 258"/>
                <a:gd name="T32" fmla="*/ 175 w 209"/>
                <a:gd name="T33" fmla="*/ 227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9" h="258">
                  <a:moveTo>
                    <a:pt x="175" y="227"/>
                  </a:moveTo>
                  <a:cubicBezTo>
                    <a:pt x="179" y="241"/>
                    <a:pt x="165" y="245"/>
                    <a:pt x="159" y="248"/>
                  </a:cubicBezTo>
                  <a:cubicBezTo>
                    <a:pt x="142" y="255"/>
                    <a:pt x="123" y="258"/>
                    <a:pt x="104" y="258"/>
                  </a:cubicBezTo>
                  <a:cubicBezTo>
                    <a:pt x="31" y="258"/>
                    <a:pt x="0" y="209"/>
                    <a:pt x="0" y="153"/>
                  </a:cubicBezTo>
                  <a:cubicBezTo>
                    <a:pt x="0" y="76"/>
                    <a:pt x="56" y="0"/>
                    <a:pt x="138" y="0"/>
                  </a:cubicBezTo>
                  <a:cubicBezTo>
                    <a:pt x="161" y="0"/>
                    <a:pt x="181" y="6"/>
                    <a:pt x="196" y="14"/>
                  </a:cubicBezTo>
                  <a:cubicBezTo>
                    <a:pt x="204" y="18"/>
                    <a:pt x="209" y="24"/>
                    <a:pt x="209" y="30"/>
                  </a:cubicBezTo>
                  <a:cubicBezTo>
                    <a:pt x="209" y="33"/>
                    <a:pt x="208" y="35"/>
                    <a:pt x="206" y="38"/>
                  </a:cubicBezTo>
                  <a:cubicBezTo>
                    <a:pt x="189" y="64"/>
                    <a:pt x="189" y="64"/>
                    <a:pt x="189" y="64"/>
                  </a:cubicBezTo>
                  <a:cubicBezTo>
                    <a:pt x="185" y="70"/>
                    <a:pt x="181" y="73"/>
                    <a:pt x="176" y="73"/>
                  </a:cubicBezTo>
                  <a:cubicBezTo>
                    <a:pt x="170" y="73"/>
                    <a:pt x="167" y="70"/>
                    <a:pt x="160" y="68"/>
                  </a:cubicBezTo>
                  <a:cubicBezTo>
                    <a:pt x="154" y="66"/>
                    <a:pt x="149" y="63"/>
                    <a:pt x="138" y="63"/>
                  </a:cubicBezTo>
                  <a:cubicBezTo>
                    <a:pt x="109" y="63"/>
                    <a:pt x="77" y="94"/>
                    <a:pt x="77" y="149"/>
                  </a:cubicBezTo>
                  <a:cubicBezTo>
                    <a:pt x="77" y="182"/>
                    <a:pt x="95" y="194"/>
                    <a:pt x="120" y="194"/>
                  </a:cubicBezTo>
                  <a:cubicBezTo>
                    <a:pt x="127" y="194"/>
                    <a:pt x="135" y="193"/>
                    <a:pt x="144" y="190"/>
                  </a:cubicBezTo>
                  <a:cubicBezTo>
                    <a:pt x="150" y="189"/>
                    <a:pt x="162" y="184"/>
                    <a:pt x="166" y="198"/>
                  </a:cubicBezTo>
                  <a:lnTo>
                    <a:pt x="175" y="227"/>
                  </a:lnTo>
                  <a:close/>
                </a:path>
              </a:pathLst>
            </a:custGeom>
            <a:solidFill>
              <a:srgbClr val="0069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000000"/>
                </a:solidFill>
                <a:effectLst/>
                <a:uLnTx/>
                <a:uFillTx/>
                <a:latin typeface="Calibri"/>
                <a:ea typeface="+mn-ea"/>
                <a:cs typeface="+mn-cs"/>
              </a:endParaRPr>
            </a:p>
          </p:txBody>
        </p:sp>
        <p:sp>
          <p:nvSpPr>
            <p:cNvPr id="24" name="Freeform 9">
              <a:extLst>
                <a:ext uri="{FF2B5EF4-FFF2-40B4-BE49-F238E27FC236}">
                  <a16:creationId xmlns:a16="http://schemas.microsoft.com/office/drawing/2014/main" id="{007CB3BC-2067-4E1B-81E1-27E18635F385}"/>
                </a:ext>
              </a:extLst>
            </p:cNvPr>
            <p:cNvSpPr>
              <a:spLocks noEditPoints="1"/>
            </p:cNvSpPr>
            <p:nvPr userDrawn="1"/>
          </p:nvSpPr>
          <p:spPr bwMode="gray">
            <a:xfrm>
              <a:off x="10633075" y="1300163"/>
              <a:ext cx="217488" cy="227013"/>
            </a:xfrm>
            <a:custGeom>
              <a:avLst/>
              <a:gdLst>
                <a:gd name="T0" fmla="*/ 112 w 248"/>
                <a:gd name="T1" fmla="*/ 195 h 258"/>
                <a:gd name="T2" fmla="*/ 78 w 248"/>
                <a:gd name="T3" fmla="*/ 150 h 258"/>
                <a:gd name="T4" fmla="*/ 137 w 248"/>
                <a:gd name="T5" fmla="*/ 63 h 258"/>
                <a:gd name="T6" fmla="*/ 170 w 248"/>
                <a:gd name="T7" fmla="*/ 109 h 258"/>
                <a:gd name="T8" fmla="*/ 112 w 248"/>
                <a:gd name="T9" fmla="*/ 195 h 258"/>
                <a:gd name="T10" fmla="*/ 143 w 248"/>
                <a:gd name="T11" fmla="*/ 0 h 258"/>
                <a:gd name="T12" fmla="*/ 1 w 248"/>
                <a:gd name="T13" fmla="*/ 155 h 258"/>
                <a:gd name="T14" fmla="*/ 105 w 248"/>
                <a:gd name="T15" fmla="*/ 258 h 258"/>
                <a:gd name="T16" fmla="*/ 247 w 248"/>
                <a:gd name="T17" fmla="*/ 103 h 258"/>
                <a:gd name="T18" fmla="*/ 143 w 248"/>
                <a:gd name="T19" fmla="*/ 0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8" h="258">
                  <a:moveTo>
                    <a:pt x="112" y="195"/>
                  </a:moveTo>
                  <a:cubicBezTo>
                    <a:pt x="88" y="195"/>
                    <a:pt x="78" y="177"/>
                    <a:pt x="78" y="150"/>
                  </a:cubicBezTo>
                  <a:cubicBezTo>
                    <a:pt x="79" y="102"/>
                    <a:pt x="104" y="63"/>
                    <a:pt x="137" y="63"/>
                  </a:cubicBezTo>
                  <a:cubicBezTo>
                    <a:pt x="160" y="63"/>
                    <a:pt x="170" y="81"/>
                    <a:pt x="170" y="109"/>
                  </a:cubicBezTo>
                  <a:cubicBezTo>
                    <a:pt x="169" y="159"/>
                    <a:pt x="144" y="195"/>
                    <a:pt x="112" y="195"/>
                  </a:cubicBezTo>
                  <a:moveTo>
                    <a:pt x="143" y="0"/>
                  </a:moveTo>
                  <a:cubicBezTo>
                    <a:pt x="56" y="0"/>
                    <a:pt x="3" y="73"/>
                    <a:pt x="1" y="155"/>
                  </a:cubicBezTo>
                  <a:cubicBezTo>
                    <a:pt x="0" y="213"/>
                    <a:pt x="36" y="258"/>
                    <a:pt x="105" y="258"/>
                  </a:cubicBezTo>
                  <a:cubicBezTo>
                    <a:pt x="196" y="258"/>
                    <a:pt x="245" y="185"/>
                    <a:pt x="247" y="103"/>
                  </a:cubicBezTo>
                  <a:cubicBezTo>
                    <a:pt x="248" y="45"/>
                    <a:pt x="212" y="0"/>
                    <a:pt x="143" y="0"/>
                  </a:cubicBezTo>
                </a:path>
              </a:pathLst>
            </a:custGeom>
            <a:solidFill>
              <a:srgbClr val="0069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000000"/>
                </a:solidFill>
                <a:effectLst/>
                <a:uLnTx/>
                <a:uFillTx/>
                <a:latin typeface="Calibri"/>
                <a:ea typeface="+mn-ea"/>
                <a:cs typeface="+mn-cs"/>
              </a:endParaRPr>
            </a:p>
          </p:txBody>
        </p:sp>
        <p:sp>
          <p:nvSpPr>
            <p:cNvPr id="25" name="Freeform 10">
              <a:extLst>
                <a:ext uri="{FF2B5EF4-FFF2-40B4-BE49-F238E27FC236}">
                  <a16:creationId xmlns:a16="http://schemas.microsoft.com/office/drawing/2014/main" id="{57B83F90-C724-4897-BC5A-5A0166B035FC}"/>
                </a:ext>
              </a:extLst>
            </p:cNvPr>
            <p:cNvSpPr>
              <a:spLocks/>
            </p:cNvSpPr>
            <p:nvPr userDrawn="1"/>
          </p:nvSpPr>
          <p:spPr bwMode="gray">
            <a:xfrm>
              <a:off x="10853738" y="1300163"/>
              <a:ext cx="230188" cy="222250"/>
            </a:xfrm>
            <a:custGeom>
              <a:avLst/>
              <a:gdLst>
                <a:gd name="T0" fmla="*/ 79 w 261"/>
                <a:gd name="T1" fmla="*/ 233 h 252"/>
                <a:gd name="T2" fmla="*/ 59 w 261"/>
                <a:gd name="T3" fmla="*/ 252 h 252"/>
                <a:gd name="T4" fmla="*/ 16 w 261"/>
                <a:gd name="T5" fmla="*/ 252 h 252"/>
                <a:gd name="T6" fmla="*/ 3 w 261"/>
                <a:gd name="T7" fmla="*/ 235 h 252"/>
                <a:gd name="T8" fmla="*/ 37 w 261"/>
                <a:gd name="T9" fmla="*/ 54 h 252"/>
                <a:gd name="T10" fmla="*/ 63 w 261"/>
                <a:gd name="T11" fmla="*/ 21 h 252"/>
                <a:gd name="T12" fmla="*/ 159 w 261"/>
                <a:gd name="T13" fmla="*/ 0 h 252"/>
                <a:gd name="T14" fmla="*/ 249 w 261"/>
                <a:gd name="T15" fmla="*/ 114 h 252"/>
                <a:gd name="T16" fmla="*/ 228 w 261"/>
                <a:gd name="T17" fmla="*/ 233 h 252"/>
                <a:gd name="T18" fmla="*/ 208 w 261"/>
                <a:gd name="T19" fmla="*/ 252 h 252"/>
                <a:gd name="T20" fmla="*/ 165 w 261"/>
                <a:gd name="T21" fmla="*/ 252 h 252"/>
                <a:gd name="T22" fmla="*/ 152 w 261"/>
                <a:gd name="T23" fmla="*/ 235 h 252"/>
                <a:gd name="T24" fmla="*/ 174 w 261"/>
                <a:gd name="T25" fmla="*/ 108 h 252"/>
                <a:gd name="T26" fmla="*/ 175 w 261"/>
                <a:gd name="T27" fmla="*/ 94 h 252"/>
                <a:gd name="T28" fmla="*/ 148 w 261"/>
                <a:gd name="T29" fmla="*/ 65 h 252"/>
                <a:gd name="T30" fmla="*/ 126 w 261"/>
                <a:gd name="T31" fmla="*/ 67 h 252"/>
                <a:gd name="T32" fmla="*/ 105 w 261"/>
                <a:gd name="T33" fmla="*/ 87 h 252"/>
                <a:gd name="T34" fmla="*/ 79 w 261"/>
                <a:gd name="T35" fmla="*/ 233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1" h="252">
                  <a:moveTo>
                    <a:pt x="79" y="233"/>
                  </a:moveTo>
                  <a:cubicBezTo>
                    <a:pt x="76" y="245"/>
                    <a:pt x="70" y="252"/>
                    <a:pt x="59" y="252"/>
                  </a:cubicBezTo>
                  <a:cubicBezTo>
                    <a:pt x="16" y="252"/>
                    <a:pt x="16" y="252"/>
                    <a:pt x="16" y="252"/>
                  </a:cubicBezTo>
                  <a:cubicBezTo>
                    <a:pt x="6" y="252"/>
                    <a:pt x="0" y="246"/>
                    <a:pt x="3" y="235"/>
                  </a:cubicBezTo>
                  <a:cubicBezTo>
                    <a:pt x="37" y="54"/>
                    <a:pt x="37" y="54"/>
                    <a:pt x="37" y="54"/>
                  </a:cubicBezTo>
                  <a:cubicBezTo>
                    <a:pt x="41" y="33"/>
                    <a:pt x="51" y="27"/>
                    <a:pt x="63" y="21"/>
                  </a:cubicBezTo>
                  <a:cubicBezTo>
                    <a:pt x="88" y="8"/>
                    <a:pt x="126" y="0"/>
                    <a:pt x="159" y="0"/>
                  </a:cubicBezTo>
                  <a:cubicBezTo>
                    <a:pt x="236" y="0"/>
                    <a:pt x="261" y="50"/>
                    <a:pt x="249" y="114"/>
                  </a:cubicBezTo>
                  <a:cubicBezTo>
                    <a:pt x="228" y="233"/>
                    <a:pt x="228" y="233"/>
                    <a:pt x="228" y="233"/>
                  </a:cubicBezTo>
                  <a:cubicBezTo>
                    <a:pt x="226" y="245"/>
                    <a:pt x="220" y="252"/>
                    <a:pt x="208" y="252"/>
                  </a:cubicBezTo>
                  <a:cubicBezTo>
                    <a:pt x="165" y="252"/>
                    <a:pt x="165" y="252"/>
                    <a:pt x="165" y="252"/>
                  </a:cubicBezTo>
                  <a:cubicBezTo>
                    <a:pt x="155" y="252"/>
                    <a:pt x="150" y="246"/>
                    <a:pt x="152" y="235"/>
                  </a:cubicBezTo>
                  <a:cubicBezTo>
                    <a:pt x="174" y="108"/>
                    <a:pt x="174" y="108"/>
                    <a:pt x="174" y="108"/>
                  </a:cubicBezTo>
                  <a:cubicBezTo>
                    <a:pt x="175" y="103"/>
                    <a:pt x="175" y="98"/>
                    <a:pt x="175" y="94"/>
                  </a:cubicBezTo>
                  <a:cubicBezTo>
                    <a:pt x="175" y="77"/>
                    <a:pt x="168" y="65"/>
                    <a:pt x="148" y="65"/>
                  </a:cubicBezTo>
                  <a:cubicBezTo>
                    <a:pt x="140" y="65"/>
                    <a:pt x="132" y="66"/>
                    <a:pt x="126" y="67"/>
                  </a:cubicBezTo>
                  <a:cubicBezTo>
                    <a:pt x="112" y="69"/>
                    <a:pt x="108" y="74"/>
                    <a:pt x="105" y="87"/>
                  </a:cubicBezTo>
                  <a:lnTo>
                    <a:pt x="79" y="233"/>
                  </a:lnTo>
                  <a:close/>
                </a:path>
              </a:pathLst>
            </a:custGeom>
            <a:solidFill>
              <a:srgbClr val="0069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000000"/>
                </a:solidFill>
                <a:effectLst/>
                <a:uLnTx/>
                <a:uFillTx/>
                <a:latin typeface="Calibri"/>
                <a:ea typeface="+mn-ea"/>
                <a:cs typeface="+mn-cs"/>
              </a:endParaRPr>
            </a:p>
          </p:txBody>
        </p:sp>
        <p:sp>
          <p:nvSpPr>
            <p:cNvPr id="26" name="Freeform 11">
              <a:extLst>
                <a:ext uri="{FF2B5EF4-FFF2-40B4-BE49-F238E27FC236}">
                  <a16:creationId xmlns:a16="http://schemas.microsoft.com/office/drawing/2014/main" id="{61E701B1-38BD-411C-A99E-9052E88C60F7}"/>
                </a:ext>
              </a:extLst>
            </p:cNvPr>
            <p:cNvSpPr>
              <a:spLocks noEditPoints="1"/>
            </p:cNvSpPr>
            <p:nvPr userDrawn="1"/>
          </p:nvSpPr>
          <p:spPr bwMode="gray">
            <a:xfrm>
              <a:off x="11095038" y="1206500"/>
              <a:ext cx="241300" cy="320675"/>
            </a:xfrm>
            <a:custGeom>
              <a:avLst/>
              <a:gdLst>
                <a:gd name="T0" fmla="*/ 154 w 274"/>
                <a:gd name="T1" fmla="*/ 262 h 364"/>
                <a:gd name="T2" fmla="*/ 110 w 274"/>
                <a:gd name="T3" fmla="*/ 302 h 364"/>
                <a:gd name="T4" fmla="*/ 75 w 274"/>
                <a:gd name="T5" fmla="*/ 257 h 364"/>
                <a:gd name="T6" fmla="*/ 139 w 274"/>
                <a:gd name="T7" fmla="*/ 169 h 364"/>
                <a:gd name="T8" fmla="*/ 170 w 274"/>
                <a:gd name="T9" fmla="*/ 174 h 364"/>
                <a:gd name="T10" fmla="*/ 154 w 274"/>
                <a:gd name="T11" fmla="*/ 262 h 364"/>
                <a:gd name="T12" fmla="*/ 259 w 274"/>
                <a:gd name="T13" fmla="*/ 1 h 364"/>
                <a:gd name="T14" fmla="*/ 216 w 274"/>
                <a:gd name="T15" fmla="*/ 7 h 364"/>
                <a:gd name="T16" fmla="*/ 196 w 274"/>
                <a:gd name="T17" fmla="*/ 24 h 364"/>
                <a:gd name="T18" fmla="*/ 181 w 274"/>
                <a:gd name="T19" fmla="*/ 114 h 364"/>
                <a:gd name="T20" fmla="*/ 142 w 274"/>
                <a:gd name="T21" fmla="*/ 107 h 364"/>
                <a:gd name="T22" fmla="*/ 0 w 274"/>
                <a:gd name="T23" fmla="*/ 265 h 364"/>
                <a:gd name="T24" fmla="*/ 102 w 274"/>
                <a:gd name="T25" fmla="*/ 364 h 364"/>
                <a:gd name="T26" fmla="*/ 228 w 274"/>
                <a:gd name="T27" fmla="*/ 266 h 364"/>
                <a:gd name="T28" fmla="*/ 273 w 274"/>
                <a:gd name="T29" fmla="*/ 15 h 364"/>
                <a:gd name="T30" fmla="*/ 259 w 274"/>
                <a:gd name="T31" fmla="*/ 1 h 3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4" h="364">
                  <a:moveTo>
                    <a:pt x="154" y="262"/>
                  </a:moveTo>
                  <a:cubicBezTo>
                    <a:pt x="148" y="293"/>
                    <a:pt x="129" y="302"/>
                    <a:pt x="110" y="302"/>
                  </a:cubicBezTo>
                  <a:cubicBezTo>
                    <a:pt x="92" y="302"/>
                    <a:pt x="75" y="287"/>
                    <a:pt x="75" y="257"/>
                  </a:cubicBezTo>
                  <a:cubicBezTo>
                    <a:pt x="75" y="222"/>
                    <a:pt x="91" y="169"/>
                    <a:pt x="139" y="169"/>
                  </a:cubicBezTo>
                  <a:cubicBezTo>
                    <a:pt x="152" y="169"/>
                    <a:pt x="162" y="170"/>
                    <a:pt x="170" y="174"/>
                  </a:cubicBezTo>
                  <a:lnTo>
                    <a:pt x="154" y="262"/>
                  </a:lnTo>
                  <a:close/>
                  <a:moveTo>
                    <a:pt x="259" y="1"/>
                  </a:moveTo>
                  <a:cubicBezTo>
                    <a:pt x="245" y="2"/>
                    <a:pt x="230" y="4"/>
                    <a:pt x="216" y="7"/>
                  </a:cubicBezTo>
                  <a:cubicBezTo>
                    <a:pt x="209" y="8"/>
                    <a:pt x="199" y="10"/>
                    <a:pt x="196" y="24"/>
                  </a:cubicBezTo>
                  <a:cubicBezTo>
                    <a:pt x="181" y="114"/>
                    <a:pt x="181" y="114"/>
                    <a:pt x="181" y="114"/>
                  </a:cubicBezTo>
                  <a:cubicBezTo>
                    <a:pt x="170" y="110"/>
                    <a:pt x="156" y="107"/>
                    <a:pt x="142" y="107"/>
                  </a:cubicBezTo>
                  <a:cubicBezTo>
                    <a:pt x="56" y="107"/>
                    <a:pt x="0" y="179"/>
                    <a:pt x="0" y="265"/>
                  </a:cubicBezTo>
                  <a:cubicBezTo>
                    <a:pt x="0" y="332"/>
                    <a:pt x="50" y="364"/>
                    <a:pt x="102" y="364"/>
                  </a:cubicBezTo>
                  <a:cubicBezTo>
                    <a:pt x="173" y="364"/>
                    <a:pt x="217" y="331"/>
                    <a:pt x="228" y="266"/>
                  </a:cubicBezTo>
                  <a:cubicBezTo>
                    <a:pt x="273" y="15"/>
                    <a:pt x="273" y="15"/>
                    <a:pt x="273" y="15"/>
                  </a:cubicBezTo>
                  <a:cubicBezTo>
                    <a:pt x="274" y="4"/>
                    <a:pt x="267" y="0"/>
                    <a:pt x="259" y="1"/>
                  </a:cubicBezTo>
                </a:path>
              </a:pathLst>
            </a:custGeom>
            <a:solidFill>
              <a:srgbClr val="0069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000000"/>
                </a:solidFill>
                <a:effectLst/>
                <a:uLnTx/>
                <a:uFillTx/>
                <a:latin typeface="Calibri"/>
                <a:ea typeface="+mn-ea"/>
                <a:cs typeface="+mn-cs"/>
              </a:endParaRPr>
            </a:p>
          </p:txBody>
        </p:sp>
        <p:sp>
          <p:nvSpPr>
            <p:cNvPr id="27" name="Freeform 12">
              <a:extLst>
                <a:ext uri="{FF2B5EF4-FFF2-40B4-BE49-F238E27FC236}">
                  <a16:creationId xmlns:a16="http://schemas.microsoft.com/office/drawing/2014/main" id="{FAA1CA52-AEB5-43F9-9765-C00E283A183C}"/>
                </a:ext>
              </a:extLst>
            </p:cNvPr>
            <p:cNvSpPr>
              <a:spLocks noEditPoints="1"/>
            </p:cNvSpPr>
            <p:nvPr userDrawn="1"/>
          </p:nvSpPr>
          <p:spPr bwMode="gray">
            <a:xfrm>
              <a:off x="11314113" y="1300163"/>
              <a:ext cx="200025" cy="227013"/>
            </a:xfrm>
            <a:custGeom>
              <a:avLst/>
              <a:gdLst>
                <a:gd name="T0" fmla="*/ 146 w 227"/>
                <a:gd name="T1" fmla="*/ 168 h 258"/>
                <a:gd name="T2" fmla="*/ 99 w 227"/>
                <a:gd name="T3" fmla="*/ 200 h 258"/>
                <a:gd name="T4" fmla="*/ 71 w 227"/>
                <a:gd name="T5" fmla="*/ 177 h 258"/>
                <a:gd name="T6" fmla="*/ 119 w 227"/>
                <a:gd name="T7" fmla="*/ 146 h 258"/>
                <a:gd name="T8" fmla="*/ 149 w 227"/>
                <a:gd name="T9" fmla="*/ 149 h 258"/>
                <a:gd name="T10" fmla="*/ 146 w 227"/>
                <a:gd name="T11" fmla="*/ 168 h 258"/>
                <a:gd name="T12" fmla="*/ 130 w 227"/>
                <a:gd name="T13" fmla="*/ 0 h 258"/>
                <a:gd name="T14" fmla="*/ 51 w 227"/>
                <a:gd name="T15" fmla="*/ 16 h 258"/>
                <a:gd name="T16" fmla="*/ 41 w 227"/>
                <a:gd name="T17" fmla="*/ 39 h 258"/>
                <a:gd name="T18" fmla="*/ 51 w 227"/>
                <a:gd name="T19" fmla="*/ 63 h 258"/>
                <a:gd name="T20" fmla="*/ 73 w 227"/>
                <a:gd name="T21" fmla="*/ 70 h 258"/>
                <a:gd name="T22" fmla="*/ 119 w 227"/>
                <a:gd name="T23" fmla="*/ 59 h 258"/>
                <a:gd name="T24" fmla="*/ 159 w 227"/>
                <a:gd name="T25" fmla="*/ 94 h 258"/>
                <a:gd name="T26" fmla="*/ 158 w 227"/>
                <a:gd name="T27" fmla="*/ 100 h 258"/>
                <a:gd name="T28" fmla="*/ 120 w 227"/>
                <a:gd name="T29" fmla="*/ 97 h 258"/>
                <a:gd name="T30" fmla="*/ 4 w 227"/>
                <a:gd name="T31" fmla="*/ 189 h 258"/>
                <a:gd name="T32" fmla="*/ 91 w 227"/>
                <a:gd name="T33" fmla="*/ 258 h 258"/>
                <a:gd name="T34" fmla="*/ 214 w 227"/>
                <a:gd name="T35" fmla="*/ 171 h 258"/>
                <a:gd name="T36" fmla="*/ 225 w 227"/>
                <a:gd name="T37" fmla="*/ 108 h 258"/>
                <a:gd name="T38" fmla="*/ 227 w 227"/>
                <a:gd name="T39" fmla="*/ 84 h 258"/>
                <a:gd name="T40" fmla="*/ 130 w 227"/>
                <a:gd name="T41" fmla="*/ 0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27" h="258">
                  <a:moveTo>
                    <a:pt x="146" y="168"/>
                  </a:moveTo>
                  <a:cubicBezTo>
                    <a:pt x="143" y="189"/>
                    <a:pt x="124" y="200"/>
                    <a:pt x="99" y="200"/>
                  </a:cubicBezTo>
                  <a:cubicBezTo>
                    <a:pt x="81" y="200"/>
                    <a:pt x="71" y="191"/>
                    <a:pt x="71" y="177"/>
                  </a:cubicBezTo>
                  <a:cubicBezTo>
                    <a:pt x="71" y="153"/>
                    <a:pt x="95" y="146"/>
                    <a:pt x="119" y="146"/>
                  </a:cubicBezTo>
                  <a:cubicBezTo>
                    <a:pt x="130" y="146"/>
                    <a:pt x="141" y="148"/>
                    <a:pt x="149" y="149"/>
                  </a:cubicBezTo>
                  <a:lnTo>
                    <a:pt x="146" y="168"/>
                  </a:lnTo>
                  <a:close/>
                  <a:moveTo>
                    <a:pt x="130" y="0"/>
                  </a:moveTo>
                  <a:cubicBezTo>
                    <a:pt x="99" y="0"/>
                    <a:pt x="77" y="6"/>
                    <a:pt x="51" y="16"/>
                  </a:cubicBezTo>
                  <a:cubicBezTo>
                    <a:pt x="44" y="19"/>
                    <a:pt x="35" y="25"/>
                    <a:pt x="41" y="39"/>
                  </a:cubicBezTo>
                  <a:cubicBezTo>
                    <a:pt x="51" y="63"/>
                    <a:pt x="51" y="63"/>
                    <a:pt x="51" y="63"/>
                  </a:cubicBezTo>
                  <a:cubicBezTo>
                    <a:pt x="57" y="77"/>
                    <a:pt x="67" y="73"/>
                    <a:pt x="73" y="70"/>
                  </a:cubicBezTo>
                  <a:cubicBezTo>
                    <a:pt x="86" y="65"/>
                    <a:pt x="103" y="59"/>
                    <a:pt x="119" y="59"/>
                  </a:cubicBezTo>
                  <a:cubicBezTo>
                    <a:pt x="148" y="59"/>
                    <a:pt x="162" y="71"/>
                    <a:pt x="159" y="94"/>
                  </a:cubicBezTo>
                  <a:cubicBezTo>
                    <a:pt x="158" y="100"/>
                    <a:pt x="158" y="100"/>
                    <a:pt x="158" y="100"/>
                  </a:cubicBezTo>
                  <a:cubicBezTo>
                    <a:pt x="145" y="98"/>
                    <a:pt x="133" y="97"/>
                    <a:pt x="120" y="97"/>
                  </a:cubicBezTo>
                  <a:cubicBezTo>
                    <a:pt x="60" y="97"/>
                    <a:pt x="0" y="120"/>
                    <a:pt x="4" y="189"/>
                  </a:cubicBezTo>
                  <a:cubicBezTo>
                    <a:pt x="5" y="234"/>
                    <a:pt x="46" y="258"/>
                    <a:pt x="91" y="258"/>
                  </a:cubicBezTo>
                  <a:cubicBezTo>
                    <a:pt x="161" y="258"/>
                    <a:pt x="204" y="228"/>
                    <a:pt x="214" y="171"/>
                  </a:cubicBezTo>
                  <a:cubicBezTo>
                    <a:pt x="225" y="108"/>
                    <a:pt x="225" y="108"/>
                    <a:pt x="225" y="108"/>
                  </a:cubicBezTo>
                  <a:cubicBezTo>
                    <a:pt x="226" y="99"/>
                    <a:pt x="227" y="91"/>
                    <a:pt x="227" y="84"/>
                  </a:cubicBezTo>
                  <a:cubicBezTo>
                    <a:pt x="227" y="31"/>
                    <a:pt x="191" y="0"/>
                    <a:pt x="130" y="0"/>
                  </a:cubicBezTo>
                </a:path>
              </a:pathLst>
            </a:custGeom>
            <a:solidFill>
              <a:srgbClr val="0069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000000"/>
                </a:solidFill>
                <a:effectLst/>
                <a:uLnTx/>
                <a:uFillTx/>
                <a:latin typeface="Calibri"/>
                <a:ea typeface="+mn-ea"/>
                <a:cs typeface="+mn-cs"/>
              </a:endParaRPr>
            </a:p>
          </p:txBody>
        </p:sp>
        <p:sp>
          <p:nvSpPr>
            <p:cNvPr id="28" name="Freeform 13">
              <a:extLst>
                <a:ext uri="{FF2B5EF4-FFF2-40B4-BE49-F238E27FC236}">
                  <a16:creationId xmlns:a16="http://schemas.microsoft.com/office/drawing/2014/main" id="{53C841E0-9E28-4D0B-A6F7-FB32E0BAF942}"/>
                </a:ext>
              </a:extLst>
            </p:cNvPr>
            <p:cNvSpPr>
              <a:spLocks/>
            </p:cNvSpPr>
            <p:nvPr userDrawn="1"/>
          </p:nvSpPr>
          <p:spPr bwMode="gray">
            <a:xfrm>
              <a:off x="11517313" y="1301750"/>
              <a:ext cx="104775" cy="220663"/>
            </a:xfrm>
            <a:custGeom>
              <a:avLst/>
              <a:gdLst>
                <a:gd name="T0" fmla="*/ 39 w 118"/>
                <a:gd name="T1" fmla="*/ 24 h 250"/>
                <a:gd name="T2" fmla="*/ 59 w 118"/>
                <a:gd name="T3" fmla="*/ 6 h 250"/>
                <a:gd name="T4" fmla="*/ 103 w 118"/>
                <a:gd name="T5" fmla="*/ 1 h 250"/>
                <a:gd name="T6" fmla="*/ 117 w 118"/>
                <a:gd name="T7" fmla="*/ 15 h 250"/>
                <a:gd name="T8" fmla="*/ 79 w 118"/>
                <a:gd name="T9" fmla="*/ 231 h 250"/>
                <a:gd name="T10" fmla="*/ 59 w 118"/>
                <a:gd name="T11" fmla="*/ 250 h 250"/>
                <a:gd name="T12" fmla="*/ 15 w 118"/>
                <a:gd name="T13" fmla="*/ 250 h 250"/>
                <a:gd name="T14" fmla="*/ 2 w 118"/>
                <a:gd name="T15" fmla="*/ 233 h 250"/>
                <a:gd name="T16" fmla="*/ 39 w 118"/>
                <a:gd name="T17" fmla="*/ 24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8" h="250">
                  <a:moveTo>
                    <a:pt x="39" y="24"/>
                  </a:moveTo>
                  <a:cubicBezTo>
                    <a:pt x="42" y="10"/>
                    <a:pt x="52" y="8"/>
                    <a:pt x="59" y="6"/>
                  </a:cubicBezTo>
                  <a:cubicBezTo>
                    <a:pt x="73" y="4"/>
                    <a:pt x="89" y="1"/>
                    <a:pt x="103" y="1"/>
                  </a:cubicBezTo>
                  <a:cubicBezTo>
                    <a:pt x="112" y="0"/>
                    <a:pt x="118" y="4"/>
                    <a:pt x="117" y="15"/>
                  </a:cubicBezTo>
                  <a:cubicBezTo>
                    <a:pt x="79" y="231"/>
                    <a:pt x="79" y="231"/>
                    <a:pt x="79" y="231"/>
                  </a:cubicBezTo>
                  <a:cubicBezTo>
                    <a:pt x="77" y="243"/>
                    <a:pt x="71" y="250"/>
                    <a:pt x="59" y="250"/>
                  </a:cubicBezTo>
                  <a:cubicBezTo>
                    <a:pt x="15" y="250"/>
                    <a:pt x="15" y="250"/>
                    <a:pt x="15" y="250"/>
                  </a:cubicBezTo>
                  <a:cubicBezTo>
                    <a:pt x="6" y="250"/>
                    <a:pt x="0" y="244"/>
                    <a:pt x="2" y="233"/>
                  </a:cubicBezTo>
                  <a:lnTo>
                    <a:pt x="39" y="24"/>
                  </a:lnTo>
                  <a:close/>
                </a:path>
              </a:pathLst>
            </a:custGeom>
            <a:solidFill>
              <a:srgbClr val="0069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000000"/>
                </a:solidFill>
                <a:effectLst/>
                <a:uLnTx/>
                <a:uFillTx/>
                <a:latin typeface="Calibri"/>
                <a:ea typeface="+mn-ea"/>
                <a:cs typeface="+mn-cs"/>
              </a:endParaRPr>
            </a:p>
          </p:txBody>
        </p:sp>
        <p:sp>
          <p:nvSpPr>
            <p:cNvPr id="29" name="Freeform 14">
              <a:extLst>
                <a:ext uri="{FF2B5EF4-FFF2-40B4-BE49-F238E27FC236}">
                  <a16:creationId xmlns:a16="http://schemas.microsoft.com/office/drawing/2014/main" id="{825AF62F-70EE-4237-B05C-D8121E41B067}"/>
                </a:ext>
              </a:extLst>
            </p:cNvPr>
            <p:cNvSpPr>
              <a:spLocks/>
            </p:cNvSpPr>
            <p:nvPr userDrawn="1"/>
          </p:nvSpPr>
          <p:spPr bwMode="gray">
            <a:xfrm>
              <a:off x="11553825" y="1206500"/>
              <a:ext cx="84138" cy="73025"/>
            </a:xfrm>
            <a:custGeom>
              <a:avLst/>
              <a:gdLst>
                <a:gd name="T0" fmla="*/ 53 w 95"/>
                <a:gd name="T1" fmla="*/ 0 h 83"/>
                <a:gd name="T2" fmla="*/ 92 w 95"/>
                <a:gd name="T3" fmla="*/ 44 h 83"/>
                <a:gd name="T4" fmla="*/ 44 w 95"/>
                <a:gd name="T5" fmla="*/ 83 h 83"/>
                <a:gd name="T6" fmla="*/ 4 w 95"/>
                <a:gd name="T7" fmla="*/ 39 h 83"/>
                <a:gd name="T8" fmla="*/ 53 w 95"/>
                <a:gd name="T9" fmla="*/ 0 h 83"/>
              </a:gdLst>
              <a:ahLst/>
              <a:cxnLst>
                <a:cxn ang="0">
                  <a:pos x="T0" y="T1"/>
                </a:cxn>
                <a:cxn ang="0">
                  <a:pos x="T2" y="T3"/>
                </a:cxn>
                <a:cxn ang="0">
                  <a:pos x="T4" y="T5"/>
                </a:cxn>
                <a:cxn ang="0">
                  <a:pos x="T6" y="T7"/>
                </a:cxn>
                <a:cxn ang="0">
                  <a:pos x="T8" y="T9"/>
                </a:cxn>
              </a:cxnLst>
              <a:rect l="0" t="0" r="r" b="b"/>
              <a:pathLst>
                <a:path w="95" h="83">
                  <a:moveTo>
                    <a:pt x="53" y="0"/>
                  </a:moveTo>
                  <a:cubicBezTo>
                    <a:pt x="78" y="0"/>
                    <a:pt x="95" y="19"/>
                    <a:pt x="92" y="44"/>
                  </a:cubicBezTo>
                  <a:cubicBezTo>
                    <a:pt x="88" y="65"/>
                    <a:pt x="71" y="83"/>
                    <a:pt x="44" y="83"/>
                  </a:cubicBezTo>
                  <a:cubicBezTo>
                    <a:pt x="19" y="83"/>
                    <a:pt x="0" y="65"/>
                    <a:pt x="4" y="39"/>
                  </a:cubicBezTo>
                  <a:cubicBezTo>
                    <a:pt x="7" y="19"/>
                    <a:pt x="27" y="0"/>
                    <a:pt x="53" y="0"/>
                  </a:cubicBezTo>
                </a:path>
              </a:pathLst>
            </a:custGeom>
            <a:solidFill>
              <a:srgbClr val="0069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000000"/>
                </a:solidFill>
                <a:effectLst/>
                <a:uLnTx/>
                <a:uFillTx/>
                <a:latin typeface="Calibri"/>
                <a:ea typeface="+mn-ea"/>
                <a:cs typeface="+mn-cs"/>
              </a:endParaRPr>
            </a:p>
          </p:txBody>
        </p:sp>
        <p:sp>
          <p:nvSpPr>
            <p:cNvPr id="30" name="Freeform 15">
              <a:extLst>
                <a:ext uri="{FF2B5EF4-FFF2-40B4-BE49-F238E27FC236}">
                  <a16:creationId xmlns:a16="http://schemas.microsoft.com/office/drawing/2014/main" id="{B5809010-D313-4A1A-807B-4B7ED6B6A6A7}"/>
                </a:ext>
              </a:extLst>
            </p:cNvPr>
            <p:cNvSpPr>
              <a:spLocks/>
            </p:cNvSpPr>
            <p:nvPr userDrawn="1"/>
          </p:nvSpPr>
          <p:spPr bwMode="gray">
            <a:xfrm>
              <a:off x="11615738" y="1301750"/>
              <a:ext cx="158750" cy="220663"/>
            </a:xfrm>
            <a:custGeom>
              <a:avLst/>
              <a:gdLst>
                <a:gd name="T0" fmla="*/ 29 w 180"/>
                <a:gd name="T1" fmla="*/ 78 h 251"/>
                <a:gd name="T2" fmla="*/ 127 w 180"/>
                <a:gd name="T3" fmla="*/ 1 h 251"/>
                <a:gd name="T4" fmla="*/ 165 w 180"/>
                <a:gd name="T5" fmla="*/ 2 h 251"/>
                <a:gd name="T6" fmla="*/ 178 w 180"/>
                <a:gd name="T7" fmla="*/ 20 h 251"/>
                <a:gd name="T8" fmla="*/ 172 w 180"/>
                <a:gd name="T9" fmla="*/ 52 h 251"/>
                <a:gd name="T10" fmla="*/ 152 w 180"/>
                <a:gd name="T11" fmla="*/ 63 h 251"/>
                <a:gd name="T12" fmla="*/ 143 w 180"/>
                <a:gd name="T13" fmla="*/ 63 h 251"/>
                <a:gd name="T14" fmla="*/ 102 w 180"/>
                <a:gd name="T15" fmla="*/ 98 h 251"/>
                <a:gd name="T16" fmla="*/ 79 w 180"/>
                <a:gd name="T17" fmla="*/ 232 h 251"/>
                <a:gd name="T18" fmla="*/ 59 w 180"/>
                <a:gd name="T19" fmla="*/ 251 h 251"/>
                <a:gd name="T20" fmla="*/ 15 w 180"/>
                <a:gd name="T21" fmla="*/ 251 h 251"/>
                <a:gd name="T22" fmla="*/ 2 w 180"/>
                <a:gd name="T23" fmla="*/ 234 h 251"/>
                <a:gd name="T24" fmla="*/ 29 w 180"/>
                <a:gd name="T25" fmla="*/ 78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0" h="251">
                  <a:moveTo>
                    <a:pt x="29" y="78"/>
                  </a:moveTo>
                  <a:cubicBezTo>
                    <a:pt x="40" y="20"/>
                    <a:pt x="81" y="1"/>
                    <a:pt x="127" y="1"/>
                  </a:cubicBezTo>
                  <a:cubicBezTo>
                    <a:pt x="139" y="1"/>
                    <a:pt x="151" y="0"/>
                    <a:pt x="165" y="2"/>
                  </a:cubicBezTo>
                  <a:cubicBezTo>
                    <a:pt x="176" y="4"/>
                    <a:pt x="180" y="10"/>
                    <a:pt x="178" y="20"/>
                  </a:cubicBezTo>
                  <a:cubicBezTo>
                    <a:pt x="172" y="52"/>
                    <a:pt x="172" y="52"/>
                    <a:pt x="172" y="52"/>
                  </a:cubicBezTo>
                  <a:cubicBezTo>
                    <a:pt x="170" y="63"/>
                    <a:pt x="162" y="63"/>
                    <a:pt x="152" y="63"/>
                  </a:cubicBezTo>
                  <a:cubicBezTo>
                    <a:pt x="143" y="63"/>
                    <a:pt x="143" y="63"/>
                    <a:pt x="143" y="63"/>
                  </a:cubicBezTo>
                  <a:cubicBezTo>
                    <a:pt x="118" y="63"/>
                    <a:pt x="107" y="73"/>
                    <a:pt x="102" y="98"/>
                  </a:cubicBezTo>
                  <a:cubicBezTo>
                    <a:pt x="79" y="232"/>
                    <a:pt x="79" y="232"/>
                    <a:pt x="79" y="232"/>
                  </a:cubicBezTo>
                  <a:cubicBezTo>
                    <a:pt x="77" y="244"/>
                    <a:pt x="71" y="251"/>
                    <a:pt x="59" y="251"/>
                  </a:cubicBezTo>
                  <a:cubicBezTo>
                    <a:pt x="15" y="251"/>
                    <a:pt x="15" y="251"/>
                    <a:pt x="15" y="251"/>
                  </a:cubicBezTo>
                  <a:cubicBezTo>
                    <a:pt x="6" y="251"/>
                    <a:pt x="0" y="245"/>
                    <a:pt x="2" y="234"/>
                  </a:cubicBezTo>
                  <a:lnTo>
                    <a:pt x="29" y="78"/>
                  </a:lnTo>
                  <a:close/>
                </a:path>
              </a:pathLst>
            </a:custGeom>
            <a:solidFill>
              <a:srgbClr val="0069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de-CH" sz="1800" b="0" i="0" u="none" strike="noStrike" kern="1200" cap="none" spc="0" normalizeH="0" baseline="0" noProof="0">
                <a:ln>
                  <a:noFill/>
                </a:ln>
                <a:solidFill>
                  <a:srgbClr val="000000"/>
                </a:solidFill>
                <a:effectLst/>
                <a:uLnTx/>
                <a:uFillTx/>
                <a:latin typeface="Calibri"/>
                <a:ea typeface="+mn-ea"/>
                <a:cs typeface="+mn-cs"/>
              </a:endParaRPr>
            </a:p>
          </p:txBody>
        </p:sp>
      </p:grpSp>
      <p:pic>
        <p:nvPicPr>
          <p:cNvPr id="18" name="Graphic 8">
            <a:extLst>
              <a:ext uri="{FF2B5EF4-FFF2-40B4-BE49-F238E27FC236}">
                <a16:creationId xmlns:a16="http://schemas.microsoft.com/office/drawing/2014/main" id="{69D7E600-4237-4588-9B4F-AD3721781333}"/>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0" y="5930900"/>
            <a:ext cx="12192000" cy="927100"/>
          </a:xfrm>
          <a:prstGeom prst="rect">
            <a:avLst/>
          </a:prstGeom>
        </p:spPr>
      </p:pic>
      <p:sp>
        <p:nvSpPr>
          <p:cNvPr id="4" name="Footer Placeholder 1">
            <a:extLst>
              <a:ext uri="{FF2B5EF4-FFF2-40B4-BE49-F238E27FC236}">
                <a16:creationId xmlns:a16="http://schemas.microsoft.com/office/drawing/2014/main" id="{94828B4E-0C7F-18B1-63AD-706D23A4634A}"/>
              </a:ext>
            </a:extLst>
          </p:cNvPr>
          <p:cNvSpPr txBox="1">
            <a:spLocks/>
          </p:cNvSpPr>
          <p:nvPr userDrawn="1"/>
        </p:nvSpPr>
        <p:spPr>
          <a:xfrm>
            <a:off x="5447927" y="6576680"/>
            <a:ext cx="5598691" cy="137325"/>
          </a:xfrm>
          <a:prstGeom prst="rect">
            <a:avLst/>
          </a:prstGeom>
        </p:spPr>
        <p:txBody>
          <a:bodyPr vert="horz" lIns="0" tIns="0" rIns="0" bIns="0" rtlCol="0" anchor="t"/>
          <a:lstStyle>
            <a:defPPr>
              <a:defRPr lang="de-DE"/>
            </a:defPPr>
            <a:lvl1pPr marL="0" marR="0" indent="0" algn="r" defTabSz="914377" rtl="0" eaLnBrk="1" fontAlgn="auto" latinLnBrk="0" hangingPunct="1">
              <a:lnSpc>
                <a:spcPct val="100000"/>
              </a:lnSpc>
              <a:spcBef>
                <a:spcPts val="0"/>
              </a:spcBef>
              <a:spcAft>
                <a:spcPts val="0"/>
              </a:spcAft>
              <a:buClrTx/>
              <a:buSzTx/>
              <a:buFontTx/>
              <a:buNone/>
              <a:tabLst/>
              <a:defRPr sz="9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kumimoji="0" lang="de-DE" sz="900" b="0" u="none" strike="noStrike" kern="1200" cap="none" spc="0" normalizeH="0" baseline="0" noProof="0">
                <a:ln>
                  <a:noFill/>
                </a:ln>
                <a:solidFill>
                  <a:schemeClr val="tx1"/>
                </a:solidFill>
                <a:uLnTx/>
                <a:uFillTx/>
                <a:latin typeface="+mj-lt"/>
                <a:ea typeface="+mn-ea"/>
                <a:cs typeface="+mn-cs"/>
              </a:rPr>
              <a:t>Manuel Speiseder /</a:t>
            </a:r>
            <a:r>
              <a:rPr lang="de-DE" sz="900" i="0">
                <a:solidFill>
                  <a:schemeClr val="tx1"/>
                </a:solidFill>
                <a:effectLst/>
                <a:latin typeface="+mj-lt"/>
              </a:rPr>
              <a:t> 2025</a:t>
            </a:r>
            <a:endParaRPr lang="de-CH">
              <a:solidFill>
                <a:schemeClr val="tx1"/>
              </a:solidFill>
            </a:endParaRPr>
          </a:p>
        </p:txBody>
      </p:sp>
    </p:spTree>
    <p:extLst>
      <p:ext uri="{BB962C8B-B14F-4D97-AF65-F5344CB8AC3E}">
        <p14:creationId xmlns:p14="http://schemas.microsoft.com/office/powerpoint/2010/main" val="1756116752"/>
      </p:ext>
    </p:extLst>
  </p:cSld>
  <p:clrMap bg1="lt1" tx1="dk1" bg2="lt2" tx2="dk2" accent1="accent1" accent2="accent2" accent3="accent3" accent4="accent4" accent5="accent5" accent6="accent6" hlink="hlink" folHlink="folHlink"/>
  <p:sldLayoutIdLst>
    <p:sldLayoutId id="2147483672"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90" r:id="rId13"/>
    <p:sldLayoutId id="2147483691" r:id="rId14"/>
    <p:sldLayoutId id="2147483692" r:id="rId15"/>
    <p:sldLayoutId id="2147483685" r:id="rId16"/>
    <p:sldLayoutId id="2147483686" r:id="rId17"/>
  </p:sldLayoutIdLst>
  <p:hf hdr="0" ftr="0" dt="0"/>
  <p:txStyles>
    <p:titleStyle>
      <a:lvl1pPr algn="l" defTabSz="914400" rtl="0" eaLnBrk="1" latinLnBrk="0" hangingPunct="1">
        <a:lnSpc>
          <a:spcPct val="100000"/>
        </a:lnSpc>
        <a:spcBef>
          <a:spcPts val="300"/>
        </a:spcBef>
        <a:spcAft>
          <a:spcPts val="600"/>
        </a:spcAft>
        <a:buNone/>
        <a:defRPr sz="2800" kern="1200">
          <a:solidFill>
            <a:schemeClr val="accent1"/>
          </a:solidFill>
          <a:latin typeface="+mj-lt"/>
          <a:ea typeface="+mj-ea"/>
          <a:cs typeface="+mj-cs"/>
        </a:defRPr>
      </a:lvl1pPr>
    </p:titleStyle>
    <p:bodyStyle>
      <a:lvl1pPr marL="216000" indent="-216000" algn="l" defTabSz="914400" rtl="0" eaLnBrk="1" latinLnBrk="0" hangingPunct="1">
        <a:lnSpc>
          <a:spcPct val="90000"/>
        </a:lnSpc>
        <a:spcBef>
          <a:spcPts val="300"/>
        </a:spcBef>
        <a:spcAft>
          <a:spcPts val="800"/>
        </a:spcAft>
        <a:buClr>
          <a:schemeClr val="accent1"/>
        </a:buClr>
        <a:buFont typeface="Arial" panose="020B0604020202020204" pitchFamily="34" charset="0"/>
        <a:buChar char="•"/>
        <a:defRPr sz="1600" kern="1200">
          <a:solidFill>
            <a:schemeClr val="tx1"/>
          </a:solidFill>
          <a:latin typeface="+mn-lt"/>
          <a:ea typeface="+mn-ea"/>
          <a:cs typeface="+mn-cs"/>
        </a:defRPr>
      </a:lvl1pPr>
      <a:lvl2pPr marL="432000" indent="-216000" algn="l" defTabSz="914400" rtl="0" eaLnBrk="1" latinLnBrk="0" hangingPunct="1">
        <a:lnSpc>
          <a:spcPct val="90000"/>
        </a:lnSpc>
        <a:spcBef>
          <a:spcPts val="300"/>
        </a:spcBef>
        <a:spcAft>
          <a:spcPts val="800"/>
        </a:spcAft>
        <a:buClr>
          <a:schemeClr val="accent1"/>
        </a:buClr>
        <a:buFont typeface="Arial" panose="020B0604020202020204" pitchFamily="34" charset="0"/>
        <a:buChar char="•"/>
        <a:defRPr sz="1600" kern="1200">
          <a:solidFill>
            <a:schemeClr val="tx1"/>
          </a:solidFill>
          <a:latin typeface="+mn-lt"/>
          <a:ea typeface="+mn-ea"/>
          <a:cs typeface="+mn-cs"/>
        </a:defRPr>
      </a:lvl2pPr>
      <a:lvl3pPr marL="648000" indent="-216000" algn="l" defTabSz="914400" rtl="0" eaLnBrk="1" latinLnBrk="0" hangingPunct="1">
        <a:lnSpc>
          <a:spcPct val="90000"/>
        </a:lnSpc>
        <a:spcBef>
          <a:spcPts val="300"/>
        </a:spcBef>
        <a:spcAft>
          <a:spcPts val="800"/>
        </a:spcAft>
        <a:buClr>
          <a:schemeClr val="accent1"/>
        </a:buClr>
        <a:buFont typeface="Arial" panose="020B0604020202020204" pitchFamily="34" charset="0"/>
        <a:buChar char="•"/>
        <a:defRPr sz="1600" kern="1200">
          <a:solidFill>
            <a:schemeClr val="tx1"/>
          </a:solidFill>
          <a:latin typeface="+mn-lt"/>
          <a:ea typeface="+mn-ea"/>
          <a:cs typeface="+mn-cs"/>
        </a:defRPr>
      </a:lvl3pPr>
      <a:lvl4pPr marL="864000" indent="-216000" algn="l" defTabSz="914400" rtl="0" eaLnBrk="1" latinLnBrk="0" hangingPunct="1">
        <a:lnSpc>
          <a:spcPct val="90000"/>
        </a:lnSpc>
        <a:spcBef>
          <a:spcPts val="300"/>
        </a:spcBef>
        <a:spcAft>
          <a:spcPts val="800"/>
        </a:spcAft>
        <a:buClr>
          <a:schemeClr val="accent1"/>
        </a:buClr>
        <a:buFont typeface="Arial" panose="020B0604020202020204" pitchFamily="34" charset="0"/>
        <a:buChar char="•"/>
        <a:defRPr sz="1600" kern="1200">
          <a:solidFill>
            <a:schemeClr val="tx1"/>
          </a:solidFill>
          <a:latin typeface="+mn-lt"/>
          <a:ea typeface="+mn-ea"/>
          <a:cs typeface="+mn-cs"/>
        </a:defRPr>
      </a:lvl4pPr>
      <a:lvl5pPr marL="1080000" indent="-216000" algn="l" defTabSz="914400" rtl="0" eaLnBrk="1" latinLnBrk="0" hangingPunct="1">
        <a:lnSpc>
          <a:spcPct val="90000"/>
        </a:lnSpc>
        <a:spcBef>
          <a:spcPts val="300"/>
        </a:spcBef>
        <a:spcAft>
          <a:spcPts val="800"/>
        </a:spcAft>
        <a:buClr>
          <a:schemeClr val="accent1"/>
        </a:buClr>
        <a:buFont typeface="Arial" panose="020B0604020202020204" pitchFamily="34" charset="0"/>
        <a:buChar char="•"/>
        <a:defRPr sz="1600" kern="1200">
          <a:solidFill>
            <a:schemeClr val="tx1"/>
          </a:solidFill>
          <a:latin typeface="+mn-lt"/>
          <a:ea typeface="+mn-ea"/>
          <a:cs typeface="+mn-cs"/>
        </a:defRPr>
      </a:lvl5pPr>
      <a:lvl6pPr marL="1296000" indent="-216000" algn="l" defTabSz="914400" rtl="0" eaLnBrk="1" latinLnBrk="0" hangingPunct="1">
        <a:lnSpc>
          <a:spcPct val="90000"/>
        </a:lnSpc>
        <a:spcBef>
          <a:spcPts val="300"/>
        </a:spcBef>
        <a:spcAft>
          <a:spcPts val="800"/>
        </a:spcAft>
        <a:buClr>
          <a:schemeClr val="accent1"/>
        </a:buClr>
        <a:buFont typeface="Arial" panose="020B0604020202020204" pitchFamily="34" charset="0"/>
        <a:buChar char="•"/>
        <a:defRPr sz="1600" kern="1200">
          <a:solidFill>
            <a:schemeClr val="tx1"/>
          </a:solidFill>
          <a:latin typeface="+mn-lt"/>
          <a:ea typeface="+mn-ea"/>
          <a:cs typeface="+mn-cs"/>
        </a:defRPr>
      </a:lvl6pPr>
      <a:lvl7pPr marL="1512000" indent="-216000" algn="l" defTabSz="914400" rtl="0" eaLnBrk="1" latinLnBrk="0" hangingPunct="1">
        <a:lnSpc>
          <a:spcPct val="90000"/>
        </a:lnSpc>
        <a:spcBef>
          <a:spcPts val="300"/>
        </a:spcBef>
        <a:spcAft>
          <a:spcPts val="800"/>
        </a:spcAft>
        <a:buClr>
          <a:schemeClr val="accent1"/>
        </a:buClr>
        <a:buFont typeface="Arial" panose="020B0604020202020204" pitchFamily="34" charset="0"/>
        <a:buChar char="•"/>
        <a:defRPr sz="1600" kern="1200">
          <a:solidFill>
            <a:schemeClr val="tx1"/>
          </a:solidFill>
          <a:latin typeface="+mn-lt"/>
          <a:ea typeface="+mn-ea"/>
          <a:cs typeface="+mn-cs"/>
        </a:defRPr>
      </a:lvl7pPr>
      <a:lvl8pPr marL="1728000" indent="-216000" algn="l" defTabSz="914400" rtl="0" eaLnBrk="1" latinLnBrk="0" hangingPunct="1">
        <a:lnSpc>
          <a:spcPct val="90000"/>
        </a:lnSpc>
        <a:spcBef>
          <a:spcPts val="300"/>
        </a:spcBef>
        <a:spcAft>
          <a:spcPts val="800"/>
        </a:spcAft>
        <a:buClr>
          <a:schemeClr val="accent1"/>
        </a:buClr>
        <a:buFont typeface="Arial" panose="020B0604020202020204" pitchFamily="34" charset="0"/>
        <a:buChar char="•"/>
        <a:defRPr sz="1600" kern="1200">
          <a:solidFill>
            <a:schemeClr val="tx1"/>
          </a:solidFill>
          <a:latin typeface="+mn-lt"/>
          <a:ea typeface="+mn-ea"/>
          <a:cs typeface="+mn-cs"/>
        </a:defRPr>
      </a:lvl8pPr>
      <a:lvl9pPr marL="1944000" indent="-216000" algn="l" defTabSz="914400" rtl="0" eaLnBrk="1" latinLnBrk="0" hangingPunct="1">
        <a:lnSpc>
          <a:spcPct val="90000"/>
        </a:lnSpc>
        <a:spcBef>
          <a:spcPts val="300"/>
        </a:spcBef>
        <a:spcAft>
          <a:spcPts val="800"/>
        </a:spcAft>
        <a:buClr>
          <a:schemeClr val="accent1"/>
        </a:buClr>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93">
          <p15:clr>
            <a:srgbClr val="F26B43"/>
          </p15:clr>
        </p15:guide>
        <p15:guide id="2" pos="7287">
          <p15:clr>
            <a:srgbClr val="F26B43"/>
          </p15:clr>
        </p15:guide>
        <p15:guide id="3" orient="horz" pos="1049">
          <p15:clr>
            <a:srgbClr val="F26B43"/>
          </p15:clr>
        </p15:guide>
        <p15:guide id="4" orient="horz" pos="3770">
          <p15:clr>
            <a:srgbClr val="F26B43"/>
          </p15:clr>
        </p15:guide>
        <p15:guide id="5" orient="horz" pos="272">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xml"/><Relationship Id="rId1" Type="http://schemas.openxmlformats.org/officeDocument/2006/relationships/tags" Target="../tags/tag13.xml"/><Relationship Id="rId5" Type="http://schemas.openxmlformats.org/officeDocument/2006/relationships/image" Target="../media/image6.svg"/><Relationship Id="rId4" Type="http://schemas.openxmlformats.org/officeDocument/2006/relationships/image" Target="../media/image17.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xml"/><Relationship Id="rId1" Type="http://schemas.openxmlformats.org/officeDocument/2006/relationships/tags" Target="../tags/tag14.xml"/><Relationship Id="rId5" Type="http://schemas.openxmlformats.org/officeDocument/2006/relationships/image" Target="../media/image6.svg"/><Relationship Id="rId4" Type="http://schemas.openxmlformats.org/officeDocument/2006/relationships/image" Target="../media/image18.jpeg"/></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7.sv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xml"/><Relationship Id="rId1" Type="http://schemas.openxmlformats.org/officeDocument/2006/relationships/tags" Target="../tags/tag15.xml"/><Relationship Id="rId5" Type="http://schemas.openxmlformats.org/officeDocument/2006/relationships/image" Target="../media/image7.svg"/><Relationship Id="rId4" Type="http://schemas.openxmlformats.org/officeDocument/2006/relationships/image" Target="../media/image20.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xml"/><Relationship Id="rId1" Type="http://schemas.openxmlformats.org/officeDocument/2006/relationships/tags" Target="../tags/tag16.xml"/><Relationship Id="rId6" Type="http://schemas.openxmlformats.org/officeDocument/2006/relationships/image" Target="../media/image7.svg"/><Relationship Id="rId5" Type="http://schemas.microsoft.com/office/2007/relationships/hdphoto" Target="../media/hdphoto2.wdp"/><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xml"/><Relationship Id="rId1" Type="http://schemas.openxmlformats.org/officeDocument/2006/relationships/tags" Target="../tags/tag17.xml"/><Relationship Id="rId6" Type="http://schemas.openxmlformats.org/officeDocument/2006/relationships/image" Target="../media/image7.svg"/><Relationship Id="rId5" Type="http://schemas.microsoft.com/office/2007/relationships/hdphoto" Target="../media/hdphoto3.wdp"/><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xml"/><Relationship Id="rId1" Type="http://schemas.openxmlformats.org/officeDocument/2006/relationships/tags" Target="../tags/tag18.xml"/><Relationship Id="rId5" Type="http://schemas.openxmlformats.org/officeDocument/2006/relationships/image" Target="../media/image7.svg"/><Relationship Id="rId4" Type="http://schemas.openxmlformats.org/officeDocument/2006/relationships/image" Target="../media/image23.jpe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xml"/><Relationship Id="rId1" Type="http://schemas.openxmlformats.org/officeDocument/2006/relationships/tags" Target="../tags/tag19.xml"/><Relationship Id="rId5" Type="http://schemas.openxmlformats.org/officeDocument/2006/relationships/image" Target="../media/image7.svg"/><Relationship Id="rId4" Type="http://schemas.openxmlformats.org/officeDocument/2006/relationships/image" Target="../media/image24.jpeg"/></Relationships>
</file>

<file path=ppt/slides/_rels/slide1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8.svg"/><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xml"/><Relationship Id="rId1" Type="http://schemas.openxmlformats.org/officeDocument/2006/relationships/tags" Target="../tags/tag20.xml"/><Relationship Id="rId5" Type="http://schemas.openxmlformats.org/officeDocument/2006/relationships/image" Target="../media/image8.svg"/><Relationship Id="rId4" Type="http://schemas.openxmlformats.org/officeDocument/2006/relationships/image" Target="../media/image26.jpe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xml"/><Relationship Id="rId1" Type="http://schemas.openxmlformats.org/officeDocument/2006/relationships/tags" Target="../tags/tag21.xml"/><Relationship Id="rId5" Type="http://schemas.openxmlformats.org/officeDocument/2006/relationships/image" Target="../media/image8.svg"/><Relationship Id="rId4" Type="http://schemas.openxmlformats.org/officeDocument/2006/relationships/image" Target="../media/image27.jpeg"/></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8.sv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7.svg"/><Relationship Id="rId5" Type="http://schemas.openxmlformats.org/officeDocument/2006/relationships/image" Target="../media/image6.sv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0.jpeg"/><Relationship Id="rId7" Type="http://schemas.openxmlformats.org/officeDocument/2006/relationships/image" Target="../media/image8.svg"/><Relationship Id="rId2" Type="http://schemas.openxmlformats.org/officeDocument/2006/relationships/image" Target="../media/image9.jpeg"/><Relationship Id="rId1" Type="http://schemas.openxmlformats.org/officeDocument/2006/relationships/slideLayout" Target="../slideLayouts/slideLayout13.xml"/><Relationship Id="rId6" Type="http://schemas.openxmlformats.org/officeDocument/2006/relationships/image" Target="../media/image7.svg"/><Relationship Id="rId5" Type="http://schemas.openxmlformats.org/officeDocument/2006/relationships/image" Target="../media/image6.svg"/><Relationship Id="rId4" Type="http://schemas.openxmlformats.org/officeDocument/2006/relationships/image" Target="../media/image11.jpeg"/></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6.sv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xml"/><Relationship Id="rId1" Type="http://schemas.openxmlformats.org/officeDocument/2006/relationships/tags" Target="../tags/tag9.xml"/><Relationship Id="rId5" Type="http://schemas.openxmlformats.org/officeDocument/2006/relationships/image" Target="../media/image6.svg"/><Relationship Id="rId4" Type="http://schemas.openxmlformats.org/officeDocument/2006/relationships/image" Target="../media/image13.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tags" Target="../tags/tag10.xml"/><Relationship Id="rId5" Type="http://schemas.openxmlformats.org/officeDocument/2006/relationships/image" Target="../media/image6.svg"/><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tags" Target="../tags/tag11.xml"/><Relationship Id="rId6" Type="http://schemas.openxmlformats.org/officeDocument/2006/relationships/image" Target="../media/image6.svg"/><Relationship Id="rId5" Type="http://schemas.microsoft.com/office/2007/relationships/hdphoto" Target="../media/hdphoto1.wdp"/><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xml"/><Relationship Id="rId1" Type="http://schemas.openxmlformats.org/officeDocument/2006/relationships/tags" Target="../tags/tag12.xml"/><Relationship Id="rId5" Type="http://schemas.openxmlformats.org/officeDocument/2006/relationships/image" Target="../media/image6.svg"/><Relationship Id="rId4"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45F885EE-FD5E-4F1C-1C6D-BC4F4CCE92A0}"/>
            </a:ext>
          </a:extLst>
        </p:cNvPr>
        <p:cNvGrpSpPr/>
        <p:nvPr/>
      </p:nvGrpSpPr>
      <p:grpSpPr>
        <a:xfrm>
          <a:off x="0" y="0"/>
          <a:ext cx="0" cy="0"/>
          <a:chOff x="0" y="0"/>
          <a:chExt cx="0" cy="0"/>
        </a:xfrm>
      </p:grpSpPr>
      <p:pic>
        <p:nvPicPr>
          <p:cNvPr id="5" name="Grafik 4">
            <a:extLst>
              <a:ext uri="{FF2B5EF4-FFF2-40B4-BE49-F238E27FC236}">
                <a16:creationId xmlns:a16="http://schemas.microsoft.com/office/drawing/2014/main" id="{A5F5BBB9-C7DD-554C-14D6-E11EEE5C699C}"/>
              </a:ext>
            </a:extLst>
          </p:cNvPr>
          <p:cNvPicPr>
            <a:picLocks noChangeAspect="1"/>
          </p:cNvPicPr>
          <p:nvPr/>
        </p:nvPicPr>
        <p:blipFill>
          <a:blip r:embed="rId3">
            <a:extLst>
              <a:ext uri="{28A0092B-C50C-407E-A947-70E740481C1C}">
                <a14:useLocalDpi xmlns:a14="http://schemas.microsoft.com/office/drawing/2010/main" val="0"/>
              </a:ext>
            </a:extLst>
          </a:blip>
          <a:srcRect t="418" b="15130"/>
          <a:stretch>
            <a:fillRect/>
          </a:stretch>
        </p:blipFill>
        <p:spPr>
          <a:xfrm>
            <a:off x="0" y="-6226"/>
            <a:ext cx="12192000" cy="6864226"/>
          </a:xfrm>
          <a:prstGeom prst="rect">
            <a:avLst/>
          </a:prstGeom>
        </p:spPr>
      </p:pic>
      <p:sp>
        <p:nvSpPr>
          <p:cNvPr id="3" name="Rechteck 2">
            <a:extLst>
              <a:ext uri="{FF2B5EF4-FFF2-40B4-BE49-F238E27FC236}">
                <a16:creationId xmlns:a16="http://schemas.microsoft.com/office/drawing/2014/main" id="{0095951F-3011-487F-6EAC-2ECC5C83402B}"/>
              </a:ext>
            </a:extLst>
          </p:cNvPr>
          <p:cNvSpPr/>
          <p:nvPr/>
        </p:nvSpPr>
        <p:spPr>
          <a:xfrm>
            <a:off x="0" y="-6226"/>
            <a:ext cx="12192000" cy="6864226"/>
          </a:xfrm>
          <a:prstGeom prst="rect">
            <a:avLst/>
          </a:prstGeom>
          <a:gradFill flip="none" rotWithShape="1">
            <a:gsLst>
              <a:gs pos="28000">
                <a:srgbClr val="016AB3"/>
              </a:gs>
              <a:gs pos="92661">
                <a:srgbClr val="016AB3">
                  <a:alpha val="0"/>
                </a:srgbClr>
              </a:gs>
              <a:gs pos="68000">
                <a:srgbClr val="016AB3">
                  <a:alpha val="83000"/>
                </a:srgbClr>
              </a:gs>
            </a:gsLst>
            <a:lin ang="1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noProof="0"/>
          </a:p>
        </p:txBody>
      </p:sp>
      <p:sp>
        <p:nvSpPr>
          <p:cNvPr id="2" name="Textfeld 1">
            <a:extLst>
              <a:ext uri="{FF2B5EF4-FFF2-40B4-BE49-F238E27FC236}">
                <a16:creationId xmlns:a16="http://schemas.microsoft.com/office/drawing/2014/main" id="{5E82EDDF-34D2-E05A-66EE-0BDAB0F0B490}"/>
              </a:ext>
            </a:extLst>
          </p:cNvPr>
          <p:cNvSpPr txBox="1"/>
          <p:nvPr/>
        </p:nvSpPr>
        <p:spPr>
          <a:xfrm>
            <a:off x="553529" y="1664988"/>
            <a:ext cx="7470971" cy="3416320"/>
          </a:xfrm>
          <a:prstGeom prst="rect">
            <a:avLst/>
          </a:prstGeom>
          <a:noFill/>
        </p:spPr>
        <p:txBody>
          <a:bodyPr wrap="square" rtlCol="0">
            <a:spAutoFit/>
          </a:bodyPr>
          <a:lstStyle/>
          <a:p>
            <a:pPr marL="342900" indent="-342900" algn="l" fontAlgn="auto">
              <a:buFont typeface="Arial" panose="020B0604020202020204" pitchFamily="34" charset="0"/>
              <a:buChar char="•"/>
            </a:pPr>
            <a:r>
              <a:rPr lang="en-CA" sz="2400" noProof="0" dirty="0">
                <a:solidFill>
                  <a:srgbClr val="8AB2DB"/>
                </a:solidFill>
                <a:latin typeface="Calibri" panose="020F0502020204030204" pitchFamily="34" charset="0"/>
                <a:cs typeface="Calibri" panose="020F0502020204030204" pitchFamily="34" charset="0"/>
              </a:rPr>
              <a:t>This presentation is for </a:t>
            </a:r>
            <a:r>
              <a:rPr lang="en-CA" sz="2400" b="1" u="sng" noProof="0" dirty="0">
                <a:solidFill>
                  <a:srgbClr val="8AB2DB"/>
                </a:solidFill>
                <a:latin typeface="Calibri" panose="020F0502020204030204" pitchFamily="34" charset="0"/>
                <a:cs typeface="Calibri" panose="020F0502020204030204" pitchFamily="34" charset="0"/>
              </a:rPr>
              <a:t>internal</a:t>
            </a:r>
            <a:r>
              <a:rPr lang="en-CA" sz="2400" noProof="0" dirty="0">
                <a:solidFill>
                  <a:srgbClr val="8AB2DB"/>
                </a:solidFill>
                <a:latin typeface="Calibri" panose="020F0502020204030204" pitchFamily="34" charset="0"/>
                <a:cs typeface="Calibri" panose="020F0502020204030204" pitchFamily="34" charset="0"/>
              </a:rPr>
              <a:t> Condair use only</a:t>
            </a:r>
          </a:p>
          <a:p>
            <a:pPr marL="342900" indent="-342900" algn="l" fontAlgn="auto">
              <a:buFont typeface="Arial" panose="020B0604020202020204" pitchFamily="34" charset="0"/>
              <a:buChar char="•"/>
            </a:pPr>
            <a:endParaRPr lang="en-CA" sz="2400" dirty="0">
              <a:solidFill>
                <a:srgbClr val="8AB2DB"/>
              </a:solidFill>
              <a:latin typeface="Calibri" panose="020F0502020204030204" pitchFamily="34" charset="0"/>
              <a:cs typeface="Calibri" panose="020F0502020204030204" pitchFamily="34" charset="0"/>
            </a:endParaRPr>
          </a:p>
          <a:p>
            <a:pPr marL="342900" indent="-342900" algn="l" fontAlgn="auto">
              <a:buFont typeface="Arial" panose="020B0604020202020204" pitchFamily="34" charset="0"/>
              <a:buChar char="•"/>
            </a:pPr>
            <a:r>
              <a:rPr lang="en-CA" sz="2400" noProof="0" dirty="0">
                <a:solidFill>
                  <a:srgbClr val="8AB2DB"/>
                </a:solidFill>
                <a:latin typeface="Calibri" panose="020F0502020204030204" pitchFamily="34" charset="0"/>
                <a:cs typeface="Calibri" panose="020F0502020204030204" pitchFamily="34" charset="0"/>
              </a:rPr>
              <a:t>Recommended use:</a:t>
            </a:r>
          </a:p>
          <a:p>
            <a:pPr marL="800100" lvl="1" indent="-342900">
              <a:buFont typeface="Arial" panose="020B0604020202020204" pitchFamily="34" charset="0"/>
              <a:buChar char="•"/>
            </a:pPr>
            <a:r>
              <a:rPr lang="en-CA" sz="2400" dirty="0">
                <a:solidFill>
                  <a:srgbClr val="8AB2DB"/>
                </a:solidFill>
                <a:latin typeface="Calibri" panose="020F0502020204030204" pitchFamily="34" charset="0"/>
                <a:cs typeface="Calibri" panose="020F0502020204030204" pitchFamily="34" charset="0"/>
              </a:rPr>
              <a:t>Screens in Condair offices</a:t>
            </a:r>
          </a:p>
          <a:p>
            <a:pPr marL="800100" lvl="1" indent="-342900">
              <a:buFont typeface="Arial" panose="020B0604020202020204" pitchFamily="34" charset="0"/>
              <a:buChar char="•"/>
            </a:pPr>
            <a:r>
              <a:rPr lang="en-CA" sz="2400" noProof="0" dirty="0">
                <a:solidFill>
                  <a:srgbClr val="8AB2DB"/>
                </a:solidFill>
                <a:latin typeface="Calibri" panose="020F0502020204030204" pitchFamily="34" charset="0"/>
                <a:cs typeface="Calibri" panose="020F0502020204030204" pitchFamily="34" charset="0"/>
              </a:rPr>
              <a:t>Internal presentations and training</a:t>
            </a:r>
          </a:p>
          <a:p>
            <a:pPr marL="342900" indent="-342900" algn="l" fontAlgn="auto">
              <a:buFont typeface="Arial" panose="020B0604020202020204" pitchFamily="34" charset="0"/>
              <a:buChar char="•"/>
            </a:pPr>
            <a:endParaRPr lang="en-CA" sz="2400" noProof="0" dirty="0">
              <a:solidFill>
                <a:srgbClr val="8AB2DB"/>
              </a:solidFill>
              <a:latin typeface="Calibri" panose="020F0502020204030204" pitchFamily="34" charset="0"/>
              <a:cs typeface="Calibri" panose="020F0502020204030204" pitchFamily="34" charset="0"/>
            </a:endParaRPr>
          </a:p>
          <a:p>
            <a:pPr marL="342900" indent="-342900" algn="l" fontAlgn="auto">
              <a:buFont typeface="Arial" panose="020B0604020202020204" pitchFamily="34" charset="0"/>
              <a:buChar char="•"/>
            </a:pPr>
            <a:r>
              <a:rPr lang="en-CA" sz="2400" noProof="0" dirty="0">
                <a:solidFill>
                  <a:srgbClr val="8AB2DB"/>
                </a:solidFill>
                <a:latin typeface="Calibri" panose="020F0502020204030204" pitchFamily="34" charset="0"/>
                <a:cs typeface="Calibri" panose="020F0502020204030204" pitchFamily="34" charset="0"/>
              </a:rPr>
              <a:t>We have not received permission from all the projects </a:t>
            </a:r>
            <a:r>
              <a:rPr lang="en-CA" sz="2400" dirty="0">
                <a:solidFill>
                  <a:srgbClr val="8AB2DB"/>
                </a:solidFill>
                <a:latin typeface="Calibri" panose="020F0502020204030204" pitchFamily="34" charset="0"/>
                <a:cs typeface="Calibri" panose="020F0502020204030204" pitchFamily="34" charset="0"/>
              </a:rPr>
              <a:t>included to share externally. Images also do not have permissions for use other than internally.</a:t>
            </a:r>
            <a:endParaRPr lang="en-CA" sz="2400" i="0" noProof="0" dirty="0">
              <a:solidFill>
                <a:srgbClr val="8AB2DB"/>
              </a:solidFill>
              <a:latin typeface="Calibri" panose="020F0502020204030204" pitchFamily="34" charset="0"/>
              <a:cs typeface="Calibri" panose="020F0502020204030204" pitchFamily="34" charset="0"/>
            </a:endParaRPr>
          </a:p>
        </p:txBody>
      </p:sp>
      <p:sp>
        <p:nvSpPr>
          <p:cNvPr id="6" name="Textfeld 5">
            <a:extLst>
              <a:ext uri="{FF2B5EF4-FFF2-40B4-BE49-F238E27FC236}">
                <a16:creationId xmlns:a16="http://schemas.microsoft.com/office/drawing/2014/main" id="{AEC86126-A21B-EA75-021A-8BC1DA759E7D}"/>
              </a:ext>
            </a:extLst>
          </p:cNvPr>
          <p:cNvSpPr txBox="1"/>
          <p:nvPr/>
        </p:nvSpPr>
        <p:spPr>
          <a:xfrm>
            <a:off x="476618" y="604455"/>
            <a:ext cx="9577064" cy="646331"/>
          </a:xfrm>
          <a:prstGeom prst="rect">
            <a:avLst/>
          </a:prstGeom>
          <a:noFill/>
        </p:spPr>
        <p:txBody>
          <a:bodyPr wrap="square">
            <a:spAutoFit/>
          </a:bodyPr>
          <a:lstStyle/>
          <a:p>
            <a:r>
              <a:rPr lang="en-CA" sz="3600" b="1" noProof="0" dirty="0">
                <a:solidFill>
                  <a:srgbClr val="FFFFFF"/>
                </a:solidFill>
                <a:latin typeface="Calibri" panose="020F0502020204030204" pitchFamily="34" charset="0"/>
              </a:rPr>
              <a:t>Notes on the Presentation</a:t>
            </a:r>
            <a:endParaRPr lang="en-CA" sz="3600" noProof="0" dirty="0">
              <a:solidFill>
                <a:srgbClr val="FFFFFF"/>
              </a:solidFill>
              <a:latin typeface="Calibri" panose="020F0502020204030204" pitchFamily="34" charset="0"/>
            </a:endParaRPr>
          </a:p>
        </p:txBody>
      </p:sp>
      <p:pic>
        <p:nvPicPr>
          <p:cNvPr id="8" name="Picture 7" descr="A white letter on a black background&#10;&#10;AI-generated content may be incorrect.">
            <a:extLst>
              <a:ext uri="{FF2B5EF4-FFF2-40B4-BE49-F238E27FC236}">
                <a16:creationId xmlns:a16="http://schemas.microsoft.com/office/drawing/2014/main" id="{09178CD0-8C78-923F-756B-35C0D541CF7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61490" y="439159"/>
            <a:ext cx="1707119" cy="330592"/>
          </a:xfrm>
          <a:prstGeom prst="rect">
            <a:avLst/>
          </a:prstGeom>
        </p:spPr>
      </p:pic>
      <p:sp>
        <p:nvSpPr>
          <p:cNvPr id="4" name="Textfeld 5">
            <a:extLst>
              <a:ext uri="{FF2B5EF4-FFF2-40B4-BE49-F238E27FC236}">
                <a16:creationId xmlns:a16="http://schemas.microsoft.com/office/drawing/2014/main" id="{28368991-E9EF-9326-1B4C-C6A86DD9B4BD}"/>
              </a:ext>
            </a:extLst>
          </p:cNvPr>
          <p:cNvSpPr txBox="1"/>
          <p:nvPr/>
        </p:nvSpPr>
        <p:spPr>
          <a:xfrm>
            <a:off x="553529" y="5495511"/>
            <a:ext cx="9577064" cy="923330"/>
          </a:xfrm>
          <a:prstGeom prst="rect">
            <a:avLst/>
          </a:prstGeom>
          <a:noFill/>
        </p:spPr>
        <p:txBody>
          <a:bodyPr wrap="square">
            <a:spAutoFit/>
          </a:bodyPr>
          <a:lstStyle/>
          <a:p>
            <a:r>
              <a:rPr lang="en-CA" sz="1600" noProof="0" dirty="0">
                <a:solidFill>
                  <a:srgbClr val="FFFFFF"/>
                </a:solidFill>
                <a:latin typeface="Calibri" panose="020F0502020204030204" pitchFamily="34" charset="0"/>
              </a:rPr>
              <a:t>For more information on DL in Hospital Applications, contact:</a:t>
            </a:r>
          </a:p>
          <a:p>
            <a:endParaRPr lang="en-CA" sz="1400" noProof="0" dirty="0">
              <a:solidFill>
                <a:srgbClr val="FFFFFF"/>
              </a:solidFill>
              <a:latin typeface="Calibri" panose="020F0502020204030204" pitchFamily="34" charset="0"/>
            </a:endParaRPr>
          </a:p>
          <a:p>
            <a:r>
              <a:rPr lang="en-CA" sz="1200" i="1" dirty="0">
                <a:solidFill>
                  <a:srgbClr val="FFFFFF"/>
                </a:solidFill>
                <a:latin typeface="Calibri" panose="020F0502020204030204" pitchFamily="34" charset="0"/>
              </a:rPr>
              <a:t>Marlee.Spiegelberg@condair.com</a:t>
            </a:r>
          </a:p>
          <a:p>
            <a:r>
              <a:rPr lang="en-CA" sz="1200" i="1" dirty="0">
                <a:solidFill>
                  <a:srgbClr val="FFFFFF"/>
                </a:solidFill>
                <a:latin typeface="Calibri" panose="020F0502020204030204" pitchFamily="34" charset="0"/>
              </a:rPr>
              <a:t>Vithursha.Pasupathy@condair.com</a:t>
            </a:r>
          </a:p>
        </p:txBody>
      </p:sp>
    </p:spTree>
    <p:extLst>
      <p:ext uri="{BB962C8B-B14F-4D97-AF65-F5344CB8AC3E}">
        <p14:creationId xmlns:p14="http://schemas.microsoft.com/office/powerpoint/2010/main" val="4265472605"/>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24BFD7-9E3D-9EB1-DD51-79704B05ABE0}"/>
            </a:ext>
          </a:extLst>
        </p:cNvPr>
        <p:cNvGrpSpPr/>
        <p:nvPr/>
      </p:nvGrpSpPr>
      <p:grpSpPr>
        <a:xfrm>
          <a:off x="0" y="0"/>
          <a:ext cx="0" cy="0"/>
          <a:chOff x="0" y="0"/>
          <a:chExt cx="0" cy="0"/>
        </a:xfrm>
      </p:grpSpPr>
      <p:pic>
        <p:nvPicPr>
          <p:cNvPr id="3" name="Picture 2" descr="A building with a circular object in front of it&#10;&#10;AI-generated content may be incorrect.">
            <a:extLst>
              <a:ext uri="{FF2B5EF4-FFF2-40B4-BE49-F238E27FC236}">
                <a16:creationId xmlns:a16="http://schemas.microsoft.com/office/drawing/2014/main" id="{40FE8B5C-BF99-3CAA-C903-CD3EB9C9A949}"/>
              </a:ext>
            </a:extLst>
          </p:cNvPr>
          <p:cNvPicPr>
            <a:picLocks noChangeAspect="1"/>
          </p:cNvPicPr>
          <p:nvPr/>
        </p:nvPicPr>
        <p:blipFill>
          <a:blip r:embed="rId4">
            <a:extLst>
              <a:ext uri="{28A0092B-C50C-407E-A947-70E740481C1C}">
                <a14:useLocalDpi xmlns:a14="http://schemas.microsoft.com/office/drawing/2010/main" val="0"/>
              </a:ext>
            </a:extLst>
          </a:blip>
          <a:srcRect t="12546" b="2763"/>
          <a:stretch>
            <a:fillRect/>
          </a:stretch>
        </p:blipFill>
        <p:spPr>
          <a:xfrm>
            <a:off x="-38091" y="0"/>
            <a:ext cx="12230091" cy="6858000"/>
          </a:xfrm>
          <a:prstGeom prst="rect">
            <a:avLst/>
          </a:prstGeom>
        </p:spPr>
      </p:pic>
      <p:sp>
        <p:nvSpPr>
          <p:cNvPr id="19" name="Rechteck 18">
            <a:extLst>
              <a:ext uri="{FF2B5EF4-FFF2-40B4-BE49-F238E27FC236}">
                <a16:creationId xmlns:a16="http://schemas.microsoft.com/office/drawing/2014/main" id="{171B38E0-1357-18DD-366C-B361630D09D6}"/>
              </a:ext>
            </a:extLst>
          </p:cNvPr>
          <p:cNvSpPr/>
          <p:nvPr/>
        </p:nvSpPr>
        <p:spPr>
          <a:xfrm rot="5400000">
            <a:off x="3101656" y="-3101665"/>
            <a:ext cx="5988680" cy="12192010"/>
          </a:xfrm>
          <a:prstGeom prst="rect">
            <a:avLst/>
          </a:prstGeom>
          <a:gradFill flip="none" rotWithShape="1">
            <a:gsLst>
              <a:gs pos="11000">
                <a:schemeClr val="tx2">
                  <a:lumMod val="75000"/>
                  <a:lumOff val="25000"/>
                  <a:alpha val="68000"/>
                </a:schemeClr>
              </a:gs>
              <a:gs pos="73000">
                <a:schemeClr val="tx1">
                  <a:lumMod val="75000"/>
                  <a:lumOff val="25000"/>
                  <a:alpha val="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noProof="0"/>
          </a:p>
        </p:txBody>
      </p:sp>
      <p:grpSp>
        <p:nvGrpSpPr>
          <p:cNvPr id="7" name="Graphic 3">
            <a:extLst>
              <a:ext uri="{FF2B5EF4-FFF2-40B4-BE49-F238E27FC236}">
                <a16:creationId xmlns:a16="http://schemas.microsoft.com/office/drawing/2014/main" id="{6F35CE42-A5F5-06DE-7C1E-262CF46BCA4F}"/>
              </a:ext>
            </a:extLst>
          </p:cNvPr>
          <p:cNvGrpSpPr/>
          <p:nvPr>
            <p:custDataLst>
              <p:tags r:id="rId1"/>
            </p:custDataLst>
          </p:nvPr>
        </p:nvGrpSpPr>
        <p:grpSpPr bwMode="gray">
          <a:xfrm>
            <a:off x="9848383" y="421200"/>
            <a:ext cx="1720226" cy="330356"/>
            <a:chOff x="9848382" y="421200"/>
            <a:chExt cx="1722787" cy="330356"/>
          </a:xfrm>
          <a:solidFill>
            <a:srgbClr val="FFFFFF"/>
          </a:solidFill>
        </p:grpSpPr>
        <p:sp>
          <p:nvSpPr>
            <p:cNvPr id="8" name="Freeform: Shape 4">
              <a:extLst>
                <a:ext uri="{FF2B5EF4-FFF2-40B4-BE49-F238E27FC236}">
                  <a16:creationId xmlns:a16="http://schemas.microsoft.com/office/drawing/2014/main" id="{FE3F5EDA-C3B6-F038-73FF-4A5621DE2492}"/>
                </a:ext>
              </a:extLst>
            </p:cNvPr>
            <p:cNvSpPr/>
            <p:nvPr/>
          </p:nvSpPr>
          <p:spPr bwMode="gray">
            <a:xfrm>
              <a:off x="9848382" y="567675"/>
              <a:ext cx="388341" cy="102400"/>
            </a:xfrm>
            <a:custGeom>
              <a:avLst/>
              <a:gdLst>
                <a:gd name="connsiteX0" fmla="*/ 120113 w 388341"/>
                <a:gd name="connsiteY0" fmla="*/ 19453 h 102400"/>
                <a:gd name="connsiteX1" fmla="*/ 274639 w 388341"/>
                <a:gd name="connsiteY1" fmla="*/ 50013 h 102400"/>
                <a:gd name="connsiteX2" fmla="*/ 388341 w 388341"/>
                <a:gd name="connsiteY2" fmla="*/ 0 h 102400"/>
                <a:gd name="connsiteX3" fmla="*/ 336316 w 388341"/>
                <a:gd name="connsiteY3" fmla="*/ 71457 h 102400"/>
                <a:gd name="connsiteX4" fmla="*/ 238218 w 388341"/>
                <a:gd name="connsiteY4" fmla="*/ 102400 h 102400"/>
                <a:gd name="connsiteX5" fmla="*/ 94893 w 388341"/>
                <a:gd name="connsiteY5" fmla="*/ 70269 h 102400"/>
                <a:gd name="connsiteX6" fmla="*/ 0 w 388341"/>
                <a:gd name="connsiteY6" fmla="*/ 101492 h 102400"/>
                <a:gd name="connsiteX7" fmla="*/ 120113 w 388341"/>
                <a:gd name="connsiteY7" fmla="*/ 19314 h 10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8341" h="102400">
                  <a:moveTo>
                    <a:pt x="120113" y="19453"/>
                  </a:moveTo>
                  <a:cubicBezTo>
                    <a:pt x="190173" y="19453"/>
                    <a:pt x="197605" y="50013"/>
                    <a:pt x="274639" y="50013"/>
                  </a:cubicBezTo>
                  <a:cubicBezTo>
                    <a:pt x="346707" y="50013"/>
                    <a:pt x="382353" y="8103"/>
                    <a:pt x="388341" y="0"/>
                  </a:cubicBezTo>
                  <a:cubicBezTo>
                    <a:pt x="377253" y="27733"/>
                    <a:pt x="359373" y="52291"/>
                    <a:pt x="336316" y="71457"/>
                  </a:cubicBezTo>
                  <a:cubicBezTo>
                    <a:pt x="309475" y="92901"/>
                    <a:pt x="275062" y="102400"/>
                    <a:pt x="238218" y="102400"/>
                  </a:cubicBezTo>
                  <a:cubicBezTo>
                    <a:pt x="185770" y="102400"/>
                    <a:pt x="150933" y="70269"/>
                    <a:pt x="94893" y="70269"/>
                  </a:cubicBezTo>
                  <a:cubicBezTo>
                    <a:pt x="48433" y="70269"/>
                    <a:pt x="15217" y="87313"/>
                    <a:pt x="0" y="101492"/>
                  </a:cubicBezTo>
                  <a:cubicBezTo>
                    <a:pt x="7221" y="79245"/>
                    <a:pt x="35646" y="19314"/>
                    <a:pt x="120113" y="19314"/>
                  </a:cubicBezTo>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9" name="Freeform: Shape 7">
              <a:extLst>
                <a:ext uri="{FF2B5EF4-FFF2-40B4-BE49-F238E27FC236}">
                  <a16:creationId xmlns:a16="http://schemas.microsoft.com/office/drawing/2014/main" id="{403D81DD-97DD-1A8E-AE6E-D20CE95CE653}"/>
                </a:ext>
              </a:extLst>
            </p:cNvPr>
            <p:cNvSpPr/>
            <p:nvPr/>
          </p:nvSpPr>
          <p:spPr bwMode="gray">
            <a:xfrm>
              <a:off x="9891213" y="493844"/>
              <a:ext cx="388376" cy="102400"/>
            </a:xfrm>
            <a:custGeom>
              <a:avLst/>
              <a:gdLst>
                <a:gd name="connsiteX0" fmla="*/ 120113 w 388376"/>
                <a:gd name="connsiteY0" fmla="*/ 19453 h 102400"/>
                <a:gd name="connsiteX1" fmla="*/ 274674 w 388376"/>
                <a:gd name="connsiteY1" fmla="*/ 50013 h 102400"/>
                <a:gd name="connsiteX2" fmla="*/ 388376 w 388376"/>
                <a:gd name="connsiteY2" fmla="*/ 0 h 102400"/>
                <a:gd name="connsiteX3" fmla="*/ 336316 w 388376"/>
                <a:gd name="connsiteY3" fmla="*/ 71457 h 102400"/>
                <a:gd name="connsiteX4" fmla="*/ 238253 w 388376"/>
                <a:gd name="connsiteY4" fmla="*/ 102400 h 102400"/>
                <a:gd name="connsiteX5" fmla="*/ 94893 w 388376"/>
                <a:gd name="connsiteY5" fmla="*/ 70269 h 102400"/>
                <a:gd name="connsiteX6" fmla="*/ 0 w 388376"/>
                <a:gd name="connsiteY6" fmla="*/ 101702 h 102400"/>
                <a:gd name="connsiteX7" fmla="*/ 120113 w 388376"/>
                <a:gd name="connsiteY7" fmla="*/ 19558 h 10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8376" h="102400">
                  <a:moveTo>
                    <a:pt x="120113" y="19453"/>
                  </a:moveTo>
                  <a:cubicBezTo>
                    <a:pt x="190208" y="19453"/>
                    <a:pt x="197781" y="50013"/>
                    <a:pt x="274674" y="50013"/>
                  </a:cubicBezTo>
                  <a:cubicBezTo>
                    <a:pt x="346742" y="50013"/>
                    <a:pt x="382353" y="8103"/>
                    <a:pt x="388376" y="0"/>
                  </a:cubicBezTo>
                  <a:cubicBezTo>
                    <a:pt x="377263" y="27728"/>
                    <a:pt x="359373" y="52283"/>
                    <a:pt x="336316" y="71457"/>
                  </a:cubicBezTo>
                  <a:cubicBezTo>
                    <a:pt x="309405" y="92901"/>
                    <a:pt x="275062" y="102400"/>
                    <a:pt x="238253" y="102400"/>
                  </a:cubicBezTo>
                  <a:cubicBezTo>
                    <a:pt x="185770" y="102400"/>
                    <a:pt x="150933" y="70269"/>
                    <a:pt x="94893" y="70269"/>
                  </a:cubicBezTo>
                  <a:cubicBezTo>
                    <a:pt x="48468" y="70269"/>
                    <a:pt x="15217" y="87313"/>
                    <a:pt x="0" y="101702"/>
                  </a:cubicBezTo>
                  <a:cubicBezTo>
                    <a:pt x="7221" y="79489"/>
                    <a:pt x="35646" y="19558"/>
                    <a:pt x="120113" y="19558"/>
                  </a:cubicBezTo>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0" name="Freeform: Shape 8">
              <a:extLst>
                <a:ext uri="{FF2B5EF4-FFF2-40B4-BE49-F238E27FC236}">
                  <a16:creationId xmlns:a16="http://schemas.microsoft.com/office/drawing/2014/main" id="{1CD0ACD5-0473-E88F-18DF-D7E5949135D0}"/>
                </a:ext>
              </a:extLst>
            </p:cNvPr>
            <p:cNvSpPr/>
            <p:nvPr/>
          </p:nvSpPr>
          <p:spPr bwMode="gray">
            <a:xfrm>
              <a:off x="9932073" y="421200"/>
              <a:ext cx="388341" cy="102400"/>
            </a:xfrm>
            <a:custGeom>
              <a:avLst/>
              <a:gdLst>
                <a:gd name="connsiteX0" fmla="*/ 120113 w 388341"/>
                <a:gd name="connsiteY0" fmla="*/ 19418 h 102400"/>
                <a:gd name="connsiteX1" fmla="*/ 274639 w 388341"/>
                <a:gd name="connsiteY1" fmla="*/ 50013 h 102400"/>
                <a:gd name="connsiteX2" fmla="*/ 388341 w 388341"/>
                <a:gd name="connsiteY2" fmla="*/ 0 h 102400"/>
                <a:gd name="connsiteX3" fmla="*/ 336281 w 388341"/>
                <a:gd name="connsiteY3" fmla="*/ 71457 h 102400"/>
                <a:gd name="connsiteX4" fmla="*/ 238218 w 388341"/>
                <a:gd name="connsiteY4" fmla="*/ 102400 h 102400"/>
                <a:gd name="connsiteX5" fmla="*/ 94857 w 388341"/>
                <a:gd name="connsiteY5" fmla="*/ 70234 h 102400"/>
                <a:gd name="connsiteX6" fmla="*/ 0 w 388341"/>
                <a:gd name="connsiteY6" fmla="*/ 101667 h 102400"/>
                <a:gd name="connsiteX7" fmla="*/ 120113 w 388341"/>
                <a:gd name="connsiteY7" fmla="*/ 19488 h 10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8341" h="102400">
                  <a:moveTo>
                    <a:pt x="120113" y="19418"/>
                  </a:moveTo>
                  <a:cubicBezTo>
                    <a:pt x="190173" y="19418"/>
                    <a:pt x="197605" y="50013"/>
                    <a:pt x="274639" y="50013"/>
                  </a:cubicBezTo>
                  <a:cubicBezTo>
                    <a:pt x="346707" y="50013"/>
                    <a:pt x="382353" y="8103"/>
                    <a:pt x="388341" y="0"/>
                  </a:cubicBezTo>
                  <a:cubicBezTo>
                    <a:pt x="377242" y="27735"/>
                    <a:pt x="359348" y="52293"/>
                    <a:pt x="336281" y="71457"/>
                  </a:cubicBezTo>
                  <a:cubicBezTo>
                    <a:pt x="309475" y="92901"/>
                    <a:pt x="275027" y="102400"/>
                    <a:pt x="238218" y="102400"/>
                  </a:cubicBezTo>
                  <a:cubicBezTo>
                    <a:pt x="185770" y="102400"/>
                    <a:pt x="150933" y="70234"/>
                    <a:pt x="94857" y="70234"/>
                  </a:cubicBezTo>
                  <a:cubicBezTo>
                    <a:pt x="48433" y="70234"/>
                    <a:pt x="15217" y="87313"/>
                    <a:pt x="0" y="101667"/>
                  </a:cubicBezTo>
                  <a:cubicBezTo>
                    <a:pt x="7045" y="79454"/>
                    <a:pt x="35611" y="19488"/>
                    <a:pt x="120113" y="19488"/>
                  </a:cubicBezTo>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1" name="Freeform: Shape 9">
              <a:extLst>
                <a:ext uri="{FF2B5EF4-FFF2-40B4-BE49-F238E27FC236}">
                  <a16:creationId xmlns:a16="http://schemas.microsoft.com/office/drawing/2014/main" id="{AED4DE57-7759-E5BA-75A7-A268D46E1F42}"/>
                </a:ext>
              </a:extLst>
            </p:cNvPr>
            <p:cNvSpPr/>
            <p:nvPr/>
          </p:nvSpPr>
          <p:spPr bwMode="gray">
            <a:xfrm>
              <a:off x="10257540" y="526385"/>
              <a:ext cx="184149" cy="225076"/>
            </a:xfrm>
            <a:custGeom>
              <a:avLst/>
              <a:gdLst>
                <a:gd name="connsiteX0" fmla="*/ 154421 w 184149"/>
                <a:gd name="connsiteY0" fmla="*/ 198103 h 225076"/>
                <a:gd name="connsiteX1" fmla="*/ 140014 w 184149"/>
                <a:gd name="connsiteY1" fmla="*/ 216334 h 225076"/>
                <a:gd name="connsiteX2" fmla="*/ 91582 w 184149"/>
                <a:gd name="connsiteY2" fmla="*/ 225066 h 225076"/>
                <a:gd name="connsiteX3" fmla="*/ 0 w 184149"/>
                <a:gd name="connsiteY3" fmla="*/ 133387 h 225076"/>
                <a:gd name="connsiteX4" fmla="*/ 122085 w 184149"/>
                <a:gd name="connsiteY4" fmla="*/ 9 h 225076"/>
                <a:gd name="connsiteX5" fmla="*/ 172948 w 184149"/>
                <a:gd name="connsiteY5" fmla="*/ 12302 h 225076"/>
                <a:gd name="connsiteX6" fmla="*/ 184149 w 184149"/>
                <a:gd name="connsiteY6" fmla="*/ 26272 h 225076"/>
                <a:gd name="connsiteX7" fmla="*/ 181754 w 184149"/>
                <a:gd name="connsiteY7" fmla="*/ 33013 h 225076"/>
                <a:gd name="connsiteX8" fmla="*/ 166538 w 184149"/>
                <a:gd name="connsiteY8" fmla="*/ 56028 h 225076"/>
                <a:gd name="connsiteX9" fmla="*/ 155336 w 184149"/>
                <a:gd name="connsiteY9" fmla="*/ 63013 h 225076"/>
                <a:gd name="connsiteX10" fmla="*/ 141247 w 184149"/>
                <a:gd name="connsiteY10" fmla="*/ 58648 h 225076"/>
                <a:gd name="connsiteX11" fmla="*/ 121627 w 184149"/>
                <a:gd name="connsiteY11" fmla="*/ 55155 h 225076"/>
                <a:gd name="connsiteX12" fmla="*/ 67982 w 184149"/>
                <a:gd name="connsiteY12" fmla="*/ 129825 h 225076"/>
                <a:gd name="connsiteX13" fmla="*/ 105601 w 184149"/>
                <a:gd name="connsiteY13" fmla="*/ 169500 h 225076"/>
                <a:gd name="connsiteX14" fmla="*/ 126735 w 184149"/>
                <a:gd name="connsiteY14" fmla="*/ 166007 h 225076"/>
                <a:gd name="connsiteX15" fmla="*/ 146742 w 184149"/>
                <a:gd name="connsiteY15" fmla="*/ 172364 h 225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4149" h="225076">
                  <a:moveTo>
                    <a:pt x="154421" y="198103"/>
                  </a:moveTo>
                  <a:cubicBezTo>
                    <a:pt x="157943" y="209978"/>
                    <a:pt x="145615" y="213959"/>
                    <a:pt x="140014" y="216334"/>
                  </a:cubicBezTo>
                  <a:cubicBezTo>
                    <a:pt x="124590" y="222318"/>
                    <a:pt x="108144" y="225284"/>
                    <a:pt x="91582" y="225066"/>
                  </a:cubicBezTo>
                  <a:cubicBezTo>
                    <a:pt x="27087" y="225066"/>
                    <a:pt x="0" y="182597"/>
                    <a:pt x="0" y="133387"/>
                  </a:cubicBezTo>
                  <a:cubicBezTo>
                    <a:pt x="0" y="66296"/>
                    <a:pt x="49630" y="9"/>
                    <a:pt x="122085" y="9"/>
                  </a:cubicBezTo>
                  <a:cubicBezTo>
                    <a:pt x="139813" y="-217"/>
                    <a:pt x="157312" y="4012"/>
                    <a:pt x="172948" y="12302"/>
                  </a:cubicBezTo>
                  <a:cubicBezTo>
                    <a:pt x="179746" y="15795"/>
                    <a:pt x="184149" y="20649"/>
                    <a:pt x="184149" y="26272"/>
                  </a:cubicBezTo>
                  <a:cubicBezTo>
                    <a:pt x="184079" y="28711"/>
                    <a:pt x="183241" y="31067"/>
                    <a:pt x="181754" y="33013"/>
                  </a:cubicBezTo>
                  <a:lnTo>
                    <a:pt x="166538" y="56028"/>
                  </a:lnTo>
                  <a:cubicBezTo>
                    <a:pt x="164357" y="60197"/>
                    <a:pt x="160071" y="62870"/>
                    <a:pt x="155336" y="63013"/>
                  </a:cubicBezTo>
                  <a:cubicBezTo>
                    <a:pt x="150123" y="63013"/>
                    <a:pt x="147693" y="60638"/>
                    <a:pt x="141247" y="58648"/>
                  </a:cubicBezTo>
                  <a:cubicBezTo>
                    <a:pt x="134991" y="56260"/>
                    <a:pt x="128330" y="55075"/>
                    <a:pt x="121627" y="55155"/>
                  </a:cubicBezTo>
                  <a:cubicBezTo>
                    <a:pt x="96407" y="55155"/>
                    <a:pt x="67982" y="81768"/>
                    <a:pt x="67982" y="129825"/>
                  </a:cubicBezTo>
                  <a:cubicBezTo>
                    <a:pt x="67982" y="158778"/>
                    <a:pt x="83586" y="169500"/>
                    <a:pt x="105601" y="169500"/>
                  </a:cubicBezTo>
                  <a:cubicBezTo>
                    <a:pt x="112783" y="169391"/>
                    <a:pt x="119905" y="168214"/>
                    <a:pt x="126735" y="166007"/>
                  </a:cubicBezTo>
                  <a:cubicBezTo>
                    <a:pt x="132335" y="164401"/>
                    <a:pt x="143149" y="160070"/>
                    <a:pt x="146742" y="172364"/>
                  </a:cubicBezTo>
                  <a:close/>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2" name="Freeform: Shape 10">
              <a:extLst>
                <a:ext uri="{FF2B5EF4-FFF2-40B4-BE49-F238E27FC236}">
                  <a16:creationId xmlns:a16="http://schemas.microsoft.com/office/drawing/2014/main" id="{AC46D47D-230E-4FB8-881F-669B732B218E}"/>
                </a:ext>
              </a:extLst>
            </p:cNvPr>
            <p:cNvSpPr/>
            <p:nvPr/>
          </p:nvSpPr>
          <p:spPr bwMode="gray">
            <a:xfrm>
              <a:off x="10430870" y="526394"/>
              <a:ext cx="216259" cy="225057"/>
            </a:xfrm>
            <a:custGeom>
              <a:avLst/>
              <a:gdLst>
                <a:gd name="connsiteX0" fmla="*/ 96941 w 216259"/>
                <a:gd name="connsiteY0" fmla="*/ 170295 h 225057"/>
                <a:gd name="connsiteX1" fmla="*/ 67706 w 216259"/>
                <a:gd name="connsiteY1" fmla="*/ 131004 h 225057"/>
                <a:gd name="connsiteX2" fmla="*/ 118956 w 216259"/>
                <a:gd name="connsiteY2" fmla="*/ 54762 h 225057"/>
                <a:gd name="connsiteX3" fmla="*/ 148192 w 216259"/>
                <a:gd name="connsiteY3" fmla="*/ 94472 h 225057"/>
                <a:gd name="connsiteX4" fmla="*/ 96941 w 216259"/>
                <a:gd name="connsiteY4" fmla="*/ 170295 h 225057"/>
                <a:gd name="connsiteX5" fmla="*/ 124557 w 216259"/>
                <a:gd name="connsiteY5" fmla="*/ 0 h 225057"/>
                <a:gd name="connsiteX6" fmla="*/ 41 w 216259"/>
                <a:gd name="connsiteY6" fmla="*/ 134985 h 225057"/>
                <a:gd name="connsiteX7" fmla="*/ 91341 w 216259"/>
                <a:gd name="connsiteY7" fmla="*/ 225057 h 225057"/>
                <a:gd name="connsiteX8" fmla="*/ 216244 w 216259"/>
                <a:gd name="connsiteY8" fmla="*/ 89303 h 225057"/>
                <a:gd name="connsiteX9" fmla="*/ 124662 w 216259"/>
                <a:gd name="connsiteY9" fmla="*/ 0 h 225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6259" h="225057">
                  <a:moveTo>
                    <a:pt x="96941" y="170295"/>
                  </a:moveTo>
                  <a:cubicBezTo>
                    <a:pt x="76124" y="170295"/>
                    <a:pt x="67318" y="154404"/>
                    <a:pt x="67706" y="131004"/>
                  </a:cubicBezTo>
                  <a:cubicBezTo>
                    <a:pt x="68516" y="89094"/>
                    <a:pt x="90531" y="54762"/>
                    <a:pt x="118956" y="54762"/>
                  </a:cubicBezTo>
                  <a:cubicBezTo>
                    <a:pt x="139773" y="54762"/>
                    <a:pt x="148579" y="70653"/>
                    <a:pt x="148192" y="94472"/>
                  </a:cubicBezTo>
                  <a:cubicBezTo>
                    <a:pt x="147382" y="138129"/>
                    <a:pt x="125367" y="170295"/>
                    <a:pt x="96941" y="170295"/>
                  </a:cubicBezTo>
                  <a:moveTo>
                    <a:pt x="124557" y="0"/>
                  </a:moveTo>
                  <a:cubicBezTo>
                    <a:pt x="48086" y="0"/>
                    <a:pt x="1661" y="63110"/>
                    <a:pt x="41" y="134985"/>
                  </a:cubicBezTo>
                  <a:cubicBezTo>
                    <a:pt x="-1297" y="185382"/>
                    <a:pt x="30087" y="225057"/>
                    <a:pt x="91341" y="225057"/>
                  </a:cubicBezTo>
                  <a:cubicBezTo>
                    <a:pt x="171404" y="225057"/>
                    <a:pt x="214624" y="161179"/>
                    <a:pt x="216244" y="89303"/>
                  </a:cubicBezTo>
                  <a:cubicBezTo>
                    <a:pt x="217054" y="39291"/>
                    <a:pt x="185423" y="0"/>
                    <a:pt x="124662" y="0"/>
                  </a:cubicBezTo>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3" name="Freeform: Shape 12">
              <a:extLst>
                <a:ext uri="{FF2B5EF4-FFF2-40B4-BE49-F238E27FC236}">
                  <a16:creationId xmlns:a16="http://schemas.microsoft.com/office/drawing/2014/main" id="{5AA6F05F-CB13-561C-8FED-BF311D4A3CC3}"/>
                </a:ext>
              </a:extLst>
            </p:cNvPr>
            <p:cNvSpPr/>
            <p:nvPr/>
          </p:nvSpPr>
          <p:spPr bwMode="gray">
            <a:xfrm>
              <a:off x="10653528" y="526394"/>
              <a:ext cx="219821" cy="219923"/>
            </a:xfrm>
            <a:custGeom>
              <a:avLst/>
              <a:gdLst>
                <a:gd name="connsiteX0" fmla="*/ 67274 w 219821"/>
                <a:gd name="connsiteY0" fmla="*/ 202845 h 219923"/>
                <a:gd name="connsiteX1" fmla="*/ 49662 w 219821"/>
                <a:gd name="connsiteY1" fmla="*/ 219923 h 219923"/>
                <a:gd name="connsiteX2" fmla="*/ 12043 w 219821"/>
                <a:gd name="connsiteY2" fmla="*/ 219923 h 219923"/>
                <a:gd name="connsiteX3" fmla="*/ 419 w 219821"/>
                <a:gd name="connsiteY3" fmla="*/ 204835 h 219923"/>
                <a:gd name="connsiteX4" fmla="*/ 30852 w 219821"/>
                <a:gd name="connsiteY4" fmla="*/ 46450 h 219923"/>
                <a:gd name="connsiteX5" fmla="*/ 53677 w 219821"/>
                <a:gd name="connsiteY5" fmla="*/ 17847 h 219923"/>
                <a:gd name="connsiteX6" fmla="*/ 138214 w 219821"/>
                <a:gd name="connsiteY6" fmla="*/ 0 h 219923"/>
                <a:gd name="connsiteX7" fmla="*/ 217503 w 219821"/>
                <a:gd name="connsiteY7" fmla="*/ 98838 h 219923"/>
                <a:gd name="connsiteX8" fmla="*/ 198728 w 219821"/>
                <a:gd name="connsiteY8" fmla="*/ 202845 h 219923"/>
                <a:gd name="connsiteX9" fmla="*/ 181116 w 219821"/>
                <a:gd name="connsiteY9" fmla="*/ 219923 h 219923"/>
                <a:gd name="connsiteX10" fmla="*/ 143321 w 219821"/>
                <a:gd name="connsiteY10" fmla="*/ 219923 h 219923"/>
                <a:gd name="connsiteX11" fmla="*/ 131698 w 219821"/>
                <a:gd name="connsiteY11" fmla="*/ 204835 h 219923"/>
                <a:gd name="connsiteX12" fmla="*/ 151317 w 219821"/>
                <a:gd name="connsiteY12" fmla="*/ 93669 h 219923"/>
                <a:gd name="connsiteX13" fmla="*/ 152550 w 219821"/>
                <a:gd name="connsiteY13" fmla="*/ 82179 h 219923"/>
                <a:gd name="connsiteX14" fmla="*/ 128528 w 219821"/>
                <a:gd name="connsiteY14" fmla="*/ 56753 h 219923"/>
                <a:gd name="connsiteX15" fmla="*/ 109295 w 219821"/>
                <a:gd name="connsiteY15" fmla="*/ 58360 h 219923"/>
                <a:gd name="connsiteX16" fmla="*/ 90486 w 219821"/>
                <a:gd name="connsiteY16" fmla="*/ 75403 h 219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19821" h="219923">
                  <a:moveTo>
                    <a:pt x="67274" y="202845"/>
                  </a:moveTo>
                  <a:cubicBezTo>
                    <a:pt x="65266" y="213567"/>
                    <a:pt x="60053" y="219923"/>
                    <a:pt x="49662" y="219923"/>
                  </a:cubicBezTo>
                  <a:lnTo>
                    <a:pt x="12043" y="219923"/>
                  </a:lnTo>
                  <a:cubicBezTo>
                    <a:pt x="3624" y="219923"/>
                    <a:pt x="-1554" y="214754"/>
                    <a:pt x="419" y="204835"/>
                  </a:cubicBezTo>
                  <a:lnTo>
                    <a:pt x="30852" y="46450"/>
                  </a:lnTo>
                  <a:cubicBezTo>
                    <a:pt x="34375" y="28569"/>
                    <a:pt x="43251" y="23016"/>
                    <a:pt x="53677" y="17847"/>
                  </a:cubicBezTo>
                  <a:cubicBezTo>
                    <a:pt x="75692" y="6741"/>
                    <a:pt x="109331" y="0"/>
                    <a:pt x="138214" y="0"/>
                  </a:cubicBezTo>
                  <a:cubicBezTo>
                    <a:pt x="205879" y="0"/>
                    <a:pt x="227506" y="43656"/>
                    <a:pt x="217503" y="98838"/>
                  </a:cubicBezTo>
                  <a:lnTo>
                    <a:pt x="198728" y="202845"/>
                  </a:lnTo>
                  <a:cubicBezTo>
                    <a:pt x="196721" y="213567"/>
                    <a:pt x="191684" y="219923"/>
                    <a:pt x="181116" y="219923"/>
                  </a:cubicBezTo>
                  <a:lnTo>
                    <a:pt x="143321" y="219923"/>
                  </a:lnTo>
                  <a:cubicBezTo>
                    <a:pt x="134903" y="219923"/>
                    <a:pt x="130113" y="214754"/>
                    <a:pt x="131698" y="204835"/>
                  </a:cubicBezTo>
                  <a:lnTo>
                    <a:pt x="151317" y="93669"/>
                  </a:lnTo>
                  <a:cubicBezTo>
                    <a:pt x="152067" y="89882"/>
                    <a:pt x="152480" y="86037"/>
                    <a:pt x="152550" y="82179"/>
                  </a:cubicBezTo>
                  <a:cubicBezTo>
                    <a:pt x="152550" y="67091"/>
                    <a:pt x="145717" y="56753"/>
                    <a:pt x="128528" y="56753"/>
                  </a:cubicBezTo>
                  <a:cubicBezTo>
                    <a:pt x="122085" y="56802"/>
                    <a:pt x="115657" y="57339"/>
                    <a:pt x="109295" y="58360"/>
                  </a:cubicBezTo>
                  <a:cubicBezTo>
                    <a:pt x="96474" y="60316"/>
                    <a:pt x="92881" y="64297"/>
                    <a:pt x="90486" y="75403"/>
                  </a:cubicBezTo>
                  <a:close/>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4" name="Freeform: Shape 13">
              <a:extLst>
                <a:ext uri="{FF2B5EF4-FFF2-40B4-BE49-F238E27FC236}">
                  <a16:creationId xmlns:a16="http://schemas.microsoft.com/office/drawing/2014/main" id="{77BBFC31-92BF-91C7-A553-6B293392E8C2}"/>
                </a:ext>
              </a:extLst>
            </p:cNvPr>
            <p:cNvSpPr/>
            <p:nvPr/>
          </p:nvSpPr>
          <p:spPr bwMode="gray">
            <a:xfrm>
              <a:off x="10892552" y="434264"/>
              <a:ext cx="240374" cy="317187"/>
            </a:xfrm>
            <a:custGeom>
              <a:avLst/>
              <a:gdLst>
                <a:gd name="connsiteX0" fmla="*/ 135823 w 240374"/>
                <a:gd name="connsiteY0" fmla="*/ 227919 h 317187"/>
                <a:gd name="connsiteX1" fmla="*/ 97393 w 240374"/>
                <a:gd name="connsiteY1" fmla="*/ 262844 h 317187"/>
                <a:gd name="connsiteX2" fmla="*/ 66150 w 240374"/>
                <a:gd name="connsiteY2" fmla="*/ 223972 h 317187"/>
                <a:gd name="connsiteX3" fmla="*/ 123001 w 240374"/>
                <a:gd name="connsiteY3" fmla="*/ 146543 h 317187"/>
                <a:gd name="connsiteX4" fmla="*/ 149912 w 240374"/>
                <a:gd name="connsiteY4" fmla="*/ 151293 h 317187"/>
                <a:gd name="connsiteX5" fmla="*/ 228179 w 240374"/>
                <a:gd name="connsiteY5" fmla="*/ 33 h 317187"/>
                <a:gd name="connsiteX6" fmla="*/ 190560 w 240374"/>
                <a:gd name="connsiteY6" fmla="*/ 5202 h 317187"/>
                <a:gd name="connsiteX7" fmla="*/ 172948 w 240374"/>
                <a:gd name="connsiteY7" fmla="*/ 20674 h 317187"/>
                <a:gd name="connsiteX8" fmla="*/ 159352 w 240374"/>
                <a:gd name="connsiteY8" fmla="*/ 98487 h 317187"/>
                <a:gd name="connsiteX9" fmla="*/ 124903 w 240374"/>
                <a:gd name="connsiteY9" fmla="*/ 92933 h 317187"/>
                <a:gd name="connsiteX10" fmla="*/ 0 w 240374"/>
                <a:gd name="connsiteY10" fmla="*/ 230259 h 317187"/>
                <a:gd name="connsiteX11" fmla="*/ 90490 w 240374"/>
                <a:gd name="connsiteY11" fmla="*/ 317187 h 317187"/>
                <a:gd name="connsiteX12" fmla="*/ 201374 w 240374"/>
                <a:gd name="connsiteY12" fmla="*/ 231446 h 317187"/>
                <a:gd name="connsiteX13" fmla="*/ 240120 w 240374"/>
                <a:gd name="connsiteY13" fmla="*/ 12746 h 317187"/>
                <a:gd name="connsiteX14" fmla="*/ 228073 w 240374"/>
                <a:gd name="connsiteY14" fmla="*/ 33 h 317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0374" h="317187">
                  <a:moveTo>
                    <a:pt x="135823" y="227919"/>
                  </a:moveTo>
                  <a:cubicBezTo>
                    <a:pt x="131032" y="254916"/>
                    <a:pt x="113808" y="263263"/>
                    <a:pt x="97393" y="262844"/>
                  </a:cubicBezTo>
                  <a:cubicBezTo>
                    <a:pt x="80979" y="262425"/>
                    <a:pt x="66150" y="250166"/>
                    <a:pt x="66150" y="223972"/>
                  </a:cubicBezTo>
                  <a:cubicBezTo>
                    <a:pt x="66150" y="193378"/>
                    <a:pt x="80240" y="146543"/>
                    <a:pt x="123001" y="146543"/>
                  </a:cubicBezTo>
                  <a:cubicBezTo>
                    <a:pt x="132212" y="146179"/>
                    <a:pt x="141395" y="147800"/>
                    <a:pt x="149912" y="151293"/>
                  </a:cubicBezTo>
                  <a:close/>
                  <a:moveTo>
                    <a:pt x="228179" y="33"/>
                  </a:moveTo>
                  <a:cubicBezTo>
                    <a:pt x="215541" y="951"/>
                    <a:pt x="202973" y="2678"/>
                    <a:pt x="190560" y="5202"/>
                  </a:cubicBezTo>
                  <a:cubicBezTo>
                    <a:pt x="184149" y="6354"/>
                    <a:pt x="175343" y="7961"/>
                    <a:pt x="172948" y="20674"/>
                  </a:cubicBezTo>
                  <a:lnTo>
                    <a:pt x="159352" y="98487"/>
                  </a:lnTo>
                  <a:cubicBezTo>
                    <a:pt x="148193" y="95025"/>
                    <a:pt x="136594" y="93155"/>
                    <a:pt x="124903" y="92933"/>
                  </a:cubicBezTo>
                  <a:cubicBezTo>
                    <a:pt x="49243" y="92933"/>
                    <a:pt x="0" y="155624"/>
                    <a:pt x="0" y="230259"/>
                  </a:cubicBezTo>
                  <a:cubicBezTo>
                    <a:pt x="0" y="289003"/>
                    <a:pt x="44030" y="317187"/>
                    <a:pt x="90490" y="317187"/>
                  </a:cubicBezTo>
                  <a:cubicBezTo>
                    <a:pt x="152519" y="317187"/>
                    <a:pt x="191370" y="288619"/>
                    <a:pt x="201374" y="231446"/>
                  </a:cubicBezTo>
                  <a:lnTo>
                    <a:pt x="240120" y="12746"/>
                  </a:lnTo>
                  <a:cubicBezTo>
                    <a:pt x="241705" y="3176"/>
                    <a:pt x="235682" y="-386"/>
                    <a:pt x="228073" y="33"/>
                  </a:cubicBezTo>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5" name="Freeform: Shape 14">
              <a:extLst>
                <a:ext uri="{FF2B5EF4-FFF2-40B4-BE49-F238E27FC236}">
                  <a16:creationId xmlns:a16="http://schemas.microsoft.com/office/drawing/2014/main" id="{F75922C2-5CF1-F8FF-F52E-0864A0C2CE75}"/>
                </a:ext>
              </a:extLst>
            </p:cNvPr>
            <p:cNvSpPr/>
            <p:nvPr/>
          </p:nvSpPr>
          <p:spPr bwMode="gray">
            <a:xfrm>
              <a:off x="11114249" y="526568"/>
              <a:ext cx="197077" cy="224987"/>
            </a:xfrm>
            <a:custGeom>
              <a:avLst/>
              <a:gdLst>
                <a:gd name="connsiteX0" fmla="*/ 125468 w 197077"/>
                <a:gd name="connsiteY0" fmla="*/ 146092 h 224987"/>
                <a:gd name="connsiteX1" fmla="*/ 84256 w 197077"/>
                <a:gd name="connsiteY1" fmla="*/ 174241 h 224987"/>
                <a:gd name="connsiteX2" fmla="*/ 59600 w 197077"/>
                <a:gd name="connsiteY2" fmla="*/ 154019 h 224987"/>
                <a:gd name="connsiteX3" fmla="*/ 101868 w 197077"/>
                <a:gd name="connsiteY3" fmla="*/ 127407 h 224987"/>
                <a:gd name="connsiteX4" fmla="*/ 128286 w 197077"/>
                <a:gd name="connsiteY4" fmla="*/ 129816 h 224987"/>
                <a:gd name="connsiteX5" fmla="*/ 111378 w 197077"/>
                <a:gd name="connsiteY5" fmla="*/ 0 h 224987"/>
                <a:gd name="connsiteX6" fmla="*/ 42093 w 197077"/>
                <a:gd name="connsiteY6" fmla="*/ 13970 h 224987"/>
                <a:gd name="connsiteX7" fmla="*/ 32900 w 197077"/>
                <a:gd name="connsiteY7" fmla="*/ 34227 h 224987"/>
                <a:gd name="connsiteX8" fmla="*/ 42093 w 197077"/>
                <a:gd name="connsiteY8" fmla="*/ 55182 h 224987"/>
                <a:gd name="connsiteX9" fmla="*/ 60903 w 197077"/>
                <a:gd name="connsiteY9" fmla="*/ 61154 h 224987"/>
                <a:gd name="connsiteX10" fmla="*/ 101340 w 197077"/>
                <a:gd name="connsiteY10" fmla="*/ 51654 h 224987"/>
                <a:gd name="connsiteX11" fmla="*/ 136563 w 197077"/>
                <a:gd name="connsiteY11" fmla="*/ 82214 h 224987"/>
                <a:gd name="connsiteX12" fmla="*/ 135824 w 197077"/>
                <a:gd name="connsiteY12" fmla="*/ 86719 h 224987"/>
                <a:gd name="connsiteX13" fmla="*/ 102995 w 197077"/>
                <a:gd name="connsiteY13" fmla="*/ 84344 h 224987"/>
                <a:gd name="connsiteX14" fmla="*/ 107 w 197077"/>
                <a:gd name="connsiteY14" fmla="*/ 164672 h 224987"/>
                <a:gd name="connsiteX15" fmla="*/ 76965 w 197077"/>
                <a:gd name="connsiteY15" fmla="*/ 224987 h 224987"/>
                <a:gd name="connsiteX16" fmla="*/ 185066 w 197077"/>
                <a:gd name="connsiteY16" fmla="*/ 148781 h 224987"/>
                <a:gd name="connsiteX17" fmla="*/ 195070 w 197077"/>
                <a:gd name="connsiteY17" fmla="*/ 93599 h 224987"/>
                <a:gd name="connsiteX18" fmla="*/ 197078 w 197077"/>
                <a:gd name="connsiteY18" fmla="*/ 72644 h 224987"/>
                <a:gd name="connsiteX19" fmla="*/ 111414 w 197077"/>
                <a:gd name="connsiteY19" fmla="*/ 0 h 224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97077" h="224987">
                  <a:moveTo>
                    <a:pt x="125468" y="146092"/>
                  </a:moveTo>
                  <a:cubicBezTo>
                    <a:pt x="122685" y="165126"/>
                    <a:pt x="105848" y="174241"/>
                    <a:pt x="84256" y="174241"/>
                  </a:cubicBezTo>
                  <a:cubicBezTo>
                    <a:pt x="68617" y="174241"/>
                    <a:pt x="59600" y="166732"/>
                    <a:pt x="59600" y="154019"/>
                  </a:cubicBezTo>
                  <a:cubicBezTo>
                    <a:pt x="59600" y="133064"/>
                    <a:pt x="81227" y="127407"/>
                    <a:pt x="101868" y="127407"/>
                  </a:cubicBezTo>
                  <a:cubicBezTo>
                    <a:pt x="110727" y="127491"/>
                    <a:pt x="119561" y="128297"/>
                    <a:pt x="128286" y="129816"/>
                  </a:cubicBezTo>
                  <a:close/>
                  <a:moveTo>
                    <a:pt x="111378" y="0"/>
                  </a:moveTo>
                  <a:cubicBezTo>
                    <a:pt x="84151" y="0"/>
                    <a:pt x="64918" y="5134"/>
                    <a:pt x="42093" y="13970"/>
                  </a:cubicBezTo>
                  <a:cubicBezTo>
                    <a:pt x="35683" y="16345"/>
                    <a:pt x="27300" y="21514"/>
                    <a:pt x="32900" y="34227"/>
                  </a:cubicBezTo>
                  <a:lnTo>
                    <a:pt x="42093" y="55182"/>
                  </a:lnTo>
                  <a:cubicBezTo>
                    <a:pt x="47307" y="66707"/>
                    <a:pt x="56183" y="63144"/>
                    <a:pt x="60903" y="61154"/>
                  </a:cubicBezTo>
                  <a:cubicBezTo>
                    <a:pt x="72527" y="56788"/>
                    <a:pt x="87743" y="51654"/>
                    <a:pt x="101340" y="51654"/>
                  </a:cubicBezTo>
                  <a:cubicBezTo>
                    <a:pt x="126983" y="51654"/>
                    <a:pt x="139769" y="62132"/>
                    <a:pt x="136563" y="82214"/>
                  </a:cubicBezTo>
                  <a:lnTo>
                    <a:pt x="135824" y="86719"/>
                  </a:lnTo>
                  <a:cubicBezTo>
                    <a:pt x="124954" y="85129"/>
                    <a:pt x="113982" y="84336"/>
                    <a:pt x="102995" y="84344"/>
                  </a:cubicBezTo>
                  <a:cubicBezTo>
                    <a:pt x="49350" y="84344"/>
                    <a:pt x="-2676" y="104181"/>
                    <a:pt x="107" y="164672"/>
                  </a:cubicBezTo>
                  <a:cubicBezTo>
                    <a:pt x="1692" y="203578"/>
                    <a:pt x="37726" y="224987"/>
                    <a:pt x="76965" y="224987"/>
                  </a:cubicBezTo>
                  <a:cubicBezTo>
                    <a:pt x="139029" y="224987"/>
                    <a:pt x="176261" y="198793"/>
                    <a:pt x="185066" y="148781"/>
                  </a:cubicBezTo>
                  <a:lnTo>
                    <a:pt x="195070" y="93599"/>
                  </a:lnTo>
                  <a:cubicBezTo>
                    <a:pt x="196310" y="86679"/>
                    <a:pt x="196983" y="79671"/>
                    <a:pt x="197078" y="72644"/>
                  </a:cubicBezTo>
                  <a:cubicBezTo>
                    <a:pt x="197078" y="26997"/>
                    <a:pt x="165376" y="0"/>
                    <a:pt x="111414" y="0"/>
                  </a:cubicBezTo>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6" name="Freeform: Shape 15">
              <a:extLst>
                <a:ext uri="{FF2B5EF4-FFF2-40B4-BE49-F238E27FC236}">
                  <a16:creationId xmlns:a16="http://schemas.microsoft.com/office/drawing/2014/main" id="{DB0D8079-0982-25B0-BE7E-BE74B1C14DE9}"/>
                </a:ext>
              </a:extLst>
            </p:cNvPr>
            <p:cNvSpPr/>
            <p:nvPr/>
          </p:nvSpPr>
          <p:spPr bwMode="gray">
            <a:xfrm>
              <a:off x="11317014" y="528322"/>
              <a:ext cx="101367" cy="217995"/>
            </a:xfrm>
            <a:custGeom>
              <a:avLst/>
              <a:gdLst>
                <a:gd name="connsiteX0" fmla="*/ 32742 w 101367"/>
                <a:gd name="connsiteY0" fmla="*/ 20703 h 217995"/>
                <a:gd name="connsiteX1" fmla="*/ 50354 w 101367"/>
                <a:gd name="connsiteY1" fmla="*/ 5197 h 217995"/>
                <a:gd name="connsiteX2" fmla="*/ 89100 w 101367"/>
                <a:gd name="connsiteY2" fmla="*/ 28 h 217995"/>
                <a:gd name="connsiteX3" fmla="*/ 101111 w 101367"/>
                <a:gd name="connsiteY3" fmla="*/ 12741 h 217995"/>
                <a:gd name="connsiteX4" fmla="*/ 67966 w 101367"/>
                <a:gd name="connsiteY4" fmla="*/ 200917 h 217995"/>
                <a:gd name="connsiteX5" fmla="*/ 50354 w 101367"/>
                <a:gd name="connsiteY5" fmla="*/ 217995 h 217995"/>
                <a:gd name="connsiteX6" fmla="*/ 11925 w 101367"/>
                <a:gd name="connsiteY6" fmla="*/ 217995 h 217995"/>
                <a:gd name="connsiteX7" fmla="*/ 301 w 101367"/>
                <a:gd name="connsiteY7" fmla="*/ 202907 h 217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367" h="217995">
                  <a:moveTo>
                    <a:pt x="32742" y="20703"/>
                  </a:moveTo>
                  <a:cubicBezTo>
                    <a:pt x="35137" y="7991"/>
                    <a:pt x="43943" y="6384"/>
                    <a:pt x="50354" y="5197"/>
                  </a:cubicBezTo>
                  <a:cubicBezTo>
                    <a:pt x="63154" y="2704"/>
                    <a:pt x="76092" y="978"/>
                    <a:pt x="89100" y="28"/>
                  </a:cubicBezTo>
                  <a:cubicBezTo>
                    <a:pt x="96708" y="-356"/>
                    <a:pt x="102696" y="3206"/>
                    <a:pt x="101111" y="12741"/>
                  </a:cubicBezTo>
                  <a:lnTo>
                    <a:pt x="67966" y="200917"/>
                  </a:lnTo>
                  <a:cubicBezTo>
                    <a:pt x="65993" y="211639"/>
                    <a:pt x="60921" y="217995"/>
                    <a:pt x="50354" y="217995"/>
                  </a:cubicBezTo>
                  <a:lnTo>
                    <a:pt x="11925" y="217995"/>
                  </a:lnTo>
                  <a:cubicBezTo>
                    <a:pt x="3506" y="217995"/>
                    <a:pt x="-1284" y="212826"/>
                    <a:pt x="301" y="202907"/>
                  </a:cubicBezTo>
                  <a:close/>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7" name="Freeform: Shape 16">
              <a:extLst>
                <a:ext uri="{FF2B5EF4-FFF2-40B4-BE49-F238E27FC236}">
                  <a16:creationId xmlns:a16="http://schemas.microsoft.com/office/drawing/2014/main" id="{0926EFC8-4160-E4AC-6796-4875E06433DF}"/>
                </a:ext>
              </a:extLst>
            </p:cNvPr>
            <p:cNvSpPr/>
            <p:nvPr/>
          </p:nvSpPr>
          <p:spPr bwMode="gray">
            <a:xfrm>
              <a:off x="11354598" y="433493"/>
              <a:ext cx="78368" cy="72259"/>
            </a:xfrm>
            <a:custGeom>
              <a:avLst/>
              <a:gdLst>
                <a:gd name="connsiteX0" fmla="*/ 43626 w 78368"/>
                <a:gd name="connsiteY0" fmla="*/ 0 h 72259"/>
                <a:gd name="connsiteX1" fmla="*/ 78039 w 78368"/>
                <a:gd name="connsiteY1" fmla="*/ 38103 h 72259"/>
                <a:gd name="connsiteX2" fmla="*/ 36018 w 78368"/>
                <a:gd name="connsiteY2" fmla="*/ 72260 h 72259"/>
                <a:gd name="connsiteX3" fmla="*/ 371 w 78368"/>
                <a:gd name="connsiteY3" fmla="*/ 34157 h 72259"/>
                <a:gd name="connsiteX4" fmla="*/ 43626 w 78368"/>
                <a:gd name="connsiteY4" fmla="*/ 0 h 722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368" h="72259">
                  <a:moveTo>
                    <a:pt x="43626" y="0"/>
                  </a:moveTo>
                  <a:cubicBezTo>
                    <a:pt x="65641" y="0"/>
                    <a:pt x="80822" y="16275"/>
                    <a:pt x="78039" y="38103"/>
                  </a:cubicBezTo>
                  <a:cubicBezTo>
                    <a:pt x="74834" y="57172"/>
                    <a:pt x="59618" y="72260"/>
                    <a:pt x="36018" y="72260"/>
                  </a:cubicBezTo>
                  <a:cubicBezTo>
                    <a:pt x="13968" y="72260"/>
                    <a:pt x="-2728" y="57172"/>
                    <a:pt x="371" y="34157"/>
                  </a:cubicBezTo>
                  <a:cubicBezTo>
                    <a:pt x="3189" y="16275"/>
                    <a:pt x="20378" y="0"/>
                    <a:pt x="43626" y="0"/>
                  </a:cubicBezTo>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8" name="Freeform: Shape 17">
              <a:extLst>
                <a:ext uri="{FF2B5EF4-FFF2-40B4-BE49-F238E27FC236}">
                  <a16:creationId xmlns:a16="http://schemas.microsoft.com/office/drawing/2014/main" id="{29852E7D-DC6A-E8BE-FA56-3FD0A0939AC5}"/>
                </a:ext>
              </a:extLst>
            </p:cNvPr>
            <p:cNvSpPr/>
            <p:nvPr/>
          </p:nvSpPr>
          <p:spPr bwMode="gray">
            <a:xfrm>
              <a:off x="11415524" y="527448"/>
              <a:ext cx="155645" cy="218868"/>
            </a:xfrm>
            <a:custGeom>
              <a:avLst/>
              <a:gdLst>
                <a:gd name="connsiteX0" fmla="*/ 24334 w 155645"/>
                <a:gd name="connsiteY0" fmla="*/ 67608 h 218868"/>
                <a:gd name="connsiteX1" fmla="*/ 110808 w 155645"/>
                <a:gd name="connsiteY1" fmla="*/ 133 h 218868"/>
                <a:gd name="connsiteX2" fmla="*/ 143637 w 155645"/>
                <a:gd name="connsiteY2" fmla="*/ 1705 h 218868"/>
                <a:gd name="connsiteX3" fmla="*/ 155260 w 155645"/>
                <a:gd name="connsiteY3" fmla="*/ 16792 h 218868"/>
                <a:gd name="connsiteX4" fmla="*/ 150047 w 155645"/>
                <a:gd name="connsiteY4" fmla="*/ 45012 h 218868"/>
                <a:gd name="connsiteX5" fmla="*/ 132436 w 155645"/>
                <a:gd name="connsiteY5" fmla="*/ 54896 h 218868"/>
                <a:gd name="connsiteX6" fmla="*/ 124475 w 155645"/>
                <a:gd name="connsiteY6" fmla="*/ 54896 h 218868"/>
                <a:gd name="connsiteX7" fmla="*/ 88406 w 155645"/>
                <a:gd name="connsiteY7" fmla="*/ 85490 h 218868"/>
                <a:gd name="connsiteX8" fmla="*/ 67976 w 155645"/>
                <a:gd name="connsiteY8" fmla="*/ 201790 h 218868"/>
                <a:gd name="connsiteX9" fmla="*/ 50364 w 155645"/>
                <a:gd name="connsiteY9" fmla="*/ 218869 h 218868"/>
                <a:gd name="connsiteX10" fmla="*/ 11900 w 155645"/>
                <a:gd name="connsiteY10" fmla="*/ 218869 h 218868"/>
                <a:gd name="connsiteX11" fmla="*/ 311 w 155645"/>
                <a:gd name="connsiteY11" fmla="*/ 203781 h 21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5645" h="218868">
                  <a:moveTo>
                    <a:pt x="24334" y="67608"/>
                  </a:moveTo>
                  <a:cubicBezTo>
                    <a:pt x="33527" y="16792"/>
                    <a:pt x="69949" y="133"/>
                    <a:pt x="110808" y="133"/>
                  </a:cubicBezTo>
                  <a:cubicBezTo>
                    <a:pt x="121777" y="-274"/>
                    <a:pt x="132760" y="252"/>
                    <a:pt x="143637" y="1705"/>
                  </a:cubicBezTo>
                  <a:cubicBezTo>
                    <a:pt x="153640" y="3311"/>
                    <a:pt x="156846" y="8480"/>
                    <a:pt x="155260" y="16792"/>
                  </a:cubicBezTo>
                  <a:lnTo>
                    <a:pt x="150047" y="45012"/>
                  </a:lnTo>
                  <a:cubicBezTo>
                    <a:pt x="148427" y="54512"/>
                    <a:pt x="140819" y="54896"/>
                    <a:pt x="132436" y="54896"/>
                  </a:cubicBezTo>
                  <a:lnTo>
                    <a:pt x="124475" y="54896"/>
                  </a:lnTo>
                  <a:cubicBezTo>
                    <a:pt x="102812" y="54896"/>
                    <a:pt x="92421" y="63243"/>
                    <a:pt x="88406" y="85490"/>
                  </a:cubicBezTo>
                  <a:lnTo>
                    <a:pt x="67976" y="201790"/>
                  </a:lnTo>
                  <a:cubicBezTo>
                    <a:pt x="66004" y="212512"/>
                    <a:pt x="60931" y="218869"/>
                    <a:pt x="50364" y="218869"/>
                  </a:cubicBezTo>
                  <a:lnTo>
                    <a:pt x="11900" y="218869"/>
                  </a:lnTo>
                  <a:cubicBezTo>
                    <a:pt x="3517" y="218869"/>
                    <a:pt x="-1309" y="213700"/>
                    <a:pt x="311" y="203781"/>
                  </a:cubicBezTo>
                  <a:close/>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grpSp>
      <p:sp>
        <p:nvSpPr>
          <p:cNvPr id="4" name="Textfeld 3">
            <a:extLst>
              <a:ext uri="{FF2B5EF4-FFF2-40B4-BE49-F238E27FC236}">
                <a16:creationId xmlns:a16="http://schemas.microsoft.com/office/drawing/2014/main" id="{F4BC0212-B177-C9FA-364A-411570D86621}"/>
              </a:ext>
            </a:extLst>
          </p:cNvPr>
          <p:cNvSpPr txBox="1"/>
          <p:nvPr/>
        </p:nvSpPr>
        <p:spPr>
          <a:xfrm>
            <a:off x="871865" y="869320"/>
            <a:ext cx="9577064" cy="913070"/>
          </a:xfrm>
          <a:prstGeom prst="rect">
            <a:avLst/>
          </a:prstGeom>
          <a:noFill/>
        </p:spPr>
        <p:txBody>
          <a:bodyPr wrap="square">
            <a:spAutoFit/>
          </a:bodyPr>
          <a:lstStyle/>
          <a:p>
            <a:r>
              <a:rPr lang="en-US" sz="4000" b="1" baseline="30000">
                <a:solidFill>
                  <a:schemeClr val="bg1"/>
                </a:solidFill>
              </a:rPr>
              <a:t>Spital STS Thun AG </a:t>
            </a:r>
          </a:p>
          <a:p>
            <a:r>
              <a:rPr lang="en-US" sz="4000" b="1" baseline="30000">
                <a:solidFill>
                  <a:schemeClr val="bg1"/>
                </a:solidFill>
                <a:latin typeface="+mj-lt"/>
              </a:rPr>
              <a:t>Thun</a:t>
            </a:r>
            <a:r>
              <a:rPr lang="en-CA" sz="4000" b="1" baseline="30000">
                <a:solidFill>
                  <a:schemeClr val="bg1"/>
                </a:solidFill>
                <a:latin typeface="+mj-lt"/>
              </a:rPr>
              <a:t>, Switzerland</a:t>
            </a:r>
            <a:endParaRPr lang="en-CA" sz="4000" b="1" i="0" u="none" strike="noStrike" baseline="30000" noProof="0">
              <a:solidFill>
                <a:schemeClr val="bg1"/>
              </a:solidFill>
              <a:latin typeface="+mj-lt"/>
            </a:endParaRPr>
          </a:p>
        </p:txBody>
      </p:sp>
      <p:pic>
        <p:nvPicPr>
          <p:cNvPr id="5" name="Graphic 4" descr="Germ with solid fill">
            <a:extLst>
              <a:ext uri="{FF2B5EF4-FFF2-40B4-BE49-F238E27FC236}">
                <a16:creationId xmlns:a16="http://schemas.microsoft.com/office/drawing/2014/main" id="{78ADCC43-13DD-137A-9F09-9179EBED6BD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0556171" y="5295140"/>
            <a:ext cx="1309178" cy="1309178"/>
          </a:xfrm>
          <a:prstGeom prst="rect">
            <a:avLst/>
          </a:prstGeom>
        </p:spPr>
      </p:pic>
      <p:sp>
        <p:nvSpPr>
          <p:cNvPr id="6" name="Rectangle: Rounded Corners 5">
            <a:extLst>
              <a:ext uri="{FF2B5EF4-FFF2-40B4-BE49-F238E27FC236}">
                <a16:creationId xmlns:a16="http://schemas.microsoft.com/office/drawing/2014/main" id="{1049D90E-CFB6-4271-4D66-3C628D47783C}"/>
              </a:ext>
            </a:extLst>
          </p:cNvPr>
          <p:cNvSpPr/>
          <p:nvPr/>
        </p:nvSpPr>
        <p:spPr>
          <a:xfrm>
            <a:off x="965869" y="2055464"/>
            <a:ext cx="2478024" cy="2825919"/>
          </a:xfrm>
          <a:prstGeom prst="roundRect">
            <a:avLst>
              <a:gd name="adj" fmla="val 7348"/>
            </a:avLst>
          </a:prstGeom>
          <a:solidFill>
            <a:srgbClr val="016AB3">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r>
              <a:rPr lang="en-US" sz="1400"/>
              <a:t>A modern hospital center featuring advanced equipment with complete digitization including centralized digital control, 3D and 4K imaging, automated documentation, and video conferencing capabilities.</a:t>
            </a:r>
          </a:p>
          <a:p>
            <a:endParaRPr lang="en-US" sz="1400"/>
          </a:p>
          <a:p>
            <a:r>
              <a:rPr lang="en-US" sz="1400"/>
              <a:t>DL systems: 3</a:t>
            </a:r>
          </a:p>
          <a:p>
            <a:r>
              <a:rPr lang="en-US" sz="1400"/>
              <a:t>Total load sizing: 54 kg/h</a:t>
            </a:r>
          </a:p>
        </p:txBody>
      </p:sp>
    </p:spTree>
    <p:extLst>
      <p:ext uri="{BB962C8B-B14F-4D97-AF65-F5344CB8AC3E}">
        <p14:creationId xmlns:p14="http://schemas.microsoft.com/office/powerpoint/2010/main" val="680290626"/>
      </p:ext>
    </p:extLst>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947639-E28A-82AE-BC84-96227039D388}"/>
            </a:ext>
          </a:extLst>
        </p:cNvPr>
        <p:cNvGrpSpPr/>
        <p:nvPr/>
      </p:nvGrpSpPr>
      <p:grpSpPr>
        <a:xfrm>
          <a:off x="0" y="0"/>
          <a:ext cx="0" cy="0"/>
          <a:chOff x="0" y="0"/>
          <a:chExt cx="0" cy="0"/>
        </a:xfrm>
      </p:grpSpPr>
      <p:pic>
        <p:nvPicPr>
          <p:cNvPr id="6" name="Picture 5" descr="A building with a green field and hills in the background&#10;&#10;AI-generated content may be incorrect.">
            <a:extLst>
              <a:ext uri="{FF2B5EF4-FFF2-40B4-BE49-F238E27FC236}">
                <a16:creationId xmlns:a16="http://schemas.microsoft.com/office/drawing/2014/main" id="{6AAA9C8F-E649-ADB0-5FCD-79DFF0FF38B6}"/>
              </a:ext>
            </a:extLst>
          </p:cNvPr>
          <p:cNvPicPr>
            <a:picLocks noChangeAspect="1"/>
          </p:cNvPicPr>
          <p:nvPr/>
        </p:nvPicPr>
        <p:blipFill>
          <a:blip r:embed="rId4">
            <a:extLst>
              <a:ext uri="{28A0092B-C50C-407E-A947-70E740481C1C}">
                <a14:useLocalDpi xmlns:a14="http://schemas.microsoft.com/office/drawing/2010/main" val="0"/>
              </a:ext>
            </a:extLst>
          </a:blip>
          <a:srcRect t="8757" b="14019"/>
          <a:stretch>
            <a:fillRect/>
          </a:stretch>
        </p:blipFill>
        <p:spPr>
          <a:xfrm>
            <a:off x="-38092" y="0"/>
            <a:ext cx="12230091" cy="6858000"/>
          </a:xfrm>
          <a:prstGeom prst="rect">
            <a:avLst/>
          </a:prstGeom>
        </p:spPr>
      </p:pic>
      <p:sp>
        <p:nvSpPr>
          <p:cNvPr id="19" name="Rechteck 18">
            <a:extLst>
              <a:ext uri="{FF2B5EF4-FFF2-40B4-BE49-F238E27FC236}">
                <a16:creationId xmlns:a16="http://schemas.microsoft.com/office/drawing/2014/main" id="{1613B80D-913D-525E-53CF-0045FA39D365}"/>
              </a:ext>
            </a:extLst>
          </p:cNvPr>
          <p:cNvSpPr/>
          <p:nvPr/>
        </p:nvSpPr>
        <p:spPr>
          <a:xfrm rot="5400000">
            <a:off x="3082614" y="-3120706"/>
            <a:ext cx="5988680" cy="12230091"/>
          </a:xfrm>
          <a:prstGeom prst="rect">
            <a:avLst/>
          </a:prstGeom>
          <a:gradFill flip="none" rotWithShape="1">
            <a:gsLst>
              <a:gs pos="11000">
                <a:schemeClr val="tx2">
                  <a:lumMod val="75000"/>
                  <a:lumOff val="25000"/>
                  <a:alpha val="68000"/>
                </a:schemeClr>
              </a:gs>
              <a:gs pos="73000">
                <a:schemeClr val="tx1">
                  <a:lumMod val="75000"/>
                  <a:lumOff val="25000"/>
                  <a:alpha val="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noProof="0"/>
          </a:p>
        </p:txBody>
      </p:sp>
      <p:grpSp>
        <p:nvGrpSpPr>
          <p:cNvPr id="7" name="Graphic 3">
            <a:extLst>
              <a:ext uri="{FF2B5EF4-FFF2-40B4-BE49-F238E27FC236}">
                <a16:creationId xmlns:a16="http://schemas.microsoft.com/office/drawing/2014/main" id="{9CC38FBB-8460-9A77-E742-D8A21FEF39F9}"/>
              </a:ext>
            </a:extLst>
          </p:cNvPr>
          <p:cNvGrpSpPr/>
          <p:nvPr>
            <p:custDataLst>
              <p:tags r:id="rId1"/>
            </p:custDataLst>
          </p:nvPr>
        </p:nvGrpSpPr>
        <p:grpSpPr bwMode="gray">
          <a:xfrm>
            <a:off x="9848383" y="421200"/>
            <a:ext cx="1720226" cy="330356"/>
            <a:chOff x="9848382" y="421200"/>
            <a:chExt cx="1722787" cy="330356"/>
          </a:xfrm>
          <a:solidFill>
            <a:srgbClr val="FFFFFF"/>
          </a:solidFill>
        </p:grpSpPr>
        <p:sp>
          <p:nvSpPr>
            <p:cNvPr id="8" name="Freeform: Shape 4">
              <a:extLst>
                <a:ext uri="{FF2B5EF4-FFF2-40B4-BE49-F238E27FC236}">
                  <a16:creationId xmlns:a16="http://schemas.microsoft.com/office/drawing/2014/main" id="{4BA690E4-E1A8-9045-A05D-082E6BF2AE1E}"/>
                </a:ext>
              </a:extLst>
            </p:cNvPr>
            <p:cNvSpPr/>
            <p:nvPr/>
          </p:nvSpPr>
          <p:spPr bwMode="gray">
            <a:xfrm>
              <a:off x="9848382" y="567675"/>
              <a:ext cx="388341" cy="102400"/>
            </a:xfrm>
            <a:custGeom>
              <a:avLst/>
              <a:gdLst>
                <a:gd name="connsiteX0" fmla="*/ 120113 w 388341"/>
                <a:gd name="connsiteY0" fmla="*/ 19453 h 102400"/>
                <a:gd name="connsiteX1" fmla="*/ 274639 w 388341"/>
                <a:gd name="connsiteY1" fmla="*/ 50013 h 102400"/>
                <a:gd name="connsiteX2" fmla="*/ 388341 w 388341"/>
                <a:gd name="connsiteY2" fmla="*/ 0 h 102400"/>
                <a:gd name="connsiteX3" fmla="*/ 336316 w 388341"/>
                <a:gd name="connsiteY3" fmla="*/ 71457 h 102400"/>
                <a:gd name="connsiteX4" fmla="*/ 238218 w 388341"/>
                <a:gd name="connsiteY4" fmla="*/ 102400 h 102400"/>
                <a:gd name="connsiteX5" fmla="*/ 94893 w 388341"/>
                <a:gd name="connsiteY5" fmla="*/ 70269 h 102400"/>
                <a:gd name="connsiteX6" fmla="*/ 0 w 388341"/>
                <a:gd name="connsiteY6" fmla="*/ 101492 h 102400"/>
                <a:gd name="connsiteX7" fmla="*/ 120113 w 388341"/>
                <a:gd name="connsiteY7" fmla="*/ 19314 h 10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8341" h="102400">
                  <a:moveTo>
                    <a:pt x="120113" y="19453"/>
                  </a:moveTo>
                  <a:cubicBezTo>
                    <a:pt x="190173" y="19453"/>
                    <a:pt x="197605" y="50013"/>
                    <a:pt x="274639" y="50013"/>
                  </a:cubicBezTo>
                  <a:cubicBezTo>
                    <a:pt x="346707" y="50013"/>
                    <a:pt x="382353" y="8103"/>
                    <a:pt x="388341" y="0"/>
                  </a:cubicBezTo>
                  <a:cubicBezTo>
                    <a:pt x="377253" y="27733"/>
                    <a:pt x="359373" y="52291"/>
                    <a:pt x="336316" y="71457"/>
                  </a:cubicBezTo>
                  <a:cubicBezTo>
                    <a:pt x="309475" y="92901"/>
                    <a:pt x="275062" y="102400"/>
                    <a:pt x="238218" y="102400"/>
                  </a:cubicBezTo>
                  <a:cubicBezTo>
                    <a:pt x="185770" y="102400"/>
                    <a:pt x="150933" y="70269"/>
                    <a:pt x="94893" y="70269"/>
                  </a:cubicBezTo>
                  <a:cubicBezTo>
                    <a:pt x="48433" y="70269"/>
                    <a:pt x="15217" y="87313"/>
                    <a:pt x="0" y="101492"/>
                  </a:cubicBezTo>
                  <a:cubicBezTo>
                    <a:pt x="7221" y="79245"/>
                    <a:pt x="35646" y="19314"/>
                    <a:pt x="120113" y="19314"/>
                  </a:cubicBezTo>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9" name="Freeform: Shape 7">
              <a:extLst>
                <a:ext uri="{FF2B5EF4-FFF2-40B4-BE49-F238E27FC236}">
                  <a16:creationId xmlns:a16="http://schemas.microsoft.com/office/drawing/2014/main" id="{D9B45A36-DCED-CB84-A7C9-FD122B7D5722}"/>
                </a:ext>
              </a:extLst>
            </p:cNvPr>
            <p:cNvSpPr/>
            <p:nvPr/>
          </p:nvSpPr>
          <p:spPr bwMode="gray">
            <a:xfrm>
              <a:off x="9891213" y="493844"/>
              <a:ext cx="388376" cy="102400"/>
            </a:xfrm>
            <a:custGeom>
              <a:avLst/>
              <a:gdLst>
                <a:gd name="connsiteX0" fmla="*/ 120113 w 388376"/>
                <a:gd name="connsiteY0" fmla="*/ 19453 h 102400"/>
                <a:gd name="connsiteX1" fmla="*/ 274674 w 388376"/>
                <a:gd name="connsiteY1" fmla="*/ 50013 h 102400"/>
                <a:gd name="connsiteX2" fmla="*/ 388376 w 388376"/>
                <a:gd name="connsiteY2" fmla="*/ 0 h 102400"/>
                <a:gd name="connsiteX3" fmla="*/ 336316 w 388376"/>
                <a:gd name="connsiteY3" fmla="*/ 71457 h 102400"/>
                <a:gd name="connsiteX4" fmla="*/ 238253 w 388376"/>
                <a:gd name="connsiteY4" fmla="*/ 102400 h 102400"/>
                <a:gd name="connsiteX5" fmla="*/ 94893 w 388376"/>
                <a:gd name="connsiteY5" fmla="*/ 70269 h 102400"/>
                <a:gd name="connsiteX6" fmla="*/ 0 w 388376"/>
                <a:gd name="connsiteY6" fmla="*/ 101702 h 102400"/>
                <a:gd name="connsiteX7" fmla="*/ 120113 w 388376"/>
                <a:gd name="connsiteY7" fmla="*/ 19558 h 10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8376" h="102400">
                  <a:moveTo>
                    <a:pt x="120113" y="19453"/>
                  </a:moveTo>
                  <a:cubicBezTo>
                    <a:pt x="190208" y="19453"/>
                    <a:pt x="197781" y="50013"/>
                    <a:pt x="274674" y="50013"/>
                  </a:cubicBezTo>
                  <a:cubicBezTo>
                    <a:pt x="346742" y="50013"/>
                    <a:pt x="382353" y="8103"/>
                    <a:pt x="388376" y="0"/>
                  </a:cubicBezTo>
                  <a:cubicBezTo>
                    <a:pt x="377263" y="27728"/>
                    <a:pt x="359373" y="52283"/>
                    <a:pt x="336316" y="71457"/>
                  </a:cubicBezTo>
                  <a:cubicBezTo>
                    <a:pt x="309405" y="92901"/>
                    <a:pt x="275062" y="102400"/>
                    <a:pt x="238253" y="102400"/>
                  </a:cubicBezTo>
                  <a:cubicBezTo>
                    <a:pt x="185770" y="102400"/>
                    <a:pt x="150933" y="70269"/>
                    <a:pt x="94893" y="70269"/>
                  </a:cubicBezTo>
                  <a:cubicBezTo>
                    <a:pt x="48468" y="70269"/>
                    <a:pt x="15217" y="87313"/>
                    <a:pt x="0" y="101702"/>
                  </a:cubicBezTo>
                  <a:cubicBezTo>
                    <a:pt x="7221" y="79489"/>
                    <a:pt x="35646" y="19558"/>
                    <a:pt x="120113" y="19558"/>
                  </a:cubicBezTo>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0" name="Freeform: Shape 8">
              <a:extLst>
                <a:ext uri="{FF2B5EF4-FFF2-40B4-BE49-F238E27FC236}">
                  <a16:creationId xmlns:a16="http://schemas.microsoft.com/office/drawing/2014/main" id="{531FEAC4-C9C5-A147-7F0E-5780CFD34377}"/>
                </a:ext>
              </a:extLst>
            </p:cNvPr>
            <p:cNvSpPr/>
            <p:nvPr/>
          </p:nvSpPr>
          <p:spPr bwMode="gray">
            <a:xfrm>
              <a:off x="9932073" y="421200"/>
              <a:ext cx="388341" cy="102400"/>
            </a:xfrm>
            <a:custGeom>
              <a:avLst/>
              <a:gdLst>
                <a:gd name="connsiteX0" fmla="*/ 120113 w 388341"/>
                <a:gd name="connsiteY0" fmla="*/ 19418 h 102400"/>
                <a:gd name="connsiteX1" fmla="*/ 274639 w 388341"/>
                <a:gd name="connsiteY1" fmla="*/ 50013 h 102400"/>
                <a:gd name="connsiteX2" fmla="*/ 388341 w 388341"/>
                <a:gd name="connsiteY2" fmla="*/ 0 h 102400"/>
                <a:gd name="connsiteX3" fmla="*/ 336281 w 388341"/>
                <a:gd name="connsiteY3" fmla="*/ 71457 h 102400"/>
                <a:gd name="connsiteX4" fmla="*/ 238218 w 388341"/>
                <a:gd name="connsiteY4" fmla="*/ 102400 h 102400"/>
                <a:gd name="connsiteX5" fmla="*/ 94857 w 388341"/>
                <a:gd name="connsiteY5" fmla="*/ 70234 h 102400"/>
                <a:gd name="connsiteX6" fmla="*/ 0 w 388341"/>
                <a:gd name="connsiteY6" fmla="*/ 101667 h 102400"/>
                <a:gd name="connsiteX7" fmla="*/ 120113 w 388341"/>
                <a:gd name="connsiteY7" fmla="*/ 19488 h 10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8341" h="102400">
                  <a:moveTo>
                    <a:pt x="120113" y="19418"/>
                  </a:moveTo>
                  <a:cubicBezTo>
                    <a:pt x="190173" y="19418"/>
                    <a:pt x="197605" y="50013"/>
                    <a:pt x="274639" y="50013"/>
                  </a:cubicBezTo>
                  <a:cubicBezTo>
                    <a:pt x="346707" y="50013"/>
                    <a:pt x="382353" y="8103"/>
                    <a:pt x="388341" y="0"/>
                  </a:cubicBezTo>
                  <a:cubicBezTo>
                    <a:pt x="377242" y="27735"/>
                    <a:pt x="359348" y="52293"/>
                    <a:pt x="336281" y="71457"/>
                  </a:cubicBezTo>
                  <a:cubicBezTo>
                    <a:pt x="309475" y="92901"/>
                    <a:pt x="275027" y="102400"/>
                    <a:pt x="238218" y="102400"/>
                  </a:cubicBezTo>
                  <a:cubicBezTo>
                    <a:pt x="185770" y="102400"/>
                    <a:pt x="150933" y="70234"/>
                    <a:pt x="94857" y="70234"/>
                  </a:cubicBezTo>
                  <a:cubicBezTo>
                    <a:pt x="48433" y="70234"/>
                    <a:pt x="15217" y="87313"/>
                    <a:pt x="0" y="101667"/>
                  </a:cubicBezTo>
                  <a:cubicBezTo>
                    <a:pt x="7045" y="79454"/>
                    <a:pt x="35611" y="19488"/>
                    <a:pt x="120113" y="19488"/>
                  </a:cubicBezTo>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1" name="Freeform: Shape 9">
              <a:extLst>
                <a:ext uri="{FF2B5EF4-FFF2-40B4-BE49-F238E27FC236}">
                  <a16:creationId xmlns:a16="http://schemas.microsoft.com/office/drawing/2014/main" id="{5D6F387D-858A-BFC0-3A47-A87C335C9576}"/>
                </a:ext>
              </a:extLst>
            </p:cNvPr>
            <p:cNvSpPr/>
            <p:nvPr/>
          </p:nvSpPr>
          <p:spPr bwMode="gray">
            <a:xfrm>
              <a:off x="10257540" y="526385"/>
              <a:ext cx="184149" cy="225076"/>
            </a:xfrm>
            <a:custGeom>
              <a:avLst/>
              <a:gdLst>
                <a:gd name="connsiteX0" fmla="*/ 154421 w 184149"/>
                <a:gd name="connsiteY0" fmla="*/ 198103 h 225076"/>
                <a:gd name="connsiteX1" fmla="*/ 140014 w 184149"/>
                <a:gd name="connsiteY1" fmla="*/ 216334 h 225076"/>
                <a:gd name="connsiteX2" fmla="*/ 91582 w 184149"/>
                <a:gd name="connsiteY2" fmla="*/ 225066 h 225076"/>
                <a:gd name="connsiteX3" fmla="*/ 0 w 184149"/>
                <a:gd name="connsiteY3" fmla="*/ 133387 h 225076"/>
                <a:gd name="connsiteX4" fmla="*/ 122085 w 184149"/>
                <a:gd name="connsiteY4" fmla="*/ 9 h 225076"/>
                <a:gd name="connsiteX5" fmla="*/ 172948 w 184149"/>
                <a:gd name="connsiteY5" fmla="*/ 12302 h 225076"/>
                <a:gd name="connsiteX6" fmla="*/ 184149 w 184149"/>
                <a:gd name="connsiteY6" fmla="*/ 26272 h 225076"/>
                <a:gd name="connsiteX7" fmla="*/ 181754 w 184149"/>
                <a:gd name="connsiteY7" fmla="*/ 33013 h 225076"/>
                <a:gd name="connsiteX8" fmla="*/ 166538 w 184149"/>
                <a:gd name="connsiteY8" fmla="*/ 56028 h 225076"/>
                <a:gd name="connsiteX9" fmla="*/ 155336 w 184149"/>
                <a:gd name="connsiteY9" fmla="*/ 63013 h 225076"/>
                <a:gd name="connsiteX10" fmla="*/ 141247 w 184149"/>
                <a:gd name="connsiteY10" fmla="*/ 58648 h 225076"/>
                <a:gd name="connsiteX11" fmla="*/ 121627 w 184149"/>
                <a:gd name="connsiteY11" fmla="*/ 55155 h 225076"/>
                <a:gd name="connsiteX12" fmla="*/ 67982 w 184149"/>
                <a:gd name="connsiteY12" fmla="*/ 129825 h 225076"/>
                <a:gd name="connsiteX13" fmla="*/ 105601 w 184149"/>
                <a:gd name="connsiteY13" fmla="*/ 169500 h 225076"/>
                <a:gd name="connsiteX14" fmla="*/ 126735 w 184149"/>
                <a:gd name="connsiteY14" fmla="*/ 166007 h 225076"/>
                <a:gd name="connsiteX15" fmla="*/ 146742 w 184149"/>
                <a:gd name="connsiteY15" fmla="*/ 172364 h 225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4149" h="225076">
                  <a:moveTo>
                    <a:pt x="154421" y="198103"/>
                  </a:moveTo>
                  <a:cubicBezTo>
                    <a:pt x="157943" y="209978"/>
                    <a:pt x="145615" y="213959"/>
                    <a:pt x="140014" y="216334"/>
                  </a:cubicBezTo>
                  <a:cubicBezTo>
                    <a:pt x="124590" y="222318"/>
                    <a:pt x="108144" y="225284"/>
                    <a:pt x="91582" y="225066"/>
                  </a:cubicBezTo>
                  <a:cubicBezTo>
                    <a:pt x="27087" y="225066"/>
                    <a:pt x="0" y="182597"/>
                    <a:pt x="0" y="133387"/>
                  </a:cubicBezTo>
                  <a:cubicBezTo>
                    <a:pt x="0" y="66296"/>
                    <a:pt x="49630" y="9"/>
                    <a:pt x="122085" y="9"/>
                  </a:cubicBezTo>
                  <a:cubicBezTo>
                    <a:pt x="139813" y="-217"/>
                    <a:pt x="157312" y="4012"/>
                    <a:pt x="172948" y="12302"/>
                  </a:cubicBezTo>
                  <a:cubicBezTo>
                    <a:pt x="179746" y="15795"/>
                    <a:pt x="184149" y="20649"/>
                    <a:pt x="184149" y="26272"/>
                  </a:cubicBezTo>
                  <a:cubicBezTo>
                    <a:pt x="184079" y="28711"/>
                    <a:pt x="183241" y="31067"/>
                    <a:pt x="181754" y="33013"/>
                  </a:cubicBezTo>
                  <a:lnTo>
                    <a:pt x="166538" y="56028"/>
                  </a:lnTo>
                  <a:cubicBezTo>
                    <a:pt x="164357" y="60197"/>
                    <a:pt x="160071" y="62870"/>
                    <a:pt x="155336" y="63013"/>
                  </a:cubicBezTo>
                  <a:cubicBezTo>
                    <a:pt x="150123" y="63013"/>
                    <a:pt x="147693" y="60638"/>
                    <a:pt x="141247" y="58648"/>
                  </a:cubicBezTo>
                  <a:cubicBezTo>
                    <a:pt x="134991" y="56260"/>
                    <a:pt x="128330" y="55075"/>
                    <a:pt x="121627" y="55155"/>
                  </a:cubicBezTo>
                  <a:cubicBezTo>
                    <a:pt x="96407" y="55155"/>
                    <a:pt x="67982" y="81768"/>
                    <a:pt x="67982" y="129825"/>
                  </a:cubicBezTo>
                  <a:cubicBezTo>
                    <a:pt x="67982" y="158778"/>
                    <a:pt x="83586" y="169500"/>
                    <a:pt x="105601" y="169500"/>
                  </a:cubicBezTo>
                  <a:cubicBezTo>
                    <a:pt x="112783" y="169391"/>
                    <a:pt x="119905" y="168214"/>
                    <a:pt x="126735" y="166007"/>
                  </a:cubicBezTo>
                  <a:cubicBezTo>
                    <a:pt x="132335" y="164401"/>
                    <a:pt x="143149" y="160070"/>
                    <a:pt x="146742" y="172364"/>
                  </a:cubicBezTo>
                  <a:close/>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2" name="Freeform: Shape 10">
              <a:extLst>
                <a:ext uri="{FF2B5EF4-FFF2-40B4-BE49-F238E27FC236}">
                  <a16:creationId xmlns:a16="http://schemas.microsoft.com/office/drawing/2014/main" id="{B5772280-1456-6996-EE2F-CBCE9020ECB1}"/>
                </a:ext>
              </a:extLst>
            </p:cNvPr>
            <p:cNvSpPr/>
            <p:nvPr/>
          </p:nvSpPr>
          <p:spPr bwMode="gray">
            <a:xfrm>
              <a:off x="10430870" y="526394"/>
              <a:ext cx="216259" cy="225057"/>
            </a:xfrm>
            <a:custGeom>
              <a:avLst/>
              <a:gdLst>
                <a:gd name="connsiteX0" fmla="*/ 96941 w 216259"/>
                <a:gd name="connsiteY0" fmla="*/ 170295 h 225057"/>
                <a:gd name="connsiteX1" fmla="*/ 67706 w 216259"/>
                <a:gd name="connsiteY1" fmla="*/ 131004 h 225057"/>
                <a:gd name="connsiteX2" fmla="*/ 118956 w 216259"/>
                <a:gd name="connsiteY2" fmla="*/ 54762 h 225057"/>
                <a:gd name="connsiteX3" fmla="*/ 148192 w 216259"/>
                <a:gd name="connsiteY3" fmla="*/ 94472 h 225057"/>
                <a:gd name="connsiteX4" fmla="*/ 96941 w 216259"/>
                <a:gd name="connsiteY4" fmla="*/ 170295 h 225057"/>
                <a:gd name="connsiteX5" fmla="*/ 124557 w 216259"/>
                <a:gd name="connsiteY5" fmla="*/ 0 h 225057"/>
                <a:gd name="connsiteX6" fmla="*/ 41 w 216259"/>
                <a:gd name="connsiteY6" fmla="*/ 134985 h 225057"/>
                <a:gd name="connsiteX7" fmla="*/ 91341 w 216259"/>
                <a:gd name="connsiteY7" fmla="*/ 225057 h 225057"/>
                <a:gd name="connsiteX8" fmla="*/ 216244 w 216259"/>
                <a:gd name="connsiteY8" fmla="*/ 89303 h 225057"/>
                <a:gd name="connsiteX9" fmla="*/ 124662 w 216259"/>
                <a:gd name="connsiteY9" fmla="*/ 0 h 225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6259" h="225057">
                  <a:moveTo>
                    <a:pt x="96941" y="170295"/>
                  </a:moveTo>
                  <a:cubicBezTo>
                    <a:pt x="76124" y="170295"/>
                    <a:pt x="67318" y="154404"/>
                    <a:pt x="67706" y="131004"/>
                  </a:cubicBezTo>
                  <a:cubicBezTo>
                    <a:pt x="68516" y="89094"/>
                    <a:pt x="90531" y="54762"/>
                    <a:pt x="118956" y="54762"/>
                  </a:cubicBezTo>
                  <a:cubicBezTo>
                    <a:pt x="139773" y="54762"/>
                    <a:pt x="148579" y="70653"/>
                    <a:pt x="148192" y="94472"/>
                  </a:cubicBezTo>
                  <a:cubicBezTo>
                    <a:pt x="147382" y="138129"/>
                    <a:pt x="125367" y="170295"/>
                    <a:pt x="96941" y="170295"/>
                  </a:cubicBezTo>
                  <a:moveTo>
                    <a:pt x="124557" y="0"/>
                  </a:moveTo>
                  <a:cubicBezTo>
                    <a:pt x="48086" y="0"/>
                    <a:pt x="1661" y="63110"/>
                    <a:pt x="41" y="134985"/>
                  </a:cubicBezTo>
                  <a:cubicBezTo>
                    <a:pt x="-1297" y="185382"/>
                    <a:pt x="30087" y="225057"/>
                    <a:pt x="91341" y="225057"/>
                  </a:cubicBezTo>
                  <a:cubicBezTo>
                    <a:pt x="171404" y="225057"/>
                    <a:pt x="214624" y="161179"/>
                    <a:pt x="216244" y="89303"/>
                  </a:cubicBezTo>
                  <a:cubicBezTo>
                    <a:pt x="217054" y="39291"/>
                    <a:pt x="185423" y="0"/>
                    <a:pt x="124662" y="0"/>
                  </a:cubicBezTo>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3" name="Freeform: Shape 12">
              <a:extLst>
                <a:ext uri="{FF2B5EF4-FFF2-40B4-BE49-F238E27FC236}">
                  <a16:creationId xmlns:a16="http://schemas.microsoft.com/office/drawing/2014/main" id="{B56BC672-9DB2-BC90-8059-87AEB7540B7E}"/>
                </a:ext>
              </a:extLst>
            </p:cNvPr>
            <p:cNvSpPr/>
            <p:nvPr/>
          </p:nvSpPr>
          <p:spPr bwMode="gray">
            <a:xfrm>
              <a:off x="10653528" y="526394"/>
              <a:ext cx="219821" cy="219923"/>
            </a:xfrm>
            <a:custGeom>
              <a:avLst/>
              <a:gdLst>
                <a:gd name="connsiteX0" fmla="*/ 67274 w 219821"/>
                <a:gd name="connsiteY0" fmla="*/ 202845 h 219923"/>
                <a:gd name="connsiteX1" fmla="*/ 49662 w 219821"/>
                <a:gd name="connsiteY1" fmla="*/ 219923 h 219923"/>
                <a:gd name="connsiteX2" fmla="*/ 12043 w 219821"/>
                <a:gd name="connsiteY2" fmla="*/ 219923 h 219923"/>
                <a:gd name="connsiteX3" fmla="*/ 419 w 219821"/>
                <a:gd name="connsiteY3" fmla="*/ 204835 h 219923"/>
                <a:gd name="connsiteX4" fmla="*/ 30852 w 219821"/>
                <a:gd name="connsiteY4" fmla="*/ 46450 h 219923"/>
                <a:gd name="connsiteX5" fmla="*/ 53677 w 219821"/>
                <a:gd name="connsiteY5" fmla="*/ 17847 h 219923"/>
                <a:gd name="connsiteX6" fmla="*/ 138214 w 219821"/>
                <a:gd name="connsiteY6" fmla="*/ 0 h 219923"/>
                <a:gd name="connsiteX7" fmla="*/ 217503 w 219821"/>
                <a:gd name="connsiteY7" fmla="*/ 98838 h 219923"/>
                <a:gd name="connsiteX8" fmla="*/ 198728 w 219821"/>
                <a:gd name="connsiteY8" fmla="*/ 202845 h 219923"/>
                <a:gd name="connsiteX9" fmla="*/ 181116 w 219821"/>
                <a:gd name="connsiteY9" fmla="*/ 219923 h 219923"/>
                <a:gd name="connsiteX10" fmla="*/ 143321 w 219821"/>
                <a:gd name="connsiteY10" fmla="*/ 219923 h 219923"/>
                <a:gd name="connsiteX11" fmla="*/ 131698 w 219821"/>
                <a:gd name="connsiteY11" fmla="*/ 204835 h 219923"/>
                <a:gd name="connsiteX12" fmla="*/ 151317 w 219821"/>
                <a:gd name="connsiteY12" fmla="*/ 93669 h 219923"/>
                <a:gd name="connsiteX13" fmla="*/ 152550 w 219821"/>
                <a:gd name="connsiteY13" fmla="*/ 82179 h 219923"/>
                <a:gd name="connsiteX14" fmla="*/ 128528 w 219821"/>
                <a:gd name="connsiteY14" fmla="*/ 56753 h 219923"/>
                <a:gd name="connsiteX15" fmla="*/ 109295 w 219821"/>
                <a:gd name="connsiteY15" fmla="*/ 58360 h 219923"/>
                <a:gd name="connsiteX16" fmla="*/ 90486 w 219821"/>
                <a:gd name="connsiteY16" fmla="*/ 75403 h 219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19821" h="219923">
                  <a:moveTo>
                    <a:pt x="67274" y="202845"/>
                  </a:moveTo>
                  <a:cubicBezTo>
                    <a:pt x="65266" y="213567"/>
                    <a:pt x="60053" y="219923"/>
                    <a:pt x="49662" y="219923"/>
                  </a:cubicBezTo>
                  <a:lnTo>
                    <a:pt x="12043" y="219923"/>
                  </a:lnTo>
                  <a:cubicBezTo>
                    <a:pt x="3624" y="219923"/>
                    <a:pt x="-1554" y="214754"/>
                    <a:pt x="419" y="204835"/>
                  </a:cubicBezTo>
                  <a:lnTo>
                    <a:pt x="30852" y="46450"/>
                  </a:lnTo>
                  <a:cubicBezTo>
                    <a:pt x="34375" y="28569"/>
                    <a:pt x="43251" y="23016"/>
                    <a:pt x="53677" y="17847"/>
                  </a:cubicBezTo>
                  <a:cubicBezTo>
                    <a:pt x="75692" y="6741"/>
                    <a:pt x="109331" y="0"/>
                    <a:pt x="138214" y="0"/>
                  </a:cubicBezTo>
                  <a:cubicBezTo>
                    <a:pt x="205879" y="0"/>
                    <a:pt x="227506" y="43656"/>
                    <a:pt x="217503" y="98838"/>
                  </a:cubicBezTo>
                  <a:lnTo>
                    <a:pt x="198728" y="202845"/>
                  </a:lnTo>
                  <a:cubicBezTo>
                    <a:pt x="196721" y="213567"/>
                    <a:pt x="191684" y="219923"/>
                    <a:pt x="181116" y="219923"/>
                  </a:cubicBezTo>
                  <a:lnTo>
                    <a:pt x="143321" y="219923"/>
                  </a:lnTo>
                  <a:cubicBezTo>
                    <a:pt x="134903" y="219923"/>
                    <a:pt x="130113" y="214754"/>
                    <a:pt x="131698" y="204835"/>
                  </a:cubicBezTo>
                  <a:lnTo>
                    <a:pt x="151317" y="93669"/>
                  </a:lnTo>
                  <a:cubicBezTo>
                    <a:pt x="152067" y="89882"/>
                    <a:pt x="152480" y="86037"/>
                    <a:pt x="152550" y="82179"/>
                  </a:cubicBezTo>
                  <a:cubicBezTo>
                    <a:pt x="152550" y="67091"/>
                    <a:pt x="145717" y="56753"/>
                    <a:pt x="128528" y="56753"/>
                  </a:cubicBezTo>
                  <a:cubicBezTo>
                    <a:pt x="122085" y="56802"/>
                    <a:pt x="115657" y="57339"/>
                    <a:pt x="109295" y="58360"/>
                  </a:cubicBezTo>
                  <a:cubicBezTo>
                    <a:pt x="96474" y="60316"/>
                    <a:pt x="92881" y="64297"/>
                    <a:pt x="90486" y="75403"/>
                  </a:cubicBezTo>
                  <a:close/>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4" name="Freeform: Shape 13">
              <a:extLst>
                <a:ext uri="{FF2B5EF4-FFF2-40B4-BE49-F238E27FC236}">
                  <a16:creationId xmlns:a16="http://schemas.microsoft.com/office/drawing/2014/main" id="{5AF8823D-7726-D817-3C89-E3091DE99264}"/>
                </a:ext>
              </a:extLst>
            </p:cNvPr>
            <p:cNvSpPr/>
            <p:nvPr/>
          </p:nvSpPr>
          <p:spPr bwMode="gray">
            <a:xfrm>
              <a:off x="10892552" y="434264"/>
              <a:ext cx="240374" cy="317187"/>
            </a:xfrm>
            <a:custGeom>
              <a:avLst/>
              <a:gdLst>
                <a:gd name="connsiteX0" fmla="*/ 135823 w 240374"/>
                <a:gd name="connsiteY0" fmla="*/ 227919 h 317187"/>
                <a:gd name="connsiteX1" fmla="*/ 97393 w 240374"/>
                <a:gd name="connsiteY1" fmla="*/ 262844 h 317187"/>
                <a:gd name="connsiteX2" fmla="*/ 66150 w 240374"/>
                <a:gd name="connsiteY2" fmla="*/ 223972 h 317187"/>
                <a:gd name="connsiteX3" fmla="*/ 123001 w 240374"/>
                <a:gd name="connsiteY3" fmla="*/ 146543 h 317187"/>
                <a:gd name="connsiteX4" fmla="*/ 149912 w 240374"/>
                <a:gd name="connsiteY4" fmla="*/ 151293 h 317187"/>
                <a:gd name="connsiteX5" fmla="*/ 228179 w 240374"/>
                <a:gd name="connsiteY5" fmla="*/ 33 h 317187"/>
                <a:gd name="connsiteX6" fmla="*/ 190560 w 240374"/>
                <a:gd name="connsiteY6" fmla="*/ 5202 h 317187"/>
                <a:gd name="connsiteX7" fmla="*/ 172948 w 240374"/>
                <a:gd name="connsiteY7" fmla="*/ 20674 h 317187"/>
                <a:gd name="connsiteX8" fmla="*/ 159352 w 240374"/>
                <a:gd name="connsiteY8" fmla="*/ 98487 h 317187"/>
                <a:gd name="connsiteX9" fmla="*/ 124903 w 240374"/>
                <a:gd name="connsiteY9" fmla="*/ 92933 h 317187"/>
                <a:gd name="connsiteX10" fmla="*/ 0 w 240374"/>
                <a:gd name="connsiteY10" fmla="*/ 230259 h 317187"/>
                <a:gd name="connsiteX11" fmla="*/ 90490 w 240374"/>
                <a:gd name="connsiteY11" fmla="*/ 317187 h 317187"/>
                <a:gd name="connsiteX12" fmla="*/ 201374 w 240374"/>
                <a:gd name="connsiteY12" fmla="*/ 231446 h 317187"/>
                <a:gd name="connsiteX13" fmla="*/ 240120 w 240374"/>
                <a:gd name="connsiteY13" fmla="*/ 12746 h 317187"/>
                <a:gd name="connsiteX14" fmla="*/ 228073 w 240374"/>
                <a:gd name="connsiteY14" fmla="*/ 33 h 317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0374" h="317187">
                  <a:moveTo>
                    <a:pt x="135823" y="227919"/>
                  </a:moveTo>
                  <a:cubicBezTo>
                    <a:pt x="131032" y="254916"/>
                    <a:pt x="113808" y="263263"/>
                    <a:pt x="97393" y="262844"/>
                  </a:cubicBezTo>
                  <a:cubicBezTo>
                    <a:pt x="80979" y="262425"/>
                    <a:pt x="66150" y="250166"/>
                    <a:pt x="66150" y="223972"/>
                  </a:cubicBezTo>
                  <a:cubicBezTo>
                    <a:pt x="66150" y="193378"/>
                    <a:pt x="80240" y="146543"/>
                    <a:pt x="123001" y="146543"/>
                  </a:cubicBezTo>
                  <a:cubicBezTo>
                    <a:pt x="132212" y="146179"/>
                    <a:pt x="141395" y="147800"/>
                    <a:pt x="149912" y="151293"/>
                  </a:cubicBezTo>
                  <a:close/>
                  <a:moveTo>
                    <a:pt x="228179" y="33"/>
                  </a:moveTo>
                  <a:cubicBezTo>
                    <a:pt x="215541" y="951"/>
                    <a:pt x="202973" y="2678"/>
                    <a:pt x="190560" y="5202"/>
                  </a:cubicBezTo>
                  <a:cubicBezTo>
                    <a:pt x="184149" y="6354"/>
                    <a:pt x="175343" y="7961"/>
                    <a:pt x="172948" y="20674"/>
                  </a:cubicBezTo>
                  <a:lnTo>
                    <a:pt x="159352" y="98487"/>
                  </a:lnTo>
                  <a:cubicBezTo>
                    <a:pt x="148193" y="95025"/>
                    <a:pt x="136594" y="93155"/>
                    <a:pt x="124903" y="92933"/>
                  </a:cubicBezTo>
                  <a:cubicBezTo>
                    <a:pt x="49243" y="92933"/>
                    <a:pt x="0" y="155624"/>
                    <a:pt x="0" y="230259"/>
                  </a:cubicBezTo>
                  <a:cubicBezTo>
                    <a:pt x="0" y="289003"/>
                    <a:pt x="44030" y="317187"/>
                    <a:pt x="90490" y="317187"/>
                  </a:cubicBezTo>
                  <a:cubicBezTo>
                    <a:pt x="152519" y="317187"/>
                    <a:pt x="191370" y="288619"/>
                    <a:pt x="201374" y="231446"/>
                  </a:cubicBezTo>
                  <a:lnTo>
                    <a:pt x="240120" y="12746"/>
                  </a:lnTo>
                  <a:cubicBezTo>
                    <a:pt x="241705" y="3176"/>
                    <a:pt x="235682" y="-386"/>
                    <a:pt x="228073" y="33"/>
                  </a:cubicBezTo>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5" name="Freeform: Shape 14">
              <a:extLst>
                <a:ext uri="{FF2B5EF4-FFF2-40B4-BE49-F238E27FC236}">
                  <a16:creationId xmlns:a16="http://schemas.microsoft.com/office/drawing/2014/main" id="{9C0BE3A6-FDEB-6718-0E69-C8AE691F334D}"/>
                </a:ext>
              </a:extLst>
            </p:cNvPr>
            <p:cNvSpPr/>
            <p:nvPr/>
          </p:nvSpPr>
          <p:spPr bwMode="gray">
            <a:xfrm>
              <a:off x="11114249" y="526568"/>
              <a:ext cx="197077" cy="224987"/>
            </a:xfrm>
            <a:custGeom>
              <a:avLst/>
              <a:gdLst>
                <a:gd name="connsiteX0" fmla="*/ 125468 w 197077"/>
                <a:gd name="connsiteY0" fmla="*/ 146092 h 224987"/>
                <a:gd name="connsiteX1" fmla="*/ 84256 w 197077"/>
                <a:gd name="connsiteY1" fmla="*/ 174241 h 224987"/>
                <a:gd name="connsiteX2" fmla="*/ 59600 w 197077"/>
                <a:gd name="connsiteY2" fmla="*/ 154019 h 224987"/>
                <a:gd name="connsiteX3" fmla="*/ 101868 w 197077"/>
                <a:gd name="connsiteY3" fmla="*/ 127407 h 224987"/>
                <a:gd name="connsiteX4" fmla="*/ 128286 w 197077"/>
                <a:gd name="connsiteY4" fmla="*/ 129816 h 224987"/>
                <a:gd name="connsiteX5" fmla="*/ 111378 w 197077"/>
                <a:gd name="connsiteY5" fmla="*/ 0 h 224987"/>
                <a:gd name="connsiteX6" fmla="*/ 42093 w 197077"/>
                <a:gd name="connsiteY6" fmla="*/ 13970 h 224987"/>
                <a:gd name="connsiteX7" fmla="*/ 32900 w 197077"/>
                <a:gd name="connsiteY7" fmla="*/ 34227 h 224987"/>
                <a:gd name="connsiteX8" fmla="*/ 42093 w 197077"/>
                <a:gd name="connsiteY8" fmla="*/ 55182 h 224987"/>
                <a:gd name="connsiteX9" fmla="*/ 60903 w 197077"/>
                <a:gd name="connsiteY9" fmla="*/ 61154 h 224987"/>
                <a:gd name="connsiteX10" fmla="*/ 101340 w 197077"/>
                <a:gd name="connsiteY10" fmla="*/ 51654 h 224987"/>
                <a:gd name="connsiteX11" fmla="*/ 136563 w 197077"/>
                <a:gd name="connsiteY11" fmla="*/ 82214 h 224987"/>
                <a:gd name="connsiteX12" fmla="*/ 135824 w 197077"/>
                <a:gd name="connsiteY12" fmla="*/ 86719 h 224987"/>
                <a:gd name="connsiteX13" fmla="*/ 102995 w 197077"/>
                <a:gd name="connsiteY13" fmla="*/ 84344 h 224987"/>
                <a:gd name="connsiteX14" fmla="*/ 107 w 197077"/>
                <a:gd name="connsiteY14" fmla="*/ 164672 h 224987"/>
                <a:gd name="connsiteX15" fmla="*/ 76965 w 197077"/>
                <a:gd name="connsiteY15" fmla="*/ 224987 h 224987"/>
                <a:gd name="connsiteX16" fmla="*/ 185066 w 197077"/>
                <a:gd name="connsiteY16" fmla="*/ 148781 h 224987"/>
                <a:gd name="connsiteX17" fmla="*/ 195070 w 197077"/>
                <a:gd name="connsiteY17" fmla="*/ 93599 h 224987"/>
                <a:gd name="connsiteX18" fmla="*/ 197078 w 197077"/>
                <a:gd name="connsiteY18" fmla="*/ 72644 h 224987"/>
                <a:gd name="connsiteX19" fmla="*/ 111414 w 197077"/>
                <a:gd name="connsiteY19" fmla="*/ 0 h 224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97077" h="224987">
                  <a:moveTo>
                    <a:pt x="125468" y="146092"/>
                  </a:moveTo>
                  <a:cubicBezTo>
                    <a:pt x="122685" y="165126"/>
                    <a:pt x="105848" y="174241"/>
                    <a:pt x="84256" y="174241"/>
                  </a:cubicBezTo>
                  <a:cubicBezTo>
                    <a:pt x="68617" y="174241"/>
                    <a:pt x="59600" y="166732"/>
                    <a:pt x="59600" y="154019"/>
                  </a:cubicBezTo>
                  <a:cubicBezTo>
                    <a:pt x="59600" y="133064"/>
                    <a:pt x="81227" y="127407"/>
                    <a:pt x="101868" y="127407"/>
                  </a:cubicBezTo>
                  <a:cubicBezTo>
                    <a:pt x="110727" y="127491"/>
                    <a:pt x="119561" y="128297"/>
                    <a:pt x="128286" y="129816"/>
                  </a:cubicBezTo>
                  <a:close/>
                  <a:moveTo>
                    <a:pt x="111378" y="0"/>
                  </a:moveTo>
                  <a:cubicBezTo>
                    <a:pt x="84151" y="0"/>
                    <a:pt x="64918" y="5134"/>
                    <a:pt x="42093" y="13970"/>
                  </a:cubicBezTo>
                  <a:cubicBezTo>
                    <a:pt x="35683" y="16345"/>
                    <a:pt x="27300" y="21514"/>
                    <a:pt x="32900" y="34227"/>
                  </a:cubicBezTo>
                  <a:lnTo>
                    <a:pt x="42093" y="55182"/>
                  </a:lnTo>
                  <a:cubicBezTo>
                    <a:pt x="47307" y="66707"/>
                    <a:pt x="56183" y="63144"/>
                    <a:pt x="60903" y="61154"/>
                  </a:cubicBezTo>
                  <a:cubicBezTo>
                    <a:pt x="72527" y="56788"/>
                    <a:pt x="87743" y="51654"/>
                    <a:pt x="101340" y="51654"/>
                  </a:cubicBezTo>
                  <a:cubicBezTo>
                    <a:pt x="126983" y="51654"/>
                    <a:pt x="139769" y="62132"/>
                    <a:pt x="136563" y="82214"/>
                  </a:cubicBezTo>
                  <a:lnTo>
                    <a:pt x="135824" y="86719"/>
                  </a:lnTo>
                  <a:cubicBezTo>
                    <a:pt x="124954" y="85129"/>
                    <a:pt x="113982" y="84336"/>
                    <a:pt x="102995" y="84344"/>
                  </a:cubicBezTo>
                  <a:cubicBezTo>
                    <a:pt x="49350" y="84344"/>
                    <a:pt x="-2676" y="104181"/>
                    <a:pt x="107" y="164672"/>
                  </a:cubicBezTo>
                  <a:cubicBezTo>
                    <a:pt x="1692" y="203578"/>
                    <a:pt x="37726" y="224987"/>
                    <a:pt x="76965" y="224987"/>
                  </a:cubicBezTo>
                  <a:cubicBezTo>
                    <a:pt x="139029" y="224987"/>
                    <a:pt x="176261" y="198793"/>
                    <a:pt x="185066" y="148781"/>
                  </a:cubicBezTo>
                  <a:lnTo>
                    <a:pt x="195070" y="93599"/>
                  </a:lnTo>
                  <a:cubicBezTo>
                    <a:pt x="196310" y="86679"/>
                    <a:pt x="196983" y="79671"/>
                    <a:pt x="197078" y="72644"/>
                  </a:cubicBezTo>
                  <a:cubicBezTo>
                    <a:pt x="197078" y="26997"/>
                    <a:pt x="165376" y="0"/>
                    <a:pt x="111414" y="0"/>
                  </a:cubicBezTo>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6" name="Freeform: Shape 15">
              <a:extLst>
                <a:ext uri="{FF2B5EF4-FFF2-40B4-BE49-F238E27FC236}">
                  <a16:creationId xmlns:a16="http://schemas.microsoft.com/office/drawing/2014/main" id="{0623A845-81F2-333B-9B1C-E1DF4A39CA8D}"/>
                </a:ext>
              </a:extLst>
            </p:cNvPr>
            <p:cNvSpPr/>
            <p:nvPr/>
          </p:nvSpPr>
          <p:spPr bwMode="gray">
            <a:xfrm>
              <a:off x="11317014" y="528322"/>
              <a:ext cx="101367" cy="217995"/>
            </a:xfrm>
            <a:custGeom>
              <a:avLst/>
              <a:gdLst>
                <a:gd name="connsiteX0" fmla="*/ 32742 w 101367"/>
                <a:gd name="connsiteY0" fmla="*/ 20703 h 217995"/>
                <a:gd name="connsiteX1" fmla="*/ 50354 w 101367"/>
                <a:gd name="connsiteY1" fmla="*/ 5197 h 217995"/>
                <a:gd name="connsiteX2" fmla="*/ 89100 w 101367"/>
                <a:gd name="connsiteY2" fmla="*/ 28 h 217995"/>
                <a:gd name="connsiteX3" fmla="*/ 101111 w 101367"/>
                <a:gd name="connsiteY3" fmla="*/ 12741 h 217995"/>
                <a:gd name="connsiteX4" fmla="*/ 67966 w 101367"/>
                <a:gd name="connsiteY4" fmla="*/ 200917 h 217995"/>
                <a:gd name="connsiteX5" fmla="*/ 50354 w 101367"/>
                <a:gd name="connsiteY5" fmla="*/ 217995 h 217995"/>
                <a:gd name="connsiteX6" fmla="*/ 11925 w 101367"/>
                <a:gd name="connsiteY6" fmla="*/ 217995 h 217995"/>
                <a:gd name="connsiteX7" fmla="*/ 301 w 101367"/>
                <a:gd name="connsiteY7" fmla="*/ 202907 h 217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367" h="217995">
                  <a:moveTo>
                    <a:pt x="32742" y="20703"/>
                  </a:moveTo>
                  <a:cubicBezTo>
                    <a:pt x="35137" y="7991"/>
                    <a:pt x="43943" y="6384"/>
                    <a:pt x="50354" y="5197"/>
                  </a:cubicBezTo>
                  <a:cubicBezTo>
                    <a:pt x="63154" y="2704"/>
                    <a:pt x="76092" y="978"/>
                    <a:pt x="89100" y="28"/>
                  </a:cubicBezTo>
                  <a:cubicBezTo>
                    <a:pt x="96708" y="-356"/>
                    <a:pt x="102696" y="3206"/>
                    <a:pt x="101111" y="12741"/>
                  </a:cubicBezTo>
                  <a:lnTo>
                    <a:pt x="67966" y="200917"/>
                  </a:lnTo>
                  <a:cubicBezTo>
                    <a:pt x="65993" y="211639"/>
                    <a:pt x="60921" y="217995"/>
                    <a:pt x="50354" y="217995"/>
                  </a:cubicBezTo>
                  <a:lnTo>
                    <a:pt x="11925" y="217995"/>
                  </a:lnTo>
                  <a:cubicBezTo>
                    <a:pt x="3506" y="217995"/>
                    <a:pt x="-1284" y="212826"/>
                    <a:pt x="301" y="202907"/>
                  </a:cubicBezTo>
                  <a:close/>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7" name="Freeform: Shape 16">
              <a:extLst>
                <a:ext uri="{FF2B5EF4-FFF2-40B4-BE49-F238E27FC236}">
                  <a16:creationId xmlns:a16="http://schemas.microsoft.com/office/drawing/2014/main" id="{E490B1ED-25D5-E364-C84F-5EA87103B7C3}"/>
                </a:ext>
              </a:extLst>
            </p:cNvPr>
            <p:cNvSpPr/>
            <p:nvPr/>
          </p:nvSpPr>
          <p:spPr bwMode="gray">
            <a:xfrm>
              <a:off x="11354598" y="433493"/>
              <a:ext cx="78368" cy="72259"/>
            </a:xfrm>
            <a:custGeom>
              <a:avLst/>
              <a:gdLst>
                <a:gd name="connsiteX0" fmla="*/ 43626 w 78368"/>
                <a:gd name="connsiteY0" fmla="*/ 0 h 72259"/>
                <a:gd name="connsiteX1" fmla="*/ 78039 w 78368"/>
                <a:gd name="connsiteY1" fmla="*/ 38103 h 72259"/>
                <a:gd name="connsiteX2" fmla="*/ 36018 w 78368"/>
                <a:gd name="connsiteY2" fmla="*/ 72260 h 72259"/>
                <a:gd name="connsiteX3" fmla="*/ 371 w 78368"/>
                <a:gd name="connsiteY3" fmla="*/ 34157 h 72259"/>
                <a:gd name="connsiteX4" fmla="*/ 43626 w 78368"/>
                <a:gd name="connsiteY4" fmla="*/ 0 h 722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368" h="72259">
                  <a:moveTo>
                    <a:pt x="43626" y="0"/>
                  </a:moveTo>
                  <a:cubicBezTo>
                    <a:pt x="65641" y="0"/>
                    <a:pt x="80822" y="16275"/>
                    <a:pt x="78039" y="38103"/>
                  </a:cubicBezTo>
                  <a:cubicBezTo>
                    <a:pt x="74834" y="57172"/>
                    <a:pt x="59618" y="72260"/>
                    <a:pt x="36018" y="72260"/>
                  </a:cubicBezTo>
                  <a:cubicBezTo>
                    <a:pt x="13968" y="72260"/>
                    <a:pt x="-2728" y="57172"/>
                    <a:pt x="371" y="34157"/>
                  </a:cubicBezTo>
                  <a:cubicBezTo>
                    <a:pt x="3189" y="16275"/>
                    <a:pt x="20378" y="0"/>
                    <a:pt x="43626" y="0"/>
                  </a:cubicBezTo>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8" name="Freeform: Shape 17">
              <a:extLst>
                <a:ext uri="{FF2B5EF4-FFF2-40B4-BE49-F238E27FC236}">
                  <a16:creationId xmlns:a16="http://schemas.microsoft.com/office/drawing/2014/main" id="{D8CF87D3-7986-378F-14ED-870E2AD6DD25}"/>
                </a:ext>
              </a:extLst>
            </p:cNvPr>
            <p:cNvSpPr/>
            <p:nvPr/>
          </p:nvSpPr>
          <p:spPr bwMode="gray">
            <a:xfrm>
              <a:off x="11415524" y="527448"/>
              <a:ext cx="155645" cy="218868"/>
            </a:xfrm>
            <a:custGeom>
              <a:avLst/>
              <a:gdLst>
                <a:gd name="connsiteX0" fmla="*/ 24334 w 155645"/>
                <a:gd name="connsiteY0" fmla="*/ 67608 h 218868"/>
                <a:gd name="connsiteX1" fmla="*/ 110808 w 155645"/>
                <a:gd name="connsiteY1" fmla="*/ 133 h 218868"/>
                <a:gd name="connsiteX2" fmla="*/ 143637 w 155645"/>
                <a:gd name="connsiteY2" fmla="*/ 1705 h 218868"/>
                <a:gd name="connsiteX3" fmla="*/ 155260 w 155645"/>
                <a:gd name="connsiteY3" fmla="*/ 16792 h 218868"/>
                <a:gd name="connsiteX4" fmla="*/ 150047 w 155645"/>
                <a:gd name="connsiteY4" fmla="*/ 45012 h 218868"/>
                <a:gd name="connsiteX5" fmla="*/ 132436 w 155645"/>
                <a:gd name="connsiteY5" fmla="*/ 54896 h 218868"/>
                <a:gd name="connsiteX6" fmla="*/ 124475 w 155645"/>
                <a:gd name="connsiteY6" fmla="*/ 54896 h 218868"/>
                <a:gd name="connsiteX7" fmla="*/ 88406 w 155645"/>
                <a:gd name="connsiteY7" fmla="*/ 85490 h 218868"/>
                <a:gd name="connsiteX8" fmla="*/ 67976 w 155645"/>
                <a:gd name="connsiteY8" fmla="*/ 201790 h 218868"/>
                <a:gd name="connsiteX9" fmla="*/ 50364 w 155645"/>
                <a:gd name="connsiteY9" fmla="*/ 218869 h 218868"/>
                <a:gd name="connsiteX10" fmla="*/ 11900 w 155645"/>
                <a:gd name="connsiteY10" fmla="*/ 218869 h 218868"/>
                <a:gd name="connsiteX11" fmla="*/ 311 w 155645"/>
                <a:gd name="connsiteY11" fmla="*/ 203781 h 21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5645" h="218868">
                  <a:moveTo>
                    <a:pt x="24334" y="67608"/>
                  </a:moveTo>
                  <a:cubicBezTo>
                    <a:pt x="33527" y="16792"/>
                    <a:pt x="69949" y="133"/>
                    <a:pt x="110808" y="133"/>
                  </a:cubicBezTo>
                  <a:cubicBezTo>
                    <a:pt x="121777" y="-274"/>
                    <a:pt x="132760" y="252"/>
                    <a:pt x="143637" y="1705"/>
                  </a:cubicBezTo>
                  <a:cubicBezTo>
                    <a:pt x="153640" y="3311"/>
                    <a:pt x="156846" y="8480"/>
                    <a:pt x="155260" y="16792"/>
                  </a:cubicBezTo>
                  <a:lnTo>
                    <a:pt x="150047" y="45012"/>
                  </a:lnTo>
                  <a:cubicBezTo>
                    <a:pt x="148427" y="54512"/>
                    <a:pt x="140819" y="54896"/>
                    <a:pt x="132436" y="54896"/>
                  </a:cubicBezTo>
                  <a:lnTo>
                    <a:pt x="124475" y="54896"/>
                  </a:lnTo>
                  <a:cubicBezTo>
                    <a:pt x="102812" y="54896"/>
                    <a:pt x="92421" y="63243"/>
                    <a:pt x="88406" y="85490"/>
                  </a:cubicBezTo>
                  <a:lnTo>
                    <a:pt x="67976" y="201790"/>
                  </a:lnTo>
                  <a:cubicBezTo>
                    <a:pt x="66004" y="212512"/>
                    <a:pt x="60931" y="218869"/>
                    <a:pt x="50364" y="218869"/>
                  </a:cubicBezTo>
                  <a:lnTo>
                    <a:pt x="11900" y="218869"/>
                  </a:lnTo>
                  <a:cubicBezTo>
                    <a:pt x="3517" y="218869"/>
                    <a:pt x="-1309" y="213700"/>
                    <a:pt x="311" y="203781"/>
                  </a:cubicBezTo>
                  <a:close/>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grpSp>
      <p:sp>
        <p:nvSpPr>
          <p:cNvPr id="4" name="Textfeld 3">
            <a:extLst>
              <a:ext uri="{FF2B5EF4-FFF2-40B4-BE49-F238E27FC236}">
                <a16:creationId xmlns:a16="http://schemas.microsoft.com/office/drawing/2014/main" id="{853E135E-4075-B5C1-6ADF-D30E49254012}"/>
              </a:ext>
            </a:extLst>
          </p:cNvPr>
          <p:cNvSpPr txBox="1"/>
          <p:nvPr/>
        </p:nvSpPr>
        <p:spPr>
          <a:xfrm>
            <a:off x="871865" y="869320"/>
            <a:ext cx="9577064" cy="913070"/>
          </a:xfrm>
          <a:prstGeom prst="rect">
            <a:avLst/>
          </a:prstGeom>
          <a:noFill/>
        </p:spPr>
        <p:txBody>
          <a:bodyPr wrap="square">
            <a:spAutoFit/>
          </a:bodyPr>
          <a:lstStyle/>
          <a:p>
            <a:r>
              <a:rPr lang="en-US" sz="4000" b="1" baseline="30000">
                <a:solidFill>
                  <a:schemeClr val="bg1"/>
                </a:solidFill>
              </a:rPr>
              <a:t>HOCH Health </a:t>
            </a:r>
            <a:r>
              <a:rPr lang="en-US" sz="4000" b="1" baseline="30000" err="1">
                <a:solidFill>
                  <a:schemeClr val="bg1"/>
                </a:solidFill>
              </a:rPr>
              <a:t>Ostschweiz</a:t>
            </a:r>
            <a:r>
              <a:rPr lang="en-US" sz="4000" b="1" baseline="30000">
                <a:solidFill>
                  <a:schemeClr val="bg1"/>
                </a:solidFill>
              </a:rPr>
              <a:t> – Spital Grabs</a:t>
            </a:r>
          </a:p>
          <a:p>
            <a:r>
              <a:rPr lang="en-US" sz="4000" b="1" baseline="30000">
                <a:solidFill>
                  <a:schemeClr val="bg1"/>
                </a:solidFill>
                <a:latin typeface="+mj-lt"/>
              </a:rPr>
              <a:t>Grabs</a:t>
            </a:r>
            <a:r>
              <a:rPr lang="en-CA" sz="4000" b="1" baseline="30000">
                <a:solidFill>
                  <a:schemeClr val="bg1"/>
                </a:solidFill>
                <a:latin typeface="+mj-lt"/>
              </a:rPr>
              <a:t>, Switzerland</a:t>
            </a:r>
            <a:endParaRPr lang="en-CA" sz="4000" b="1" i="0" u="none" strike="noStrike" baseline="30000" noProof="0">
              <a:solidFill>
                <a:schemeClr val="bg1"/>
              </a:solidFill>
              <a:latin typeface="+mj-lt"/>
            </a:endParaRPr>
          </a:p>
        </p:txBody>
      </p:sp>
      <p:pic>
        <p:nvPicPr>
          <p:cNvPr id="3" name="Graphic 2" descr="Germ with solid fill">
            <a:extLst>
              <a:ext uri="{FF2B5EF4-FFF2-40B4-BE49-F238E27FC236}">
                <a16:creationId xmlns:a16="http://schemas.microsoft.com/office/drawing/2014/main" id="{6AA8F4CC-FDC8-A7C8-046C-A108A125640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0556171" y="5295140"/>
            <a:ext cx="1309178" cy="1309178"/>
          </a:xfrm>
          <a:prstGeom prst="rect">
            <a:avLst/>
          </a:prstGeom>
        </p:spPr>
      </p:pic>
      <p:sp>
        <p:nvSpPr>
          <p:cNvPr id="5" name="Rectangle: Rounded Corners 4">
            <a:extLst>
              <a:ext uri="{FF2B5EF4-FFF2-40B4-BE49-F238E27FC236}">
                <a16:creationId xmlns:a16="http://schemas.microsoft.com/office/drawing/2014/main" id="{8AD46E96-0644-88E0-57D6-FA90B81E9A64}"/>
              </a:ext>
            </a:extLst>
          </p:cNvPr>
          <p:cNvSpPr/>
          <p:nvPr/>
        </p:nvSpPr>
        <p:spPr>
          <a:xfrm>
            <a:off x="965869" y="2055464"/>
            <a:ext cx="2478024" cy="4428463"/>
          </a:xfrm>
          <a:prstGeom prst="roundRect">
            <a:avLst>
              <a:gd name="adj" fmla="val 7348"/>
            </a:avLst>
          </a:prstGeom>
          <a:solidFill>
            <a:srgbClr val="016AB3">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r>
              <a:rPr lang="en-US" sz="1400"/>
              <a:t>A modern acute-care facility featuring contemporary room infrastructure with advanced imaging and diagnostic capabilities.</a:t>
            </a:r>
          </a:p>
          <a:p>
            <a:endParaRPr lang="en-US" sz="1400"/>
          </a:p>
          <a:p>
            <a:r>
              <a:rPr lang="en-US" sz="1400"/>
              <a:t>As part of the HOCH Health network, the facility provides specialized services supported by direct access to the </a:t>
            </a:r>
            <a:r>
              <a:rPr lang="en-US" sz="1400" err="1"/>
              <a:t>Kantonsspital</a:t>
            </a:r>
            <a:r>
              <a:rPr lang="en-US" sz="1400"/>
              <a:t> St. Gallen's academic resources and interdisciplinary expertise for complex patient cases.</a:t>
            </a:r>
          </a:p>
          <a:p>
            <a:endParaRPr lang="en-US" sz="1400"/>
          </a:p>
          <a:p>
            <a:r>
              <a:rPr lang="en-US" sz="1400"/>
              <a:t>DL systems: 1</a:t>
            </a:r>
          </a:p>
          <a:p>
            <a:r>
              <a:rPr lang="en-US" sz="1400"/>
              <a:t>Total load sizing: 21 kg/h</a:t>
            </a:r>
          </a:p>
        </p:txBody>
      </p:sp>
    </p:spTree>
    <p:extLst>
      <p:ext uri="{BB962C8B-B14F-4D97-AF65-F5344CB8AC3E}">
        <p14:creationId xmlns:p14="http://schemas.microsoft.com/office/powerpoint/2010/main" val="2536390035"/>
      </p:ext>
    </p:extLst>
  </p:cSld>
  <p:clrMapOvr>
    <a:masterClrMapping/>
  </p:clrMapOvr>
  <p:transition spd="slow">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B7E656-A222-91BE-EB73-B6A76C515412}"/>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C4C94EF2-E782-6930-5A12-55483BAEC41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hteck 2">
            <a:extLst>
              <a:ext uri="{FF2B5EF4-FFF2-40B4-BE49-F238E27FC236}">
                <a16:creationId xmlns:a16="http://schemas.microsoft.com/office/drawing/2014/main" id="{496E9DD9-0205-DC91-C955-388A5C2E8F45}"/>
              </a:ext>
            </a:extLst>
          </p:cNvPr>
          <p:cNvSpPr/>
          <p:nvPr/>
        </p:nvSpPr>
        <p:spPr>
          <a:xfrm>
            <a:off x="0" y="0"/>
            <a:ext cx="12192000" cy="6864226"/>
          </a:xfrm>
          <a:prstGeom prst="rect">
            <a:avLst/>
          </a:prstGeom>
          <a:gradFill flip="none" rotWithShape="1">
            <a:gsLst>
              <a:gs pos="31000">
                <a:srgbClr val="016AB3">
                  <a:alpha val="90000"/>
                </a:srgbClr>
              </a:gs>
              <a:gs pos="100000">
                <a:srgbClr val="016AB3">
                  <a:alpha val="35000"/>
                </a:srgbClr>
              </a:gs>
            </a:gsLst>
            <a:lin ang="1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800" noProof="0"/>
          </a:p>
        </p:txBody>
      </p:sp>
      <p:sp>
        <p:nvSpPr>
          <p:cNvPr id="6" name="Textfeld 5">
            <a:extLst>
              <a:ext uri="{FF2B5EF4-FFF2-40B4-BE49-F238E27FC236}">
                <a16:creationId xmlns:a16="http://schemas.microsoft.com/office/drawing/2014/main" id="{F847A695-3B33-2564-40A8-EF17F6E83E07}"/>
              </a:ext>
            </a:extLst>
          </p:cNvPr>
          <p:cNvSpPr txBox="1"/>
          <p:nvPr/>
        </p:nvSpPr>
        <p:spPr>
          <a:xfrm>
            <a:off x="2562383" y="789121"/>
            <a:ext cx="9577064" cy="1569660"/>
          </a:xfrm>
          <a:prstGeom prst="rect">
            <a:avLst/>
          </a:prstGeom>
          <a:noFill/>
        </p:spPr>
        <p:txBody>
          <a:bodyPr wrap="square">
            <a:spAutoFit/>
          </a:bodyPr>
          <a:lstStyle/>
          <a:p>
            <a:r>
              <a:rPr lang="en-CA" sz="4800" b="1" noProof="0">
                <a:solidFill>
                  <a:srgbClr val="FFFFFF"/>
                </a:solidFill>
                <a:latin typeface="Calibri" panose="020F0502020204030204" pitchFamily="34" charset="0"/>
              </a:rPr>
              <a:t>Energy</a:t>
            </a:r>
          </a:p>
          <a:p>
            <a:r>
              <a:rPr lang="en-CA" sz="4800" b="1" noProof="0">
                <a:solidFill>
                  <a:srgbClr val="FFFFFF"/>
                </a:solidFill>
                <a:latin typeface="Calibri" panose="020F0502020204030204" pitchFamily="34" charset="0"/>
              </a:rPr>
              <a:t>Efficiency</a:t>
            </a:r>
            <a:endParaRPr lang="en-CA" sz="4800" noProof="0">
              <a:solidFill>
                <a:srgbClr val="FFFFFF"/>
              </a:solidFill>
              <a:latin typeface="Calibri" panose="020F0502020204030204" pitchFamily="34" charset="0"/>
            </a:endParaRPr>
          </a:p>
        </p:txBody>
      </p:sp>
      <p:pic>
        <p:nvPicPr>
          <p:cNvPr id="8" name="Picture 7" descr="A white letter on a black background&#10;&#10;AI-generated content may be incorrect.">
            <a:extLst>
              <a:ext uri="{FF2B5EF4-FFF2-40B4-BE49-F238E27FC236}">
                <a16:creationId xmlns:a16="http://schemas.microsoft.com/office/drawing/2014/main" id="{5E5112D9-A86C-48F8-D25C-2E2A0B8153B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61490" y="439159"/>
            <a:ext cx="1707119" cy="330592"/>
          </a:xfrm>
          <a:prstGeom prst="rect">
            <a:avLst/>
          </a:prstGeom>
        </p:spPr>
      </p:pic>
      <p:sp>
        <p:nvSpPr>
          <p:cNvPr id="4" name="Textfeld 5">
            <a:extLst>
              <a:ext uri="{FF2B5EF4-FFF2-40B4-BE49-F238E27FC236}">
                <a16:creationId xmlns:a16="http://schemas.microsoft.com/office/drawing/2014/main" id="{F59F9CCE-CFE6-6F6C-42AA-1DD23FE98EB8}"/>
              </a:ext>
            </a:extLst>
          </p:cNvPr>
          <p:cNvSpPr txBox="1"/>
          <p:nvPr/>
        </p:nvSpPr>
        <p:spPr>
          <a:xfrm>
            <a:off x="824422" y="2933914"/>
            <a:ext cx="9577064" cy="2907034"/>
          </a:xfrm>
          <a:prstGeom prst="rect">
            <a:avLst/>
          </a:prstGeom>
          <a:noFill/>
        </p:spPr>
        <p:txBody>
          <a:bodyPr wrap="square" bIns="90000" anchor="t" anchorCtr="0">
            <a:spAutoFit/>
          </a:bodyPr>
          <a:lstStyle/>
          <a:p>
            <a:r>
              <a:rPr lang="en-CA" b="1">
                <a:solidFill>
                  <a:schemeClr val="accent3"/>
                </a:solidFill>
                <a:ea typeface="Calibri Light" panose="020F0302020204030204" pitchFamily="34" charset="0"/>
                <a:cs typeface="Calibri Light" panose="020F0302020204030204" pitchFamily="34" charset="0"/>
              </a:rPr>
              <a:t>The Problem </a:t>
            </a:r>
          </a:p>
          <a:p>
            <a:r>
              <a:rPr lang="en-US">
                <a:solidFill>
                  <a:schemeClr val="accent3"/>
                </a:solidFill>
                <a:ea typeface="Calibri Light" panose="020F0302020204030204" pitchFamily="34" charset="0"/>
                <a:cs typeface="Calibri Light" panose="020F0302020204030204" pitchFamily="34" charset="0"/>
              </a:rPr>
              <a:t>Hospitals require humidification systems that meet the highest hygiene standards — equivalent to or exceeding those of traditional steam — to prevent infections, protect sensitive laboratory samples, and safeguard both patients and equipment from contamination.</a:t>
            </a:r>
          </a:p>
          <a:p>
            <a:endParaRPr lang="en-US">
              <a:solidFill>
                <a:schemeClr val="bg1"/>
              </a:solidFill>
              <a:ea typeface="Calibri Light" panose="020F0302020204030204" pitchFamily="34" charset="0"/>
              <a:cs typeface="Calibri Light" panose="020F0302020204030204" pitchFamily="34" charset="0"/>
            </a:endParaRPr>
          </a:p>
          <a:p>
            <a:r>
              <a:rPr lang="en-CA" b="1">
                <a:solidFill>
                  <a:schemeClr val="bg1"/>
                </a:solidFill>
                <a:ea typeface="Calibri Light" panose="020F0302020204030204" pitchFamily="34" charset="0"/>
                <a:cs typeface="Calibri Light" panose="020F0302020204030204" pitchFamily="34" charset="0"/>
              </a:rPr>
              <a:t>The Solution</a:t>
            </a:r>
          </a:p>
          <a:p>
            <a:r>
              <a:rPr lang="en-US">
                <a:solidFill>
                  <a:schemeClr val="bg1"/>
                </a:solidFill>
                <a:ea typeface="Calibri Light" panose="020F0302020204030204" pitchFamily="34" charset="0"/>
                <a:cs typeface="Calibri Light" panose="020F0302020204030204" pitchFamily="34" charset="0"/>
              </a:rPr>
              <a:t>The Condair DL was repeatedly selected for healthcare environments due to its SGS Fresenius Hygiene Certificate and compliance with ASHRAE 170, providing hospitals with the assurance of a hygienic adiabatic solution that meets the stringent standards previously associated only with steam humidification — including in critical applications where infection control is non-negotiable.</a:t>
            </a:r>
            <a:endParaRPr lang="en-CA">
              <a:solidFill>
                <a:schemeClr val="bg1"/>
              </a:solidFill>
              <a:ea typeface="Calibri Light" panose="020F0302020204030204" pitchFamily="34" charset="0"/>
              <a:cs typeface="Calibri Light" panose="020F0302020204030204" pitchFamily="34" charset="0"/>
            </a:endParaRPr>
          </a:p>
        </p:txBody>
      </p:sp>
      <p:pic>
        <p:nvPicPr>
          <p:cNvPr id="2" name="Graphic 1">
            <a:extLst>
              <a:ext uri="{FF2B5EF4-FFF2-40B4-BE49-F238E27FC236}">
                <a16:creationId xmlns:a16="http://schemas.microsoft.com/office/drawing/2014/main" id="{714F832C-8DC0-43AA-8129-E66391CEE70E}"/>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623391" y="604455"/>
            <a:ext cx="1938992" cy="1938992"/>
          </a:xfrm>
          <a:prstGeom prst="rect">
            <a:avLst/>
          </a:prstGeom>
        </p:spPr>
      </p:pic>
    </p:spTree>
    <p:extLst>
      <p:ext uri="{BB962C8B-B14F-4D97-AF65-F5344CB8AC3E}">
        <p14:creationId xmlns:p14="http://schemas.microsoft.com/office/powerpoint/2010/main" val="139508599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4">
                                            <p:txEl>
                                              <p:pRg st="3" end="3"/>
                                            </p:txEl>
                                          </p:spTgt>
                                        </p:tgtEl>
                                        <p:attrNameLst>
                                          <p:attrName>style.visibility</p:attrName>
                                        </p:attrNameLst>
                                      </p:cBhvr>
                                      <p:to>
                                        <p:strVal val="visible"/>
                                      </p:to>
                                    </p:set>
                                    <p:animEffect transition="in" filter="fade">
                                      <p:cBhvr>
                                        <p:cTn id="7" dur="500"/>
                                        <p:tgtEl>
                                          <p:spTgt spid="4">
                                            <p:txEl>
                                              <p:pRg st="3" end="3"/>
                                            </p:txEl>
                                          </p:spTgt>
                                        </p:tgtEl>
                                      </p:cBhvr>
                                    </p:animEffect>
                                  </p:childTnLst>
                                </p:cTn>
                              </p:par>
                              <p:par>
                                <p:cTn id="8" presetID="10" presetClass="entr" presetSubtype="0" fill="hold" nodeType="withEffect">
                                  <p:stCondLst>
                                    <p:cond delay="500"/>
                                  </p:stCondLst>
                                  <p:childTnLst>
                                    <p:set>
                                      <p:cBhvr>
                                        <p:cTn id="9" dur="1" fill="hold">
                                          <p:stCondLst>
                                            <p:cond delay="0"/>
                                          </p:stCondLst>
                                        </p:cTn>
                                        <p:tgtEl>
                                          <p:spTgt spid="4">
                                            <p:txEl>
                                              <p:pRg st="4" end="4"/>
                                            </p:txEl>
                                          </p:spTgt>
                                        </p:tgtEl>
                                        <p:attrNameLst>
                                          <p:attrName>style.visibility</p:attrName>
                                        </p:attrNameLst>
                                      </p:cBhvr>
                                      <p:to>
                                        <p:strVal val="visible"/>
                                      </p:to>
                                    </p:set>
                                    <p:animEffect transition="in" filter="fade">
                                      <p:cBhvr>
                                        <p:cTn id="10"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6A1CF9-94B6-0D86-3814-EBA313955716}"/>
            </a:ext>
          </a:extLst>
        </p:cNvPr>
        <p:cNvGrpSpPr/>
        <p:nvPr/>
      </p:nvGrpSpPr>
      <p:grpSpPr>
        <a:xfrm>
          <a:off x="0" y="0"/>
          <a:ext cx="0" cy="0"/>
          <a:chOff x="0" y="0"/>
          <a:chExt cx="0" cy="0"/>
        </a:xfrm>
      </p:grpSpPr>
      <p:pic>
        <p:nvPicPr>
          <p:cNvPr id="5" name="Grafik 4">
            <a:extLst>
              <a:ext uri="{FF2B5EF4-FFF2-40B4-BE49-F238E27FC236}">
                <a16:creationId xmlns:a16="http://schemas.microsoft.com/office/drawing/2014/main" id="{2D4E42BA-DD1F-BEF9-A8EF-02AD6F93B681}"/>
              </a:ext>
            </a:extLst>
          </p:cNvPr>
          <p:cNvPicPr>
            <a:picLocks noChangeAspect="1"/>
          </p:cNvPicPr>
          <p:nvPr/>
        </p:nvPicPr>
        <p:blipFill>
          <a:blip r:embed="rId4" cstate="print">
            <a:extLst>
              <a:ext uri="{28A0092B-C50C-407E-A947-70E740481C1C}">
                <a14:useLocalDpi xmlns:a14="http://schemas.microsoft.com/office/drawing/2010/main" val="0"/>
              </a:ext>
            </a:extLst>
          </a:blip>
          <a:srcRect t="12538" b="12538"/>
          <a:stretch/>
        </p:blipFill>
        <p:spPr>
          <a:xfrm>
            <a:off x="0" y="0"/>
            <a:ext cx="12192000" cy="6858000"/>
          </a:xfrm>
          <a:prstGeom prst="rect">
            <a:avLst/>
          </a:prstGeom>
        </p:spPr>
      </p:pic>
      <p:sp>
        <p:nvSpPr>
          <p:cNvPr id="19" name="Rechteck 18">
            <a:extLst>
              <a:ext uri="{FF2B5EF4-FFF2-40B4-BE49-F238E27FC236}">
                <a16:creationId xmlns:a16="http://schemas.microsoft.com/office/drawing/2014/main" id="{4729D706-A553-D46B-8928-D8CE26A40C0C}"/>
              </a:ext>
            </a:extLst>
          </p:cNvPr>
          <p:cNvSpPr/>
          <p:nvPr/>
        </p:nvSpPr>
        <p:spPr>
          <a:xfrm rot="5400000">
            <a:off x="3101656" y="-3101665"/>
            <a:ext cx="5988680" cy="12192010"/>
          </a:xfrm>
          <a:prstGeom prst="rect">
            <a:avLst/>
          </a:prstGeom>
          <a:gradFill flip="none" rotWithShape="1">
            <a:gsLst>
              <a:gs pos="11000">
                <a:schemeClr val="tx2">
                  <a:lumMod val="75000"/>
                  <a:lumOff val="25000"/>
                  <a:alpha val="68000"/>
                </a:schemeClr>
              </a:gs>
              <a:gs pos="73000">
                <a:schemeClr val="tx1">
                  <a:lumMod val="75000"/>
                  <a:lumOff val="25000"/>
                  <a:alpha val="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noProof="0"/>
          </a:p>
        </p:txBody>
      </p:sp>
      <p:grpSp>
        <p:nvGrpSpPr>
          <p:cNvPr id="7" name="Graphic 3">
            <a:extLst>
              <a:ext uri="{FF2B5EF4-FFF2-40B4-BE49-F238E27FC236}">
                <a16:creationId xmlns:a16="http://schemas.microsoft.com/office/drawing/2014/main" id="{E8D5DF9C-D761-EA81-BBEC-6A87D133747D}"/>
              </a:ext>
            </a:extLst>
          </p:cNvPr>
          <p:cNvGrpSpPr/>
          <p:nvPr>
            <p:custDataLst>
              <p:tags r:id="rId1"/>
            </p:custDataLst>
          </p:nvPr>
        </p:nvGrpSpPr>
        <p:grpSpPr bwMode="gray">
          <a:xfrm>
            <a:off x="9848383" y="421200"/>
            <a:ext cx="1720226" cy="330356"/>
            <a:chOff x="9848382" y="421200"/>
            <a:chExt cx="1722787" cy="330356"/>
          </a:xfrm>
          <a:solidFill>
            <a:srgbClr val="FFFFFF"/>
          </a:solidFill>
        </p:grpSpPr>
        <p:sp>
          <p:nvSpPr>
            <p:cNvPr id="8" name="Freeform: Shape 4">
              <a:extLst>
                <a:ext uri="{FF2B5EF4-FFF2-40B4-BE49-F238E27FC236}">
                  <a16:creationId xmlns:a16="http://schemas.microsoft.com/office/drawing/2014/main" id="{1AAC51CF-468D-929A-8B62-047F6B4C94F1}"/>
                </a:ext>
              </a:extLst>
            </p:cNvPr>
            <p:cNvSpPr/>
            <p:nvPr/>
          </p:nvSpPr>
          <p:spPr bwMode="gray">
            <a:xfrm>
              <a:off x="9848382" y="567675"/>
              <a:ext cx="388341" cy="102400"/>
            </a:xfrm>
            <a:custGeom>
              <a:avLst/>
              <a:gdLst>
                <a:gd name="connsiteX0" fmla="*/ 120113 w 388341"/>
                <a:gd name="connsiteY0" fmla="*/ 19453 h 102400"/>
                <a:gd name="connsiteX1" fmla="*/ 274639 w 388341"/>
                <a:gd name="connsiteY1" fmla="*/ 50013 h 102400"/>
                <a:gd name="connsiteX2" fmla="*/ 388341 w 388341"/>
                <a:gd name="connsiteY2" fmla="*/ 0 h 102400"/>
                <a:gd name="connsiteX3" fmla="*/ 336316 w 388341"/>
                <a:gd name="connsiteY3" fmla="*/ 71457 h 102400"/>
                <a:gd name="connsiteX4" fmla="*/ 238218 w 388341"/>
                <a:gd name="connsiteY4" fmla="*/ 102400 h 102400"/>
                <a:gd name="connsiteX5" fmla="*/ 94893 w 388341"/>
                <a:gd name="connsiteY5" fmla="*/ 70269 h 102400"/>
                <a:gd name="connsiteX6" fmla="*/ 0 w 388341"/>
                <a:gd name="connsiteY6" fmla="*/ 101492 h 102400"/>
                <a:gd name="connsiteX7" fmla="*/ 120113 w 388341"/>
                <a:gd name="connsiteY7" fmla="*/ 19314 h 10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8341" h="102400">
                  <a:moveTo>
                    <a:pt x="120113" y="19453"/>
                  </a:moveTo>
                  <a:cubicBezTo>
                    <a:pt x="190173" y="19453"/>
                    <a:pt x="197605" y="50013"/>
                    <a:pt x="274639" y="50013"/>
                  </a:cubicBezTo>
                  <a:cubicBezTo>
                    <a:pt x="346707" y="50013"/>
                    <a:pt x="382353" y="8103"/>
                    <a:pt x="388341" y="0"/>
                  </a:cubicBezTo>
                  <a:cubicBezTo>
                    <a:pt x="377253" y="27733"/>
                    <a:pt x="359373" y="52291"/>
                    <a:pt x="336316" y="71457"/>
                  </a:cubicBezTo>
                  <a:cubicBezTo>
                    <a:pt x="309475" y="92901"/>
                    <a:pt x="275062" y="102400"/>
                    <a:pt x="238218" y="102400"/>
                  </a:cubicBezTo>
                  <a:cubicBezTo>
                    <a:pt x="185770" y="102400"/>
                    <a:pt x="150933" y="70269"/>
                    <a:pt x="94893" y="70269"/>
                  </a:cubicBezTo>
                  <a:cubicBezTo>
                    <a:pt x="48433" y="70269"/>
                    <a:pt x="15217" y="87313"/>
                    <a:pt x="0" y="101492"/>
                  </a:cubicBezTo>
                  <a:cubicBezTo>
                    <a:pt x="7221" y="79245"/>
                    <a:pt x="35646" y="19314"/>
                    <a:pt x="120113" y="19314"/>
                  </a:cubicBezTo>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9" name="Freeform: Shape 7">
              <a:extLst>
                <a:ext uri="{FF2B5EF4-FFF2-40B4-BE49-F238E27FC236}">
                  <a16:creationId xmlns:a16="http://schemas.microsoft.com/office/drawing/2014/main" id="{2217B3FC-42DD-5F19-AE6A-8C1E1254C0F9}"/>
                </a:ext>
              </a:extLst>
            </p:cNvPr>
            <p:cNvSpPr/>
            <p:nvPr/>
          </p:nvSpPr>
          <p:spPr bwMode="gray">
            <a:xfrm>
              <a:off x="9891213" y="493844"/>
              <a:ext cx="388376" cy="102400"/>
            </a:xfrm>
            <a:custGeom>
              <a:avLst/>
              <a:gdLst>
                <a:gd name="connsiteX0" fmla="*/ 120113 w 388376"/>
                <a:gd name="connsiteY0" fmla="*/ 19453 h 102400"/>
                <a:gd name="connsiteX1" fmla="*/ 274674 w 388376"/>
                <a:gd name="connsiteY1" fmla="*/ 50013 h 102400"/>
                <a:gd name="connsiteX2" fmla="*/ 388376 w 388376"/>
                <a:gd name="connsiteY2" fmla="*/ 0 h 102400"/>
                <a:gd name="connsiteX3" fmla="*/ 336316 w 388376"/>
                <a:gd name="connsiteY3" fmla="*/ 71457 h 102400"/>
                <a:gd name="connsiteX4" fmla="*/ 238253 w 388376"/>
                <a:gd name="connsiteY4" fmla="*/ 102400 h 102400"/>
                <a:gd name="connsiteX5" fmla="*/ 94893 w 388376"/>
                <a:gd name="connsiteY5" fmla="*/ 70269 h 102400"/>
                <a:gd name="connsiteX6" fmla="*/ 0 w 388376"/>
                <a:gd name="connsiteY6" fmla="*/ 101702 h 102400"/>
                <a:gd name="connsiteX7" fmla="*/ 120113 w 388376"/>
                <a:gd name="connsiteY7" fmla="*/ 19558 h 10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8376" h="102400">
                  <a:moveTo>
                    <a:pt x="120113" y="19453"/>
                  </a:moveTo>
                  <a:cubicBezTo>
                    <a:pt x="190208" y="19453"/>
                    <a:pt x="197781" y="50013"/>
                    <a:pt x="274674" y="50013"/>
                  </a:cubicBezTo>
                  <a:cubicBezTo>
                    <a:pt x="346742" y="50013"/>
                    <a:pt x="382353" y="8103"/>
                    <a:pt x="388376" y="0"/>
                  </a:cubicBezTo>
                  <a:cubicBezTo>
                    <a:pt x="377263" y="27728"/>
                    <a:pt x="359373" y="52283"/>
                    <a:pt x="336316" y="71457"/>
                  </a:cubicBezTo>
                  <a:cubicBezTo>
                    <a:pt x="309405" y="92901"/>
                    <a:pt x="275062" y="102400"/>
                    <a:pt x="238253" y="102400"/>
                  </a:cubicBezTo>
                  <a:cubicBezTo>
                    <a:pt x="185770" y="102400"/>
                    <a:pt x="150933" y="70269"/>
                    <a:pt x="94893" y="70269"/>
                  </a:cubicBezTo>
                  <a:cubicBezTo>
                    <a:pt x="48468" y="70269"/>
                    <a:pt x="15217" y="87313"/>
                    <a:pt x="0" y="101702"/>
                  </a:cubicBezTo>
                  <a:cubicBezTo>
                    <a:pt x="7221" y="79489"/>
                    <a:pt x="35646" y="19558"/>
                    <a:pt x="120113" y="19558"/>
                  </a:cubicBezTo>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0" name="Freeform: Shape 8">
              <a:extLst>
                <a:ext uri="{FF2B5EF4-FFF2-40B4-BE49-F238E27FC236}">
                  <a16:creationId xmlns:a16="http://schemas.microsoft.com/office/drawing/2014/main" id="{07C4E8F9-674E-EA5A-2419-AC830E95C10D}"/>
                </a:ext>
              </a:extLst>
            </p:cNvPr>
            <p:cNvSpPr/>
            <p:nvPr/>
          </p:nvSpPr>
          <p:spPr bwMode="gray">
            <a:xfrm>
              <a:off x="9932073" y="421200"/>
              <a:ext cx="388341" cy="102400"/>
            </a:xfrm>
            <a:custGeom>
              <a:avLst/>
              <a:gdLst>
                <a:gd name="connsiteX0" fmla="*/ 120113 w 388341"/>
                <a:gd name="connsiteY0" fmla="*/ 19418 h 102400"/>
                <a:gd name="connsiteX1" fmla="*/ 274639 w 388341"/>
                <a:gd name="connsiteY1" fmla="*/ 50013 h 102400"/>
                <a:gd name="connsiteX2" fmla="*/ 388341 w 388341"/>
                <a:gd name="connsiteY2" fmla="*/ 0 h 102400"/>
                <a:gd name="connsiteX3" fmla="*/ 336281 w 388341"/>
                <a:gd name="connsiteY3" fmla="*/ 71457 h 102400"/>
                <a:gd name="connsiteX4" fmla="*/ 238218 w 388341"/>
                <a:gd name="connsiteY4" fmla="*/ 102400 h 102400"/>
                <a:gd name="connsiteX5" fmla="*/ 94857 w 388341"/>
                <a:gd name="connsiteY5" fmla="*/ 70234 h 102400"/>
                <a:gd name="connsiteX6" fmla="*/ 0 w 388341"/>
                <a:gd name="connsiteY6" fmla="*/ 101667 h 102400"/>
                <a:gd name="connsiteX7" fmla="*/ 120113 w 388341"/>
                <a:gd name="connsiteY7" fmla="*/ 19488 h 10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8341" h="102400">
                  <a:moveTo>
                    <a:pt x="120113" y="19418"/>
                  </a:moveTo>
                  <a:cubicBezTo>
                    <a:pt x="190173" y="19418"/>
                    <a:pt x="197605" y="50013"/>
                    <a:pt x="274639" y="50013"/>
                  </a:cubicBezTo>
                  <a:cubicBezTo>
                    <a:pt x="346707" y="50013"/>
                    <a:pt x="382353" y="8103"/>
                    <a:pt x="388341" y="0"/>
                  </a:cubicBezTo>
                  <a:cubicBezTo>
                    <a:pt x="377242" y="27735"/>
                    <a:pt x="359348" y="52293"/>
                    <a:pt x="336281" y="71457"/>
                  </a:cubicBezTo>
                  <a:cubicBezTo>
                    <a:pt x="309475" y="92901"/>
                    <a:pt x="275027" y="102400"/>
                    <a:pt x="238218" y="102400"/>
                  </a:cubicBezTo>
                  <a:cubicBezTo>
                    <a:pt x="185770" y="102400"/>
                    <a:pt x="150933" y="70234"/>
                    <a:pt x="94857" y="70234"/>
                  </a:cubicBezTo>
                  <a:cubicBezTo>
                    <a:pt x="48433" y="70234"/>
                    <a:pt x="15217" y="87313"/>
                    <a:pt x="0" y="101667"/>
                  </a:cubicBezTo>
                  <a:cubicBezTo>
                    <a:pt x="7045" y="79454"/>
                    <a:pt x="35611" y="19488"/>
                    <a:pt x="120113" y="19488"/>
                  </a:cubicBezTo>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1" name="Freeform: Shape 9">
              <a:extLst>
                <a:ext uri="{FF2B5EF4-FFF2-40B4-BE49-F238E27FC236}">
                  <a16:creationId xmlns:a16="http://schemas.microsoft.com/office/drawing/2014/main" id="{53F1A1CA-348E-0C19-6371-D0B6CC382223}"/>
                </a:ext>
              </a:extLst>
            </p:cNvPr>
            <p:cNvSpPr/>
            <p:nvPr/>
          </p:nvSpPr>
          <p:spPr bwMode="gray">
            <a:xfrm>
              <a:off x="10257540" y="526385"/>
              <a:ext cx="184149" cy="225076"/>
            </a:xfrm>
            <a:custGeom>
              <a:avLst/>
              <a:gdLst>
                <a:gd name="connsiteX0" fmla="*/ 154421 w 184149"/>
                <a:gd name="connsiteY0" fmla="*/ 198103 h 225076"/>
                <a:gd name="connsiteX1" fmla="*/ 140014 w 184149"/>
                <a:gd name="connsiteY1" fmla="*/ 216334 h 225076"/>
                <a:gd name="connsiteX2" fmla="*/ 91582 w 184149"/>
                <a:gd name="connsiteY2" fmla="*/ 225066 h 225076"/>
                <a:gd name="connsiteX3" fmla="*/ 0 w 184149"/>
                <a:gd name="connsiteY3" fmla="*/ 133387 h 225076"/>
                <a:gd name="connsiteX4" fmla="*/ 122085 w 184149"/>
                <a:gd name="connsiteY4" fmla="*/ 9 h 225076"/>
                <a:gd name="connsiteX5" fmla="*/ 172948 w 184149"/>
                <a:gd name="connsiteY5" fmla="*/ 12302 h 225076"/>
                <a:gd name="connsiteX6" fmla="*/ 184149 w 184149"/>
                <a:gd name="connsiteY6" fmla="*/ 26272 h 225076"/>
                <a:gd name="connsiteX7" fmla="*/ 181754 w 184149"/>
                <a:gd name="connsiteY7" fmla="*/ 33013 h 225076"/>
                <a:gd name="connsiteX8" fmla="*/ 166538 w 184149"/>
                <a:gd name="connsiteY8" fmla="*/ 56028 h 225076"/>
                <a:gd name="connsiteX9" fmla="*/ 155336 w 184149"/>
                <a:gd name="connsiteY9" fmla="*/ 63013 h 225076"/>
                <a:gd name="connsiteX10" fmla="*/ 141247 w 184149"/>
                <a:gd name="connsiteY10" fmla="*/ 58648 h 225076"/>
                <a:gd name="connsiteX11" fmla="*/ 121627 w 184149"/>
                <a:gd name="connsiteY11" fmla="*/ 55155 h 225076"/>
                <a:gd name="connsiteX12" fmla="*/ 67982 w 184149"/>
                <a:gd name="connsiteY12" fmla="*/ 129825 h 225076"/>
                <a:gd name="connsiteX13" fmla="*/ 105601 w 184149"/>
                <a:gd name="connsiteY13" fmla="*/ 169500 h 225076"/>
                <a:gd name="connsiteX14" fmla="*/ 126735 w 184149"/>
                <a:gd name="connsiteY14" fmla="*/ 166007 h 225076"/>
                <a:gd name="connsiteX15" fmla="*/ 146742 w 184149"/>
                <a:gd name="connsiteY15" fmla="*/ 172364 h 225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4149" h="225076">
                  <a:moveTo>
                    <a:pt x="154421" y="198103"/>
                  </a:moveTo>
                  <a:cubicBezTo>
                    <a:pt x="157943" y="209978"/>
                    <a:pt x="145615" y="213959"/>
                    <a:pt x="140014" y="216334"/>
                  </a:cubicBezTo>
                  <a:cubicBezTo>
                    <a:pt x="124590" y="222318"/>
                    <a:pt x="108144" y="225284"/>
                    <a:pt x="91582" y="225066"/>
                  </a:cubicBezTo>
                  <a:cubicBezTo>
                    <a:pt x="27087" y="225066"/>
                    <a:pt x="0" y="182597"/>
                    <a:pt x="0" y="133387"/>
                  </a:cubicBezTo>
                  <a:cubicBezTo>
                    <a:pt x="0" y="66296"/>
                    <a:pt x="49630" y="9"/>
                    <a:pt x="122085" y="9"/>
                  </a:cubicBezTo>
                  <a:cubicBezTo>
                    <a:pt x="139813" y="-217"/>
                    <a:pt x="157312" y="4012"/>
                    <a:pt x="172948" y="12302"/>
                  </a:cubicBezTo>
                  <a:cubicBezTo>
                    <a:pt x="179746" y="15795"/>
                    <a:pt x="184149" y="20649"/>
                    <a:pt x="184149" y="26272"/>
                  </a:cubicBezTo>
                  <a:cubicBezTo>
                    <a:pt x="184079" y="28711"/>
                    <a:pt x="183241" y="31067"/>
                    <a:pt x="181754" y="33013"/>
                  </a:cubicBezTo>
                  <a:lnTo>
                    <a:pt x="166538" y="56028"/>
                  </a:lnTo>
                  <a:cubicBezTo>
                    <a:pt x="164357" y="60197"/>
                    <a:pt x="160071" y="62870"/>
                    <a:pt x="155336" y="63013"/>
                  </a:cubicBezTo>
                  <a:cubicBezTo>
                    <a:pt x="150123" y="63013"/>
                    <a:pt x="147693" y="60638"/>
                    <a:pt x="141247" y="58648"/>
                  </a:cubicBezTo>
                  <a:cubicBezTo>
                    <a:pt x="134991" y="56260"/>
                    <a:pt x="128330" y="55075"/>
                    <a:pt x="121627" y="55155"/>
                  </a:cubicBezTo>
                  <a:cubicBezTo>
                    <a:pt x="96407" y="55155"/>
                    <a:pt x="67982" y="81768"/>
                    <a:pt x="67982" y="129825"/>
                  </a:cubicBezTo>
                  <a:cubicBezTo>
                    <a:pt x="67982" y="158778"/>
                    <a:pt x="83586" y="169500"/>
                    <a:pt x="105601" y="169500"/>
                  </a:cubicBezTo>
                  <a:cubicBezTo>
                    <a:pt x="112783" y="169391"/>
                    <a:pt x="119905" y="168214"/>
                    <a:pt x="126735" y="166007"/>
                  </a:cubicBezTo>
                  <a:cubicBezTo>
                    <a:pt x="132335" y="164401"/>
                    <a:pt x="143149" y="160070"/>
                    <a:pt x="146742" y="172364"/>
                  </a:cubicBezTo>
                  <a:close/>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2" name="Freeform: Shape 10">
              <a:extLst>
                <a:ext uri="{FF2B5EF4-FFF2-40B4-BE49-F238E27FC236}">
                  <a16:creationId xmlns:a16="http://schemas.microsoft.com/office/drawing/2014/main" id="{66B48074-6568-DC96-211B-E3FC932E3E5F}"/>
                </a:ext>
              </a:extLst>
            </p:cNvPr>
            <p:cNvSpPr/>
            <p:nvPr/>
          </p:nvSpPr>
          <p:spPr bwMode="gray">
            <a:xfrm>
              <a:off x="10430870" y="526394"/>
              <a:ext cx="216259" cy="225057"/>
            </a:xfrm>
            <a:custGeom>
              <a:avLst/>
              <a:gdLst>
                <a:gd name="connsiteX0" fmla="*/ 96941 w 216259"/>
                <a:gd name="connsiteY0" fmla="*/ 170295 h 225057"/>
                <a:gd name="connsiteX1" fmla="*/ 67706 w 216259"/>
                <a:gd name="connsiteY1" fmla="*/ 131004 h 225057"/>
                <a:gd name="connsiteX2" fmla="*/ 118956 w 216259"/>
                <a:gd name="connsiteY2" fmla="*/ 54762 h 225057"/>
                <a:gd name="connsiteX3" fmla="*/ 148192 w 216259"/>
                <a:gd name="connsiteY3" fmla="*/ 94472 h 225057"/>
                <a:gd name="connsiteX4" fmla="*/ 96941 w 216259"/>
                <a:gd name="connsiteY4" fmla="*/ 170295 h 225057"/>
                <a:gd name="connsiteX5" fmla="*/ 124557 w 216259"/>
                <a:gd name="connsiteY5" fmla="*/ 0 h 225057"/>
                <a:gd name="connsiteX6" fmla="*/ 41 w 216259"/>
                <a:gd name="connsiteY6" fmla="*/ 134985 h 225057"/>
                <a:gd name="connsiteX7" fmla="*/ 91341 w 216259"/>
                <a:gd name="connsiteY7" fmla="*/ 225057 h 225057"/>
                <a:gd name="connsiteX8" fmla="*/ 216244 w 216259"/>
                <a:gd name="connsiteY8" fmla="*/ 89303 h 225057"/>
                <a:gd name="connsiteX9" fmla="*/ 124662 w 216259"/>
                <a:gd name="connsiteY9" fmla="*/ 0 h 225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6259" h="225057">
                  <a:moveTo>
                    <a:pt x="96941" y="170295"/>
                  </a:moveTo>
                  <a:cubicBezTo>
                    <a:pt x="76124" y="170295"/>
                    <a:pt x="67318" y="154404"/>
                    <a:pt x="67706" y="131004"/>
                  </a:cubicBezTo>
                  <a:cubicBezTo>
                    <a:pt x="68516" y="89094"/>
                    <a:pt x="90531" y="54762"/>
                    <a:pt x="118956" y="54762"/>
                  </a:cubicBezTo>
                  <a:cubicBezTo>
                    <a:pt x="139773" y="54762"/>
                    <a:pt x="148579" y="70653"/>
                    <a:pt x="148192" y="94472"/>
                  </a:cubicBezTo>
                  <a:cubicBezTo>
                    <a:pt x="147382" y="138129"/>
                    <a:pt x="125367" y="170295"/>
                    <a:pt x="96941" y="170295"/>
                  </a:cubicBezTo>
                  <a:moveTo>
                    <a:pt x="124557" y="0"/>
                  </a:moveTo>
                  <a:cubicBezTo>
                    <a:pt x="48086" y="0"/>
                    <a:pt x="1661" y="63110"/>
                    <a:pt x="41" y="134985"/>
                  </a:cubicBezTo>
                  <a:cubicBezTo>
                    <a:pt x="-1297" y="185382"/>
                    <a:pt x="30087" y="225057"/>
                    <a:pt x="91341" y="225057"/>
                  </a:cubicBezTo>
                  <a:cubicBezTo>
                    <a:pt x="171404" y="225057"/>
                    <a:pt x="214624" y="161179"/>
                    <a:pt x="216244" y="89303"/>
                  </a:cubicBezTo>
                  <a:cubicBezTo>
                    <a:pt x="217054" y="39291"/>
                    <a:pt x="185423" y="0"/>
                    <a:pt x="124662" y="0"/>
                  </a:cubicBezTo>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3" name="Freeform: Shape 12">
              <a:extLst>
                <a:ext uri="{FF2B5EF4-FFF2-40B4-BE49-F238E27FC236}">
                  <a16:creationId xmlns:a16="http://schemas.microsoft.com/office/drawing/2014/main" id="{66881427-3171-7E4A-DB3E-95CEE6776198}"/>
                </a:ext>
              </a:extLst>
            </p:cNvPr>
            <p:cNvSpPr/>
            <p:nvPr/>
          </p:nvSpPr>
          <p:spPr bwMode="gray">
            <a:xfrm>
              <a:off x="10653528" y="526394"/>
              <a:ext cx="219821" cy="219923"/>
            </a:xfrm>
            <a:custGeom>
              <a:avLst/>
              <a:gdLst>
                <a:gd name="connsiteX0" fmla="*/ 67274 w 219821"/>
                <a:gd name="connsiteY0" fmla="*/ 202845 h 219923"/>
                <a:gd name="connsiteX1" fmla="*/ 49662 w 219821"/>
                <a:gd name="connsiteY1" fmla="*/ 219923 h 219923"/>
                <a:gd name="connsiteX2" fmla="*/ 12043 w 219821"/>
                <a:gd name="connsiteY2" fmla="*/ 219923 h 219923"/>
                <a:gd name="connsiteX3" fmla="*/ 419 w 219821"/>
                <a:gd name="connsiteY3" fmla="*/ 204835 h 219923"/>
                <a:gd name="connsiteX4" fmla="*/ 30852 w 219821"/>
                <a:gd name="connsiteY4" fmla="*/ 46450 h 219923"/>
                <a:gd name="connsiteX5" fmla="*/ 53677 w 219821"/>
                <a:gd name="connsiteY5" fmla="*/ 17847 h 219923"/>
                <a:gd name="connsiteX6" fmla="*/ 138214 w 219821"/>
                <a:gd name="connsiteY6" fmla="*/ 0 h 219923"/>
                <a:gd name="connsiteX7" fmla="*/ 217503 w 219821"/>
                <a:gd name="connsiteY7" fmla="*/ 98838 h 219923"/>
                <a:gd name="connsiteX8" fmla="*/ 198728 w 219821"/>
                <a:gd name="connsiteY8" fmla="*/ 202845 h 219923"/>
                <a:gd name="connsiteX9" fmla="*/ 181116 w 219821"/>
                <a:gd name="connsiteY9" fmla="*/ 219923 h 219923"/>
                <a:gd name="connsiteX10" fmla="*/ 143321 w 219821"/>
                <a:gd name="connsiteY10" fmla="*/ 219923 h 219923"/>
                <a:gd name="connsiteX11" fmla="*/ 131698 w 219821"/>
                <a:gd name="connsiteY11" fmla="*/ 204835 h 219923"/>
                <a:gd name="connsiteX12" fmla="*/ 151317 w 219821"/>
                <a:gd name="connsiteY12" fmla="*/ 93669 h 219923"/>
                <a:gd name="connsiteX13" fmla="*/ 152550 w 219821"/>
                <a:gd name="connsiteY13" fmla="*/ 82179 h 219923"/>
                <a:gd name="connsiteX14" fmla="*/ 128528 w 219821"/>
                <a:gd name="connsiteY14" fmla="*/ 56753 h 219923"/>
                <a:gd name="connsiteX15" fmla="*/ 109295 w 219821"/>
                <a:gd name="connsiteY15" fmla="*/ 58360 h 219923"/>
                <a:gd name="connsiteX16" fmla="*/ 90486 w 219821"/>
                <a:gd name="connsiteY16" fmla="*/ 75403 h 219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19821" h="219923">
                  <a:moveTo>
                    <a:pt x="67274" y="202845"/>
                  </a:moveTo>
                  <a:cubicBezTo>
                    <a:pt x="65266" y="213567"/>
                    <a:pt x="60053" y="219923"/>
                    <a:pt x="49662" y="219923"/>
                  </a:cubicBezTo>
                  <a:lnTo>
                    <a:pt x="12043" y="219923"/>
                  </a:lnTo>
                  <a:cubicBezTo>
                    <a:pt x="3624" y="219923"/>
                    <a:pt x="-1554" y="214754"/>
                    <a:pt x="419" y="204835"/>
                  </a:cubicBezTo>
                  <a:lnTo>
                    <a:pt x="30852" y="46450"/>
                  </a:lnTo>
                  <a:cubicBezTo>
                    <a:pt x="34375" y="28569"/>
                    <a:pt x="43251" y="23016"/>
                    <a:pt x="53677" y="17847"/>
                  </a:cubicBezTo>
                  <a:cubicBezTo>
                    <a:pt x="75692" y="6741"/>
                    <a:pt x="109331" y="0"/>
                    <a:pt x="138214" y="0"/>
                  </a:cubicBezTo>
                  <a:cubicBezTo>
                    <a:pt x="205879" y="0"/>
                    <a:pt x="227506" y="43656"/>
                    <a:pt x="217503" y="98838"/>
                  </a:cubicBezTo>
                  <a:lnTo>
                    <a:pt x="198728" y="202845"/>
                  </a:lnTo>
                  <a:cubicBezTo>
                    <a:pt x="196721" y="213567"/>
                    <a:pt x="191684" y="219923"/>
                    <a:pt x="181116" y="219923"/>
                  </a:cubicBezTo>
                  <a:lnTo>
                    <a:pt x="143321" y="219923"/>
                  </a:lnTo>
                  <a:cubicBezTo>
                    <a:pt x="134903" y="219923"/>
                    <a:pt x="130113" y="214754"/>
                    <a:pt x="131698" y="204835"/>
                  </a:cubicBezTo>
                  <a:lnTo>
                    <a:pt x="151317" y="93669"/>
                  </a:lnTo>
                  <a:cubicBezTo>
                    <a:pt x="152067" y="89882"/>
                    <a:pt x="152480" y="86037"/>
                    <a:pt x="152550" y="82179"/>
                  </a:cubicBezTo>
                  <a:cubicBezTo>
                    <a:pt x="152550" y="67091"/>
                    <a:pt x="145717" y="56753"/>
                    <a:pt x="128528" y="56753"/>
                  </a:cubicBezTo>
                  <a:cubicBezTo>
                    <a:pt x="122085" y="56802"/>
                    <a:pt x="115657" y="57339"/>
                    <a:pt x="109295" y="58360"/>
                  </a:cubicBezTo>
                  <a:cubicBezTo>
                    <a:pt x="96474" y="60316"/>
                    <a:pt x="92881" y="64297"/>
                    <a:pt x="90486" y="75403"/>
                  </a:cubicBezTo>
                  <a:close/>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4" name="Freeform: Shape 13">
              <a:extLst>
                <a:ext uri="{FF2B5EF4-FFF2-40B4-BE49-F238E27FC236}">
                  <a16:creationId xmlns:a16="http://schemas.microsoft.com/office/drawing/2014/main" id="{C9275692-771F-C74F-79E4-FB4ACC2731BA}"/>
                </a:ext>
              </a:extLst>
            </p:cNvPr>
            <p:cNvSpPr/>
            <p:nvPr/>
          </p:nvSpPr>
          <p:spPr bwMode="gray">
            <a:xfrm>
              <a:off x="10892552" y="434264"/>
              <a:ext cx="240374" cy="317187"/>
            </a:xfrm>
            <a:custGeom>
              <a:avLst/>
              <a:gdLst>
                <a:gd name="connsiteX0" fmla="*/ 135823 w 240374"/>
                <a:gd name="connsiteY0" fmla="*/ 227919 h 317187"/>
                <a:gd name="connsiteX1" fmla="*/ 97393 w 240374"/>
                <a:gd name="connsiteY1" fmla="*/ 262844 h 317187"/>
                <a:gd name="connsiteX2" fmla="*/ 66150 w 240374"/>
                <a:gd name="connsiteY2" fmla="*/ 223972 h 317187"/>
                <a:gd name="connsiteX3" fmla="*/ 123001 w 240374"/>
                <a:gd name="connsiteY3" fmla="*/ 146543 h 317187"/>
                <a:gd name="connsiteX4" fmla="*/ 149912 w 240374"/>
                <a:gd name="connsiteY4" fmla="*/ 151293 h 317187"/>
                <a:gd name="connsiteX5" fmla="*/ 228179 w 240374"/>
                <a:gd name="connsiteY5" fmla="*/ 33 h 317187"/>
                <a:gd name="connsiteX6" fmla="*/ 190560 w 240374"/>
                <a:gd name="connsiteY6" fmla="*/ 5202 h 317187"/>
                <a:gd name="connsiteX7" fmla="*/ 172948 w 240374"/>
                <a:gd name="connsiteY7" fmla="*/ 20674 h 317187"/>
                <a:gd name="connsiteX8" fmla="*/ 159352 w 240374"/>
                <a:gd name="connsiteY8" fmla="*/ 98487 h 317187"/>
                <a:gd name="connsiteX9" fmla="*/ 124903 w 240374"/>
                <a:gd name="connsiteY9" fmla="*/ 92933 h 317187"/>
                <a:gd name="connsiteX10" fmla="*/ 0 w 240374"/>
                <a:gd name="connsiteY10" fmla="*/ 230259 h 317187"/>
                <a:gd name="connsiteX11" fmla="*/ 90490 w 240374"/>
                <a:gd name="connsiteY11" fmla="*/ 317187 h 317187"/>
                <a:gd name="connsiteX12" fmla="*/ 201374 w 240374"/>
                <a:gd name="connsiteY12" fmla="*/ 231446 h 317187"/>
                <a:gd name="connsiteX13" fmla="*/ 240120 w 240374"/>
                <a:gd name="connsiteY13" fmla="*/ 12746 h 317187"/>
                <a:gd name="connsiteX14" fmla="*/ 228073 w 240374"/>
                <a:gd name="connsiteY14" fmla="*/ 33 h 317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0374" h="317187">
                  <a:moveTo>
                    <a:pt x="135823" y="227919"/>
                  </a:moveTo>
                  <a:cubicBezTo>
                    <a:pt x="131032" y="254916"/>
                    <a:pt x="113808" y="263263"/>
                    <a:pt x="97393" y="262844"/>
                  </a:cubicBezTo>
                  <a:cubicBezTo>
                    <a:pt x="80979" y="262425"/>
                    <a:pt x="66150" y="250166"/>
                    <a:pt x="66150" y="223972"/>
                  </a:cubicBezTo>
                  <a:cubicBezTo>
                    <a:pt x="66150" y="193378"/>
                    <a:pt x="80240" y="146543"/>
                    <a:pt x="123001" y="146543"/>
                  </a:cubicBezTo>
                  <a:cubicBezTo>
                    <a:pt x="132212" y="146179"/>
                    <a:pt x="141395" y="147800"/>
                    <a:pt x="149912" y="151293"/>
                  </a:cubicBezTo>
                  <a:close/>
                  <a:moveTo>
                    <a:pt x="228179" y="33"/>
                  </a:moveTo>
                  <a:cubicBezTo>
                    <a:pt x="215541" y="951"/>
                    <a:pt x="202973" y="2678"/>
                    <a:pt x="190560" y="5202"/>
                  </a:cubicBezTo>
                  <a:cubicBezTo>
                    <a:pt x="184149" y="6354"/>
                    <a:pt x="175343" y="7961"/>
                    <a:pt x="172948" y="20674"/>
                  </a:cubicBezTo>
                  <a:lnTo>
                    <a:pt x="159352" y="98487"/>
                  </a:lnTo>
                  <a:cubicBezTo>
                    <a:pt x="148193" y="95025"/>
                    <a:pt x="136594" y="93155"/>
                    <a:pt x="124903" y="92933"/>
                  </a:cubicBezTo>
                  <a:cubicBezTo>
                    <a:pt x="49243" y="92933"/>
                    <a:pt x="0" y="155624"/>
                    <a:pt x="0" y="230259"/>
                  </a:cubicBezTo>
                  <a:cubicBezTo>
                    <a:pt x="0" y="289003"/>
                    <a:pt x="44030" y="317187"/>
                    <a:pt x="90490" y="317187"/>
                  </a:cubicBezTo>
                  <a:cubicBezTo>
                    <a:pt x="152519" y="317187"/>
                    <a:pt x="191370" y="288619"/>
                    <a:pt x="201374" y="231446"/>
                  </a:cubicBezTo>
                  <a:lnTo>
                    <a:pt x="240120" y="12746"/>
                  </a:lnTo>
                  <a:cubicBezTo>
                    <a:pt x="241705" y="3176"/>
                    <a:pt x="235682" y="-386"/>
                    <a:pt x="228073" y="33"/>
                  </a:cubicBezTo>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5" name="Freeform: Shape 14">
              <a:extLst>
                <a:ext uri="{FF2B5EF4-FFF2-40B4-BE49-F238E27FC236}">
                  <a16:creationId xmlns:a16="http://schemas.microsoft.com/office/drawing/2014/main" id="{002B33EE-70D3-F766-5D88-6849E8975212}"/>
                </a:ext>
              </a:extLst>
            </p:cNvPr>
            <p:cNvSpPr/>
            <p:nvPr/>
          </p:nvSpPr>
          <p:spPr bwMode="gray">
            <a:xfrm>
              <a:off x="11114249" y="526568"/>
              <a:ext cx="197077" cy="224987"/>
            </a:xfrm>
            <a:custGeom>
              <a:avLst/>
              <a:gdLst>
                <a:gd name="connsiteX0" fmla="*/ 125468 w 197077"/>
                <a:gd name="connsiteY0" fmla="*/ 146092 h 224987"/>
                <a:gd name="connsiteX1" fmla="*/ 84256 w 197077"/>
                <a:gd name="connsiteY1" fmla="*/ 174241 h 224987"/>
                <a:gd name="connsiteX2" fmla="*/ 59600 w 197077"/>
                <a:gd name="connsiteY2" fmla="*/ 154019 h 224987"/>
                <a:gd name="connsiteX3" fmla="*/ 101868 w 197077"/>
                <a:gd name="connsiteY3" fmla="*/ 127407 h 224987"/>
                <a:gd name="connsiteX4" fmla="*/ 128286 w 197077"/>
                <a:gd name="connsiteY4" fmla="*/ 129816 h 224987"/>
                <a:gd name="connsiteX5" fmla="*/ 111378 w 197077"/>
                <a:gd name="connsiteY5" fmla="*/ 0 h 224987"/>
                <a:gd name="connsiteX6" fmla="*/ 42093 w 197077"/>
                <a:gd name="connsiteY6" fmla="*/ 13970 h 224987"/>
                <a:gd name="connsiteX7" fmla="*/ 32900 w 197077"/>
                <a:gd name="connsiteY7" fmla="*/ 34227 h 224987"/>
                <a:gd name="connsiteX8" fmla="*/ 42093 w 197077"/>
                <a:gd name="connsiteY8" fmla="*/ 55182 h 224987"/>
                <a:gd name="connsiteX9" fmla="*/ 60903 w 197077"/>
                <a:gd name="connsiteY9" fmla="*/ 61154 h 224987"/>
                <a:gd name="connsiteX10" fmla="*/ 101340 w 197077"/>
                <a:gd name="connsiteY10" fmla="*/ 51654 h 224987"/>
                <a:gd name="connsiteX11" fmla="*/ 136563 w 197077"/>
                <a:gd name="connsiteY11" fmla="*/ 82214 h 224987"/>
                <a:gd name="connsiteX12" fmla="*/ 135824 w 197077"/>
                <a:gd name="connsiteY12" fmla="*/ 86719 h 224987"/>
                <a:gd name="connsiteX13" fmla="*/ 102995 w 197077"/>
                <a:gd name="connsiteY13" fmla="*/ 84344 h 224987"/>
                <a:gd name="connsiteX14" fmla="*/ 107 w 197077"/>
                <a:gd name="connsiteY14" fmla="*/ 164672 h 224987"/>
                <a:gd name="connsiteX15" fmla="*/ 76965 w 197077"/>
                <a:gd name="connsiteY15" fmla="*/ 224987 h 224987"/>
                <a:gd name="connsiteX16" fmla="*/ 185066 w 197077"/>
                <a:gd name="connsiteY16" fmla="*/ 148781 h 224987"/>
                <a:gd name="connsiteX17" fmla="*/ 195070 w 197077"/>
                <a:gd name="connsiteY17" fmla="*/ 93599 h 224987"/>
                <a:gd name="connsiteX18" fmla="*/ 197078 w 197077"/>
                <a:gd name="connsiteY18" fmla="*/ 72644 h 224987"/>
                <a:gd name="connsiteX19" fmla="*/ 111414 w 197077"/>
                <a:gd name="connsiteY19" fmla="*/ 0 h 224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97077" h="224987">
                  <a:moveTo>
                    <a:pt x="125468" y="146092"/>
                  </a:moveTo>
                  <a:cubicBezTo>
                    <a:pt x="122685" y="165126"/>
                    <a:pt x="105848" y="174241"/>
                    <a:pt x="84256" y="174241"/>
                  </a:cubicBezTo>
                  <a:cubicBezTo>
                    <a:pt x="68617" y="174241"/>
                    <a:pt x="59600" y="166732"/>
                    <a:pt x="59600" y="154019"/>
                  </a:cubicBezTo>
                  <a:cubicBezTo>
                    <a:pt x="59600" y="133064"/>
                    <a:pt x="81227" y="127407"/>
                    <a:pt x="101868" y="127407"/>
                  </a:cubicBezTo>
                  <a:cubicBezTo>
                    <a:pt x="110727" y="127491"/>
                    <a:pt x="119561" y="128297"/>
                    <a:pt x="128286" y="129816"/>
                  </a:cubicBezTo>
                  <a:close/>
                  <a:moveTo>
                    <a:pt x="111378" y="0"/>
                  </a:moveTo>
                  <a:cubicBezTo>
                    <a:pt x="84151" y="0"/>
                    <a:pt x="64918" y="5134"/>
                    <a:pt x="42093" y="13970"/>
                  </a:cubicBezTo>
                  <a:cubicBezTo>
                    <a:pt x="35683" y="16345"/>
                    <a:pt x="27300" y="21514"/>
                    <a:pt x="32900" y="34227"/>
                  </a:cubicBezTo>
                  <a:lnTo>
                    <a:pt x="42093" y="55182"/>
                  </a:lnTo>
                  <a:cubicBezTo>
                    <a:pt x="47307" y="66707"/>
                    <a:pt x="56183" y="63144"/>
                    <a:pt x="60903" y="61154"/>
                  </a:cubicBezTo>
                  <a:cubicBezTo>
                    <a:pt x="72527" y="56788"/>
                    <a:pt x="87743" y="51654"/>
                    <a:pt x="101340" y="51654"/>
                  </a:cubicBezTo>
                  <a:cubicBezTo>
                    <a:pt x="126983" y="51654"/>
                    <a:pt x="139769" y="62132"/>
                    <a:pt x="136563" y="82214"/>
                  </a:cubicBezTo>
                  <a:lnTo>
                    <a:pt x="135824" y="86719"/>
                  </a:lnTo>
                  <a:cubicBezTo>
                    <a:pt x="124954" y="85129"/>
                    <a:pt x="113982" y="84336"/>
                    <a:pt x="102995" y="84344"/>
                  </a:cubicBezTo>
                  <a:cubicBezTo>
                    <a:pt x="49350" y="84344"/>
                    <a:pt x="-2676" y="104181"/>
                    <a:pt x="107" y="164672"/>
                  </a:cubicBezTo>
                  <a:cubicBezTo>
                    <a:pt x="1692" y="203578"/>
                    <a:pt x="37726" y="224987"/>
                    <a:pt x="76965" y="224987"/>
                  </a:cubicBezTo>
                  <a:cubicBezTo>
                    <a:pt x="139029" y="224987"/>
                    <a:pt x="176261" y="198793"/>
                    <a:pt x="185066" y="148781"/>
                  </a:cubicBezTo>
                  <a:lnTo>
                    <a:pt x="195070" y="93599"/>
                  </a:lnTo>
                  <a:cubicBezTo>
                    <a:pt x="196310" y="86679"/>
                    <a:pt x="196983" y="79671"/>
                    <a:pt x="197078" y="72644"/>
                  </a:cubicBezTo>
                  <a:cubicBezTo>
                    <a:pt x="197078" y="26997"/>
                    <a:pt x="165376" y="0"/>
                    <a:pt x="111414" y="0"/>
                  </a:cubicBezTo>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6" name="Freeform: Shape 15">
              <a:extLst>
                <a:ext uri="{FF2B5EF4-FFF2-40B4-BE49-F238E27FC236}">
                  <a16:creationId xmlns:a16="http://schemas.microsoft.com/office/drawing/2014/main" id="{44ABE462-5C76-6B75-73A8-0689B0471755}"/>
                </a:ext>
              </a:extLst>
            </p:cNvPr>
            <p:cNvSpPr/>
            <p:nvPr/>
          </p:nvSpPr>
          <p:spPr bwMode="gray">
            <a:xfrm>
              <a:off x="11317014" y="528322"/>
              <a:ext cx="101367" cy="217995"/>
            </a:xfrm>
            <a:custGeom>
              <a:avLst/>
              <a:gdLst>
                <a:gd name="connsiteX0" fmla="*/ 32742 w 101367"/>
                <a:gd name="connsiteY0" fmla="*/ 20703 h 217995"/>
                <a:gd name="connsiteX1" fmla="*/ 50354 w 101367"/>
                <a:gd name="connsiteY1" fmla="*/ 5197 h 217995"/>
                <a:gd name="connsiteX2" fmla="*/ 89100 w 101367"/>
                <a:gd name="connsiteY2" fmla="*/ 28 h 217995"/>
                <a:gd name="connsiteX3" fmla="*/ 101111 w 101367"/>
                <a:gd name="connsiteY3" fmla="*/ 12741 h 217995"/>
                <a:gd name="connsiteX4" fmla="*/ 67966 w 101367"/>
                <a:gd name="connsiteY4" fmla="*/ 200917 h 217995"/>
                <a:gd name="connsiteX5" fmla="*/ 50354 w 101367"/>
                <a:gd name="connsiteY5" fmla="*/ 217995 h 217995"/>
                <a:gd name="connsiteX6" fmla="*/ 11925 w 101367"/>
                <a:gd name="connsiteY6" fmla="*/ 217995 h 217995"/>
                <a:gd name="connsiteX7" fmla="*/ 301 w 101367"/>
                <a:gd name="connsiteY7" fmla="*/ 202907 h 217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367" h="217995">
                  <a:moveTo>
                    <a:pt x="32742" y="20703"/>
                  </a:moveTo>
                  <a:cubicBezTo>
                    <a:pt x="35137" y="7991"/>
                    <a:pt x="43943" y="6384"/>
                    <a:pt x="50354" y="5197"/>
                  </a:cubicBezTo>
                  <a:cubicBezTo>
                    <a:pt x="63154" y="2704"/>
                    <a:pt x="76092" y="978"/>
                    <a:pt x="89100" y="28"/>
                  </a:cubicBezTo>
                  <a:cubicBezTo>
                    <a:pt x="96708" y="-356"/>
                    <a:pt x="102696" y="3206"/>
                    <a:pt x="101111" y="12741"/>
                  </a:cubicBezTo>
                  <a:lnTo>
                    <a:pt x="67966" y="200917"/>
                  </a:lnTo>
                  <a:cubicBezTo>
                    <a:pt x="65993" y="211639"/>
                    <a:pt x="60921" y="217995"/>
                    <a:pt x="50354" y="217995"/>
                  </a:cubicBezTo>
                  <a:lnTo>
                    <a:pt x="11925" y="217995"/>
                  </a:lnTo>
                  <a:cubicBezTo>
                    <a:pt x="3506" y="217995"/>
                    <a:pt x="-1284" y="212826"/>
                    <a:pt x="301" y="202907"/>
                  </a:cubicBezTo>
                  <a:close/>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7" name="Freeform: Shape 16">
              <a:extLst>
                <a:ext uri="{FF2B5EF4-FFF2-40B4-BE49-F238E27FC236}">
                  <a16:creationId xmlns:a16="http://schemas.microsoft.com/office/drawing/2014/main" id="{F7D465D6-2D56-E133-172A-748AC5AB6C7B}"/>
                </a:ext>
              </a:extLst>
            </p:cNvPr>
            <p:cNvSpPr/>
            <p:nvPr/>
          </p:nvSpPr>
          <p:spPr bwMode="gray">
            <a:xfrm>
              <a:off x="11354598" y="433493"/>
              <a:ext cx="78368" cy="72259"/>
            </a:xfrm>
            <a:custGeom>
              <a:avLst/>
              <a:gdLst>
                <a:gd name="connsiteX0" fmla="*/ 43626 w 78368"/>
                <a:gd name="connsiteY0" fmla="*/ 0 h 72259"/>
                <a:gd name="connsiteX1" fmla="*/ 78039 w 78368"/>
                <a:gd name="connsiteY1" fmla="*/ 38103 h 72259"/>
                <a:gd name="connsiteX2" fmla="*/ 36018 w 78368"/>
                <a:gd name="connsiteY2" fmla="*/ 72260 h 72259"/>
                <a:gd name="connsiteX3" fmla="*/ 371 w 78368"/>
                <a:gd name="connsiteY3" fmla="*/ 34157 h 72259"/>
                <a:gd name="connsiteX4" fmla="*/ 43626 w 78368"/>
                <a:gd name="connsiteY4" fmla="*/ 0 h 722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368" h="72259">
                  <a:moveTo>
                    <a:pt x="43626" y="0"/>
                  </a:moveTo>
                  <a:cubicBezTo>
                    <a:pt x="65641" y="0"/>
                    <a:pt x="80822" y="16275"/>
                    <a:pt x="78039" y="38103"/>
                  </a:cubicBezTo>
                  <a:cubicBezTo>
                    <a:pt x="74834" y="57172"/>
                    <a:pt x="59618" y="72260"/>
                    <a:pt x="36018" y="72260"/>
                  </a:cubicBezTo>
                  <a:cubicBezTo>
                    <a:pt x="13968" y="72260"/>
                    <a:pt x="-2728" y="57172"/>
                    <a:pt x="371" y="34157"/>
                  </a:cubicBezTo>
                  <a:cubicBezTo>
                    <a:pt x="3189" y="16275"/>
                    <a:pt x="20378" y="0"/>
                    <a:pt x="43626" y="0"/>
                  </a:cubicBezTo>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8" name="Freeform: Shape 17">
              <a:extLst>
                <a:ext uri="{FF2B5EF4-FFF2-40B4-BE49-F238E27FC236}">
                  <a16:creationId xmlns:a16="http://schemas.microsoft.com/office/drawing/2014/main" id="{4B3EAAEA-CD80-C048-D5C3-6A839F39D41B}"/>
                </a:ext>
              </a:extLst>
            </p:cNvPr>
            <p:cNvSpPr/>
            <p:nvPr/>
          </p:nvSpPr>
          <p:spPr bwMode="gray">
            <a:xfrm>
              <a:off x="11415524" y="527448"/>
              <a:ext cx="155645" cy="218868"/>
            </a:xfrm>
            <a:custGeom>
              <a:avLst/>
              <a:gdLst>
                <a:gd name="connsiteX0" fmla="*/ 24334 w 155645"/>
                <a:gd name="connsiteY0" fmla="*/ 67608 h 218868"/>
                <a:gd name="connsiteX1" fmla="*/ 110808 w 155645"/>
                <a:gd name="connsiteY1" fmla="*/ 133 h 218868"/>
                <a:gd name="connsiteX2" fmla="*/ 143637 w 155645"/>
                <a:gd name="connsiteY2" fmla="*/ 1705 h 218868"/>
                <a:gd name="connsiteX3" fmla="*/ 155260 w 155645"/>
                <a:gd name="connsiteY3" fmla="*/ 16792 h 218868"/>
                <a:gd name="connsiteX4" fmla="*/ 150047 w 155645"/>
                <a:gd name="connsiteY4" fmla="*/ 45012 h 218868"/>
                <a:gd name="connsiteX5" fmla="*/ 132436 w 155645"/>
                <a:gd name="connsiteY5" fmla="*/ 54896 h 218868"/>
                <a:gd name="connsiteX6" fmla="*/ 124475 w 155645"/>
                <a:gd name="connsiteY6" fmla="*/ 54896 h 218868"/>
                <a:gd name="connsiteX7" fmla="*/ 88406 w 155645"/>
                <a:gd name="connsiteY7" fmla="*/ 85490 h 218868"/>
                <a:gd name="connsiteX8" fmla="*/ 67976 w 155645"/>
                <a:gd name="connsiteY8" fmla="*/ 201790 h 218868"/>
                <a:gd name="connsiteX9" fmla="*/ 50364 w 155645"/>
                <a:gd name="connsiteY9" fmla="*/ 218869 h 218868"/>
                <a:gd name="connsiteX10" fmla="*/ 11900 w 155645"/>
                <a:gd name="connsiteY10" fmla="*/ 218869 h 218868"/>
                <a:gd name="connsiteX11" fmla="*/ 311 w 155645"/>
                <a:gd name="connsiteY11" fmla="*/ 203781 h 21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5645" h="218868">
                  <a:moveTo>
                    <a:pt x="24334" y="67608"/>
                  </a:moveTo>
                  <a:cubicBezTo>
                    <a:pt x="33527" y="16792"/>
                    <a:pt x="69949" y="133"/>
                    <a:pt x="110808" y="133"/>
                  </a:cubicBezTo>
                  <a:cubicBezTo>
                    <a:pt x="121777" y="-274"/>
                    <a:pt x="132760" y="252"/>
                    <a:pt x="143637" y="1705"/>
                  </a:cubicBezTo>
                  <a:cubicBezTo>
                    <a:pt x="153640" y="3311"/>
                    <a:pt x="156846" y="8480"/>
                    <a:pt x="155260" y="16792"/>
                  </a:cubicBezTo>
                  <a:lnTo>
                    <a:pt x="150047" y="45012"/>
                  </a:lnTo>
                  <a:cubicBezTo>
                    <a:pt x="148427" y="54512"/>
                    <a:pt x="140819" y="54896"/>
                    <a:pt x="132436" y="54896"/>
                  </a:cubicBezTo>
                  <a:lnTo>
                    <a:pt x="124475" y="54896"/>
                  </a:lnTo>
                  <a:cubicBezTo>
                    <a:pt x="102812" y="54896"/>
                    <a:pt x="92421" y="63243"/>
                    <a:pt x="88406" y="85490"/>
                  </a:cubicBezTo>
                  <a:lnTo>
                    <a:pt x="67976" y="201790"/>
                  </a:lnTo>
                  <a:cubicBezTo>
                    <a:pt x="66004" y="212512"/>
                    <a:pt x="60931" y="218869"/>
                    <a:pt x="50364" y="218869"/>
                  </a:cubicBezTo>
                  <a:lnTo>
                    <a:pt x="11900" y="218869"/>
                  </a:lnTo>
                  <a:cubicBezTo>
                    <a:pt x="3517" y="218869"/>
                    <a:pt x="-1309" y="213700"/>
                    <a:pt x="311" y="203781"/>
                  </a:cubicBezTo>
                  <a:close/>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grpSp>
      <p:sp>
        <p:nvSpPr>
          <p:cNvPr id="4" name="Textfeld 3">
            <a:extLst>
              <a:ext uri="{FF2B5EF4-FFF2-40B4-BE49-F238E27FC236}">
                <a16:creationId xmlns:a16="http://schemas.microsoft.com/office/drawing/2014/main" id="{EFA01B9D-8A16-62BD-6AD4-4ABAC132A1CF}"/>
              </a:ext>
            </a:extLst>
          </p:cNvPr>
          <p:cNvSpPr txBox="1"/>
          <p:nvPr/>
        </p:nvSpPr>
        <p:spPr>
          <a:xfrm>
            <a:off x="871865" y="869320"/>
            <a:ext cx="9577064" cy="913070"/>
          </a:xfrm>
          <a:prstGeom prst="rect">
            <a:avLst/>
          </a:prstGeom>
          <a:noFill/>
        </p:spPr>
        <p:txBody>
          <a:bodyPr wrap="square">
            <a:spAutoFit/>
          </a:bodyPr>
          <a:lstStyle/>
          <a:p>
            <a:r>
              <a:rPr lang="en-US" sz="4000" b="1" baseline="30000">
                <a:solidFill>
                  <a:schemeClr val="bg1"/>
                </a:solidFill>
              </a:rPr>
              <a:t>Millard Fillmore Suburban Hospital</a:t>
            </a:r>
          </a:p>
          <a:p>
            <a:r>
              <a:rPr lang="en-CA" sz="4000" b="1" baseline="30000">
                <a:solidFill>
                  <a:schemeClr val="bg1"/>
                </a:solidFill>
                <a:latin typeface="+mj-lt"/>
              </a:rPr>
              <a:t>Buffalo, NY, US</a:t>
            </a:r>
            <a:endParaRPr lang="en-CA" sz="4000" b="1" i="0" u="none" strike="noStrike" baseline="30000" noProof="0">
              <a:solidFill>
                <a:schemeClr val="bg1"/>
              </a:solidFill>
              <a:latin typeface="+mj-lt"/>
            </a:endParaRPr>
          </a:p>
        </p:txBody>
      </p:sp>
      <p:pic>
        <p:nvPicPr>
          <p:cNvPr id="3" name="Graphic 2" descr="Renewable Energy with solid fill">
            <a:extLst>
              <a:ext uri="{FF2B5EF4-FFF2-40B4-BE49-F238E27FC236}">
                <a16:creationId xmlns:a16="http://schemas.microsoft.com/office/drawing/2014/main" id="{EE5347B6-7F66-E1D2-28F4-39A8CB07816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0645943" y="5365955"/>
            <a:ext cx="1245449" cy="1245449"/>
          </a:xfrm>
          <a:prstGeom prst="rect">
            <a:avLst/>
          </a:prstGeom>
        </p:spPr>
      </p:pic>
      <p:sp>
        <p:nvSpPr>
          <p:cNvPr id="6" name="Rectangle: Rounded Corners 5">
            <a:extLst>
              <a:ext uri="{FF2B5EF4-FFF2-40B4-BE49-F238E27FC236}">
                <a16:creationId xmlns:a16="http://schemas.microsoft.com/office/drawing/2014/main" id="{3D0414A9-BA33-A68A-4397-59077FB64C00}"/>
              </a:ext>
            </a:extLst>
          </p:cNvPr>
          <p:cNvSpPr/>
          <p:nvPr/>
        </p:nvSpPr>
        <p:spPr>
          <a:xfrm>
            <a:off x="965869" y="2055464"/>
            <a:ext cx="2478024" cy="2147081"/>
          </a:xfrm>
          <a:prstGeom prst="roundRect">
            <a:avLst>
              <a:gd name="adj" fmla="val 7348"/>
            </a:avLst>
          </a:prstGeom>
          <a:solidFill>
            <a:srgbClr val="016AB3">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r>
              <a:rPr lang="en-US" sz="1400"/>
              <a:t>The hospital is a 265-bed, acute care hospital offering services in cardiology, emergency medicine, gynecology and obstetrics, GI, neonatology, oncology, orthopedics, urology and vascular procedures.</a:t>
            </a:r>
            <a:endParaRPr lang="en-CA" sz="1400"/>
          </a:p>
        </p:txBody>
      </p:sp>
    </p:spTree>
    <p:extLst>
      <p:ext uri="{BB962C8B-B14F-4D97-AF65-F5344CB8AC3E}">
        <p14:creationId xmlns:p14="http://schemas.microsoft.com/office/powerpoint/2010/main" val="2708896696"/>
      </p:ext>
    </p:extLst>
  </p:cSld>
  <p:clrMapOvr>
    <a:masterClrMapping/>
  </p:clrMapOvr>
  <p:transition spd="slow">
    <p:wip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AFCAFF-225E-FBDE-D46A-54EDC9FD11EF}"/>
            </a:ext>
          </a:extLst>
        </p:cNvPr>
        <p:cNvGrpSpPr/>
        <p:nvPr/>
      </p:nvGrpSpPr>
      <p:grpSpPr>
        <a:xfrm>
          <a:off x="0" y="0"/>
          <a:ext cx="0" cy="0"/>
          <a:chOff x="0" y="0"/>
          <a:chExt cx="0" cy="0"/>
        </a:xfrm>
      </p:grpSpPr>
      <p:pic>
        <p:nvPicPr>
          <p:cNvPr id="2" name="Grafik 4">
            <a:extLst>
              <a:ext uri="{FF2B5EF4-FFF2-40B4-BE49-F238E27FC236}">
                <a16:creationId xmlns:a16="http://schemas.microsoft.com/office/drawing/2014/main" id="{0E2AE0F9-BD65-4B5A-E062-566350F5125C}"/>
              </a:ext>
            </a:extLst>
          </p:cNvPr>
          <p:cNvPicPr>
            <a:picLocks noChangeAspect="1"/>
          </p:cNvPicPr>
          <p:nvPr/>
        </p:nvPicPr>
        <p:blipFill>
          <a:blip r:embed="rId4">
            <a:extLst>
              <a:ext uri="{BEBA8EAE-BF5A-486C-A8C5-ECC9F3942E4B}">
                <a14:imgProps xmlns:a14="http://schemas.microsoft.com/office/drawing/2010/main">
                  <a14:imgLayer r:embed="rId5">
                    <a14:imgEffect>
                      <a14:saturation sat="104000"/>
                    </a14:imgEffect>
                    <a14:imgEffect>
                      <a14:brightnessContrast bright="13000"/>
                    </a14:imgEffect>
                  </a14:imgLayer>
                </a14:imgProps>
              </a:ext>
              <a:ext uri="{28A0092B-C50C-407E-A947-70E740481C1C}">
                <a14:useLocalDpi xmlns:a14="http://schemas.microsoft.com/office/drawing/2010/main" val="0"/>
              </a:ext>
            </a:extLst>
          </a:blip>
          <a:srcRect l="-33" t="8663" r="33" b="16037"/>
          <a:stretch>
            <a:fillRect/>
          </a:stretch>
        </p:blipFill>
        <p:spPr>
          <a:xfrm>
            <a:off x="-9" y="-27384"/>
            <a:ext cx="12192000" cy="6885384"/>
          </a:xfrm>
          <a:prstGeom prst="rect">
            <a:avLst/>
          </a:prstGeom>
        </p:spPr>
      </p:pic>
      <p:sp>
        <p:nvSpPr>
          <p:cNvPr id="19" name="Rechteck 18">
            <a:extLst>
              <a:ext uri="{FF2B5EF4-FFF2-40B4-BE49-F238E27FC236}">
                <a16:creationId xmlns:a16="http://schemas.microsoft.com/office/drawing/2014/main" id="{EA5FA943-7D2F-D01C-46FF-CB7B7A5C2CAE}"/>
              </a:ext>
            </a:extLst>
          </p:cNvPr>
          <p:cNvSpPr/>
          <p:nvPr/>
        </p:nvSpPr>
        <p:spPr>
          <a:xfrm rot="5400000">
            <a:off x="3083729" y="-3119592"/>
            <a:ext cx="6024534" cy="12192010"/>
          </a:xfrm>
          <a:prstGeom prst="rect">
            <a:avLst/>
          </a:prstGeom>
          <a:gradFill flip="none" rotWithShape="1">
            <a:gsLst>
              <a:gs pos="11000">
                <a:schemeClr val="tx2">
                  <a:lumMod val="75000"/>
                  <a:lumOff val="25000"/>
                  <a:alpha val="68000"/>
                </a:schemeClr>
              </a:gs>
              <a:gs pos="73000">
                <a:schemeClr val="tx1">
                  <a:lumMod val="75000"/>
                  <a:lumOff val="25000"/>
                  <a:alpha val="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noProof="0"/>
          </a:p>
        </p:txBody>
      </p:sp>
      <p:grpSp>
        <p:nvGrpSpPr>
          <p:cNvPr id="7" name="Graphic 3">
            <a:extLst>
              <a:ext uri="{FF2B5EF4-FFF2-40B4-BE49-F238E27FC236}">
                <a16:creationId xmlns:a16="http://schemas.microsoft.com/office/drawing/2014/main" id="{4AAA8112-53D3-A53A-165B-F3684F172F68}"/>
              </a:ext>
            </a:extLst>
          </p:cNvPr>
          <p:cNvGrpSpPr/>
          <p:nvPr>
            <p:custDataLst>
              <p:tags r:id="rId1"/>
            </p:custDataLst>
          </p:nvPr>
        </p:nvGrpSpPr>
        <p:grpSpPr bwMode="gray">
          <a:xfrm>
            <a:off x="9848383" y="421200"/>
            <a:ext cx="1720226" cy="330356"/>
            <a:chOff x="9848382" y="421200"/>
            <a:chExt cx="1722787" cy="330356"/>
          </a:xfrm>
          <a:solidFill>
            <a:srgbClr val="FFFFFF"/>
          </a:solidFill>
        </p:grpSpPr>
        <p:sp>
          <p:nvSpPr>
            <p:cNvPr id="8" name="Freeform: Shape 4">
              <a:extLst>
                <a:ext uri="{FF2B5EF4-FFF2-40B4-BE49-F238E27FC236}">
                  <a16:creationId xmlns:a16="http://schemas.microsoft.com/office/drawing/2014/main" id="{8650AE76-E112-61AA-2EBD-7F24DC215984}"/>
                </a:ext>
              </a:extLst>
            </p:cNvPr>
            <p:cNvSpPr/>
            <p:nvPr/>
          </p:nvSpPr>
          <p:spPr bwMode="gray">
            <a:xfrm>
              <a:off x="9848382" y="567675"/>
              <a:ext cx="388341" cy="102400"/>
            </a:xfrm>
            <a:custGeom>
              <a:avLst/>
              <a:gdLst>
                <a:gd name="connsiteX0" fmla="*/ 120113 w 388341"/>
                <a:gd name="connsiteY0" fmla="*/ 19453 h 102400"/>
                <a:gd name="connsiteX1" fmla="*/ 274639 w 388341"/>
                <a:gd name="connsiteY1" fmla="*/ 50013 h 102400"/>
                <a:gd name="connsiteX2" fmla="*/ 388341 w 388341"/>
                <a:gd name="connsiteY2" fmla="*/ 0 h 102400"/>
                <a:gd name="connsiteX3" fmla="*/ 336316 w 388341"/>
                <a:gd name="connsiteY3" fmla="*/ 71457 h 102400"/>
                <a:gd name="connsiteX4" fmla="*/ 238218 w 388341"/>
                <a:gd name="connsiteY4" fmla="*/ 102400 h 102400"/>
                <a:gd name="connsiteX5" fmla="*/ 94893 w 388341"/>
                <a:gd name="connsiteY5" fmla="*/ 70269 h 102400"/>
                <a:gd name="connsiteX6" fmla="*/ 0 w 388341"/>
                <a:gd name="connsiteY6" fmla="*/ 101492 h 102400"/>
                <a:gd name="connsiteX7" fmla="*/ 120113 w 388341"/>
                <a:gd name="connsiteY7" fmla="*/ 19314 h 10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8341" h="102400">
                  <a:moveTo>
                    <a:pt x="120113" y="19453"/>
                  </a:moveTo>
                  <a:cubicBezTo>
                    <a:pt x="190173" y="19453"/>
                    <a:pt x="197605" y="50013"/>
                    <a:pt x="274639" y="50013"/>
                  </a:cubicBezTo>
                  <a:cubicBezTo>
                    <a:pt x="346707" y="50013"/>
                    <a:pt x="382353" y="8103"/>
                    <a:pt x="388341" y="0"/>
                  </a:cubicBezTo>
                  <a:cubicBezTo>
                    <a:pt x="377253" y="27733"/>
                    <a:pt x="359373" y="52291"/>
                    <a:pt x="336316" y="71457"/>
                  </a:cubicBezTo>
                  <a:cubicBezTo>
                    <a:pt x="309475" y="92901"/>
                    <a:pt x="275062" y="102400"/>
                    <a:pt x="238218" y="102400"/>
                  </a:cubicBezTo>
                  <a:cubicBezTo>
                    <a:pt x="185770" y="102400"/>
                    <a:pt x="150933" y="70269"/>
                    <a:pt x="94893" y="70269"/>
                  </a:cubicBezTo>
                  <a:cubicBezTo>
                    <a:pt x="48433" y="70269"/>
                    <a:pt x="15217" y="87313"/>
                    <a:pt x="0" y="101492"/>
                  </a:cubicBezTo>
                  <a:cubicBezTo>
                    <a:pt x="7221" y="79245"/>
                    <a:pt x="35646" y="19314"/>
                    <a:pt x="120113" y="19314"/>
                  </a:cubicBezTo>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9" name="Freeform: Shape 7">
              <a:extLst>
                <a:ext uri="{FF2B5EF4-FFF2-40B4-BE49-F238E27FC236}">
                  <a16:creationId xmlns:a16="http://schemas.microsoft.com/office/drawing/2014/main" id="{C8F8B417-9E2E-791E-BC70-503A19FECE75}"/>
                </a:ext>
              </a:extLst>
            </p:cNvPr>
            <p:cNvSpPr/>
            <p:nvPr/>
          </p:nvSpPr>
          <p:spPr bwMode="gray">
            <a:xfrm>
              <a:off x="9891213" y="493844"/>
              <a:ext cx="388376" cy="102400"/>
            </a:xfrm>
            <a:custGeom>
              <a:avLst/>
              <a:gdLst>
                <a:gd name="connsiteX0" fmla="*/ 120113 w 388376"/>
                <a:gd name="connsiteY0" fmla="*/ 19453 h 102400"/>
                <a:gd name="connsiteX1" fmla="*/ 274674 w 388376"/>
                <a:gd name="connsiteY1" fmla="*/ 50013 h 102400"/>
                <a:gd name="connsiteX2" fmla="*/ 388376 w 388376"/>
                <a:gd name="connsiteY2" fmla="*/ 0 h 102400"/>
                <a:gd name="connsiteX3" fmla="*/ 336316 w 388376"/>
                <a:gd name="connsiteY3" fmla="*/ 71457 h 102400"/>
                <a:gd name="connsiteX4" fmla="*/ 238253 w 388376"/>
                <a:gd name="connsiteY4" fmla="*/ 102400 h 102400"/>
                <a:gd name="connsiteX5" fmla="*/ 94893 w 388376"/>
                <a:gd name="connsiteY5" fmla="*/ 70269 h 102400"/>
                <a:gd name="connsiteX6" fmla="*/ 0 w 388376"/>
                <a:gd name="connsiteY6" fmla="*/ 101702 h 102400"/>
                <a:gd name="connsiteX7" fmla="*/ 120113 w 388376"/>
                <a:gd name="connsiteY7" fmla="*/ 19558 h 10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8376" h="102400">
                  <a:moveTo>
                    <a:pt x="120113" y="19453"/>
                  </a:moveTo>
                  <a:cubicBezTo>
                    <a:pt x="190208" y="19453"/>
                    <a:pt x="197781" y="50013"/>
                    <a:pt x="274674" y="50013"/>
                  </a:cubicBezTo>
                  <a:cubicBezTo>
                    <a:pt x="346742" y="50013"/>
                    <a:pt x="382353" y="8103"/>
                    <a:pt x="388376" y="0"/>
                  </a:cubicBezTo>
                  <a:cubicBezTo>
                    <a:pt x="377263" y="27728"/>
                    <a:pt x="359373" y="52283"/>
                    <a:pt x="336316" y="71457"/>
                  </a:cubicBezTo>
                  <a:cubicBezTo>
                    <a:pt x="309405" y="92901"/>
                    <a:pt x="275062" y="102400"/>
                    <a:pt x="238253" y="102400"/>
                  </a:cubicBezTo>
                  <a:cubicBezTo>
                    <a:pt x="185770" y="102400"/>
                    <a:pt x="150933" y="70269"/>
                    <a:pt x="94893" y="70269"/>
                  </a:cubicBezTo>
                  <a:cubicBezTo>
                    <a:pt x="48468" y="70269"/>
                    <a:pt x="15217" y="87313"/>
                    <a:pt x="0" y="101702"/>
                  </a:cubicBezTo>
                  <a:cubicBezTo>
                    <a:pt x="7221" y="79489"/>
                    <a:pt x="35646" y="19558"/>
                    <a:pt x="120113" y="19558"/>
                  </a:cubicBezTo>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0" name="Freeform: Shape 8">
              <a:extLst>
                <a:ext uri="{FF2B5EF4-FFF2-40B4-BE49-F238E27FC236}">
                  <a16:creationId xmlns:a16="http://schemas.microsoft.com/office/drawing/2014/main" id="{59DCDF50-C967-6B1E-2123-C82EBADD06B6}"/>
                </a:ext>
              </a:extLst>
            </p:cNvPr>
            <p:cNvSpPr/>
            <p:nvPr/>
          </p:nvSpPr>
          <p:spPr bwMode="gray">
            <a:xfrm>
              <a:off x="9932073" y="421200"/>
              <a:ext cx="388341" cy="102400"/>
            </a:xfrm>
            <a:custGeom>
              <a:avLst/>
              <a:gdLst>
                <a:gd name="connsiteX0" fmla="*/ 120113 w 388341"/>
                <a:gd name="connsiteY0" fmla="*/ 19418 h 102400"/>
                <a:gd name="connsiteX1" fmla="*/ 274639 w 388341"/>
                <a:gd name="connsiteY1" fmla="*/ 50013 h 102400"/>
                <a:gd name="connsiteX2" fmla="*/ 388341 w 388341"/>
                <a:gd name="connsiteY2" fmla="*/ 0 h 102400"/>
                <a:gd name="connsiteX3" fmla="*/ 336281 w 388341"/>
                <a:gd name="connsiteY3" fmla="*/ 71457 h 102400"/>
                <a:gd name="connsiteX4" fmla="*/ 238218 w 388341"/>
                <a:gd name="connsiteY4" fmla="*/ 102400 h 102400"/>
                <a:gd name="connsiteX5" fmla="*/ 94857 w 388341"/>
                <a:gd name="connsiteY5" fmla="*/ 70234 h 102400"/>
                <a:gd name="connsiteX6" fmla="*/ 0 w 388341"/>
                <a:gd name="connsiteY6" fmla="*/ 101667 h 102400"/>
                <a:gd name="connsiteX7" fmla="*/ 120113 w 388341"/>
                <a:gd name="connsiteY7" fmla="*/ 19488 h 10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8341" h="102400">
                  <a:moveTo>
                    <a:pt x="120113" y="19418"/>
                  </a:moveTo>
                  <a:cubicBezTo>
                    <a:pt x="190173" y="19418"/>
                    <a:pt x="197605" y="50013"/>
                    <a:pt x="274639" y="50013"/>
                  </a:cubicBezTo>
                  <a:cubicBezTo>
                    <a:pt x="346707" y="50013"/>
                    <a:pt x="382353" y="8103"/>
                    <a:pt x="388341" y="0"/>
                  </a:cubicBezTo>
                  <a:cubicBezTo>
                    <a:pt x="377242" y="27735"/>
                    <a:pt x="359348" y="52293"/>
                    <a:pt x="336281" y="71457"/>
                  </a:cubicBezTo>
                  <a:cubicBezTo>
                    <a:pt x="309475" y="92901"/>
                    <a:pt x="275027" y="102400"/>
                    <a:pt x="238218" y="102400"/>
                  </a:cubicBezTo>
                  <a:cubicBezTo>
                    <a:pt x="185770" y="102400"/>
                    <a:pt x="150933" y="70234"/>
                    <a:pt x="94857" y="70234"/>
                  </a:cubicBezTo>
                  <a:cubicBezTo>
                    <a:pt x="48433" y="70234"/>
                    <a:pt x="15217" y="87313"/>
                    <a:pt x="0" y="101667"/>
                  </a:cubicBezTo>
                  <a:cubicBezTo>
                    <a:pt x="7045" y="79454"/>
                    <a:pt x="35611" y="19488"/>
                    <a:pt x="120113" y="19488"/>
                  </a:cubicBezTo>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1" name="Freeform: Shape 9">
              <a:extLst>
                <a:ext uri="{FF2B5EF4-FFF2-40B4-BE49-F238E27FC236}">
                  <a16:creationId xmlns:a16="http://schemas.microsoft.com/office/drawing/2014/main" id="{3CF42913-107C-8790-7F7A-12C830DDF313}"/>
                </a:ext>
              </a:extLst>
            </p:cNvPr>
            <p:cNvSpPr/>
            <p:nvPr/>
          </p:nvSpPr>
          <p:spPr bwMode="gray">
            <a:xfrm>
              <a:off x="10257540" y="526385"/>
              <a:ext cx="184149" cy="225076"/>
            </a:xfrm>
            <a:custGeom>
              <a:avLst/>
              <a:gdLst>
                <a:gd name="connsiteX0" fmla="*/ 154421 w 184149"/>
                <a:gd name="connsiteY0" fmla="*/ 198103 h 225076"/>
                <a:gd name="connsiteX1" fmla="*/ 140014 w 184149"/>
                <a:gd name="connsiteY1" fmla="*/ 216334 h 225076"/>
                <a:gd name="connsiteX2" fmla="*/ 91582 w 184149"/>
                <a:gd name="connsiteY2" fmla="*/ 225066 h 225076"/>
                <a:gd name="connsiteX3" fmla="*/ 0 w 184149"/>
                <a:gd name="connsiteY3" fmla="*/ 133387 h 225076"/>
                <a:gd name="connsiteX4" fmla="*/ 122085 w 184149"/>
                <a:gd name="connsiteY4" fmla="*/ 9 h 225076"/>
                <a:gd name="connsiteX5" fmla="*/ 172948 w 184149"/>
                <a:gd name="connsiteY5" fmla="*/ 12302 h 225076"/>
                <a:gd name="connsiteX6" fmla="*/ 184149 w 184149"/>
                <a:gd name="connsiteY6" fmla="*/ 26272 h 225076"/>
                <a:gd name="connsiteX7" fmla="*/ 181754 w 184149"/>
                <a:gd name="connsiteY7" fmla="*/ 33013 h 225076"/>
                <a:gd name="connsiteX8" fmla="*/ 166538 w 184149"/>
                <a:gd name="connsiteY8" fmla="*/ 56028 h 225076"/>
                <a:gd name="connsiteX9" fmla="*/ 155336 w 184149"/>
                <a:gd name="connsiteY9" fmla="*/ 63013 h 225076"/>
                <a:gd name="connsiteX10" fmla="*/ 141247 w 184149"/>
                <a:gd name="connsiteY10" fmla="*/ 58648 h 225076"/>
                <a:gd name="connsiteX11" fmla="*/ 121627 w 184149"/>
                <a:gd name="connsiteY11" fmla="*/ 55155 h 225076"/>
                <a:gd name="connsiteX12" fmla="*/ 67982 w 184149"/>
                <a:gd name="connsiteY12" fmla="*/ 129825 h 225076"/>
                <a:gd name="connsiteX13" fmla="*/ 105601 w 184149"/>
                <a:gd name="connsiteY13" fmla="*/ 169500 h 225076"/>
                <a:gd name="connsiteX14" fmla="*/ 126735 w 184149"/>
                <a:gd name="connsiteY14" fmla="*/ 166007 h 225076"/>
                <a:gd name="connsiteX15" fmla="*/ 146742 w 184149"/>
                <a:gd name="connsiteY15" fmla="*/ 172364 h 225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4149" h="225076">
                  <a:moveTo>
                    <a:pt x="154421" y="198103"/>
                  </a:moveTo>
                  <a:cubicBezTo>
                    <a:pt x="157943" y="209978"/>
                    <a:pt x="145615" y="213959"/>
                    <a:pt x="140014" y="216334"/>
                  </a:cubicBezTo>
                  <a:cubicBezTo>
                    <a:pt x="124590" y="222318"/>
                    <a:pt x="108144" y="225284"/>
                    <a:pt x="91582" y="225066"/>
                  </a:cubicBezTo>
                  <a:cubicBezTo>
                    <a:pt x="27087" y="225066"/>
                    <a:pt x="0" y="182597"/>
                    <a:pt x="0" y="133387"/>
                  </a:cubicBezTo>
                  <a:cubicBezTo>
                    <a:pt x="0" y="66296"/>
                    <a:pt x="49630" y="9"/>
                    <a:pt x="122085" y="9"/>
                  </a:cubicBezTo>
                  <a:cubicBezTo>
                    <a:pt x="139813" y="-217"/>
                    <a:pt x="157312" y="4012"/>
                    <a:pt x="172948" y="12302"/>
                  </a:cubicBezTo>
                  <a:cubicBezTo>
                    <a:pt x="179746" y="15795"/>
                    <a:pt x="184149" y="20649"/>
                    <a:pt x="184149" y="26272"/>
                  </a:cubicBezTo>
                  <a:cubicBezTo>
                    <a:pt x="184079" y="28711"/>
                    <a:pt x="183241" y="31067"/>
                    <a:pt x="181754" y="33013"/>
                  </a:cubicBezTo>
                  <a:lnTo>
                    <a:pt x="166538" y="56028"/>
                  </a:lnTo>
                  <a:cubicBezTo>
                    <a:pt x="164357" y="60197"/>
                    <a:pt x="160071" y="62870"/>
                    <a:pt x="155336" y="63013"/>
                  </a:cubicBezTo>
                  <a:cubicBezTo>
                    <a:pt x="150123" y="63013"/>
                    <a:pt x="147693" y="60638"/>
                    <a:pt x="141247" y="58648"/>
                  </a:cubicBezTo>
                  <a:cubicBezTo>
                    <a:pt x="134991" y="56260"/>
                    <a:pt x="128330" y="55075"/>
                    <a:pt x="121627" y="55155"/>
                  </a:cubicBezTo>
                  <a:cubicBezTo>
                    <a:pt x="96407" y="55155"/>
                    <a:pt x="67982" y="81768"/>
                    <a:pt x="67982" y="129825"/>
                  </a:cubicBezTo>
                  <a:cubicBezTo>
                    <a:pt x="67982" y="158778"/>
                    <a:pt x="83586" y="169500"/>
                    <a:pt x="105601" y="169500"/>
                  </a:cubicBezTo>
                  <a:cubicBezTo>
                    <a:pt x="112783" y="169391"/>
                    <a:pt x="119905" y="168214"/>
                    <a:pt x="126735" y="166007"/>
                  </a:cubicBezTo>
                  <a:cubicBezTo>
                    <a:pt x="132335" y="164401"/>
                    <a:pt x="143149" y="160070"/>
                    <a:pt x="146742" y="172364"/>
                  </a:cubicBezTo>
                  <a:close/>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2" name="Freeform: Shape 10">
              <a:extLst>
                <a:ext uri="{FF2B5EF4-FFF2-40B4-BE49-F238E27FC236}">
                  <a16:creationId xmlns:a16="http://schemas.microsoft.com/office/drawing/2014/main" id="{56A06D0B-59E0-25D9-B649-FF729DD5D88C}"/>
                </a:ext>
              </a:extLst>
            </p:cNvPr>
            <p:cNvSpPr/>
            <p:nvPr/>
          </p:nvSpPr>
          <p:spPr bwMode="gray">
            <a:xfrm>
              <a:off x="10430870" y="526394"/>
              <a:ext cx="216259" cy="225057"/>
            </a:xfrm>
            <a:custGeom>
              <a:avLst/>
              <a:gdLst>
                <a:gd name="connsiteX0" fmla="*/ 96941 w 216259"/>
                <a:gd name="connsiteY0" fmla="*/ 170295 h 225057"/>
                <a:gd name="connsiteX1" fmla="*/ 67706 w 216259"/>
                <a:gd name="connsiteY1" fmla="*/ 131004 h 225057"/>
                <a:gd name="connsiteX2" fmla="*/ 118956 w 216259"/>
                <a:gd name="connsiteY2" fmla="*/ 54762 h 225057"/>
                <a:gd name="connsiteX3" fmla="*/ 148192 w 216259"/>
                <a:gd name="connsiteY3" fmla="*/ 94472 h 225057"/>
                <a:gd name="connsiteX4" fmla="*/ 96941 w 216259"/>
                <a:gd name="connsiteY4" fmla="*/ 170295 h 225057"/>
                <a:gd name="connsiteX5" fmla="*/ 124557 w 216259"/>
                <a:gd name="connsiteY5" fmla="*/ 0 h 225057"/>
                <a:gd name="connsiteX6" fmla="*/ 41 w 216259"/>
                <a:gd name="connsiteY6" fmla="*/ 134985 h 225057"/>
                <a:gd name="connsiteX7" fmla="*/ 91341 w 216259"/>
                <a:gd name="connsiteY7" fmla="*/ 225057 h 225057"/>
                <a:gd name="connsiteX8" fmla="*/ 216244 w 216259"/>
                <a:gd name="connsiteY8" fmla="*/ 89303 h 225057"/>
                <a:gd name="connsiteX9" fmla="*/ 124662 w 216259"/>
                <a:gd name="connsiteY9" fmla="*/ 0 h 225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6259" h="225057">
                  <a:moveTo>
                    <a:pt x="96941" y="170295"/>
                  </a:moveTo>
                  <a:cubicBezTo>
                    <a:pt x="76124" y="170295"/>
                    <a:pt x="67318" y="154404"/>
                    <a:pt x="67706" y="131004"/>
                  </a:cubicBezTo>
                  <a:cubicBezTo>
                    <a:pt x="68516" y="89094"/>
                    <a:pt x="90531" y="54762"/>
                    <a:pt x="118956" y="54762"/>
                  </a:cubicBezTo>
                  <a:cubicBezTo>
                    <a:pt x="139773" y="54762"/>
                    <a:pt x="148579" y="70653"/>
                    <a:pt x="148192" y="94472"/>
                  </a:cubicBezTo>
                  <a:cubicBezTo>
                    <a:pt x="147382" y="138129"/>
                    <a:pt x="125367" y="170295"/>
                    <a:pt x="96941" y="170295"/>
                  </a:cubicBezTo>
                  <a:moveTo>
                    <a:pt x="124557" y="0"/>
                  </a:moveTo>
                  <a:cubicBezTo>
                    <a:pt x="48086" y="0"/>
                    <a:pt x="1661" y="63110"/>
                    <a:pt x="41" y="134985"/>
                  </a:cubicBezTo>
                  <a:cubicBezTo>
                    <a:pt x="-1297" y="185382"/>
                    <a:pt x="30087" y="225057"/>
                    <a:pt x="91341" y="225057"/>
                  </a:cubicBezTo>
                  <a:cubicBezTo>
                    <a:pt x="171404" y="225057"/>
                    <a:pt x="214624" y="161179"/>
                    <a:pt x="216244" y="89303"/>
                  </a:cubicBezTo>
                  <a:cubicBezTo>
                    <a:pt x="217054" y="39291"/>
                    <a:pt x="185423" y="0"/>
                    <a:pt x="124662" y="0"/>
                  </a:cubicBezTo>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3" name="Freeform: Shape 12">
              <a:extLst>
                <a:ext uri="{FF2B5EF4-FFF2-40B4-BE49-F238E27FC236}">
                  <a16:creationId xmlns:a16="http://schemas.microsoft.com/office/drawing/2014/main" id="{2E971C3B-62A9-A253-6AD7-8639C7F0B63E}"/>
                </a:ext>
              </a:extLst>
            </p:cNvPr>
            <p:cNvSpPr/>
            <p:nvPr/>
          </p:nvSpPr>
          <p:spPr bwMode="gray">
            <a:xfrm>
              <a:off x="10653528" y="526394"/>
              <a:ext cx="219821" cy="219923"/>
            </a:xfrm>
            <a:custGeom>
              <a:avLst/>
              <a:gdLst>
                <a:gd name="connsiteX0" fmla="*/ 67274 w 219821"/>
                <a:gd name="connsiteY0" fmla="*/ 202845 h 219923"/>
                <a:gd name="connsiteX1" fmla="*/ 49662 w 219821"/>
                <a:gd name="connsiteY1" fmla="*/ 219923 h 219923"/>
                <a:gd name="connsiteX2" fmla="*/ 12043 w 219821"/>
                <a:gd name="connsiteY2" fmla="*/ 219923 h 219923"/>
                <a:gd name="connsiteX3" fmla="*/ 419 w 219821"/>
                <a:gd name="connsiteY3" fmla="*/ 204835 h 219923"/>
                <a:gd name="connsiteX4" fmla="*/ 30852 w 219821"/>
                <a:gd name="connsiteY4" fmla="*/ 46450 h 219923"/>
                <a:gd name="connsiteX5" fmla="*/ 53677 w 219821"/>
                <a:gd name="connsiteY5" fmla="*/ 17847 h 219923"/>
                <a:gd name="connsiteX6" fmla="*/ 138214 w 219821"/>
                <a:gd name="connsiteY6" fmla="*/ 0 h 219923"/>
                <a:gd name="connsiteX7" fmla="*/ 217503 w 219821"/>
                <a:gd name="connsiteY7" fmla="*/ 98838 h 219923"/>
                <a:gd name="connsiteX8" fmla="*/ 198728 w 219821"/>
                <a:gd name="connsiteY8" fmla="*/ 202845 h 219923"/>
                <a:gd name="connsiteX9" fmla="*/ 181116 w 219821"/>
                <a:gd name="connsiteY9" fmla="*/ 219923 h 219923"/>
                <a:gd name="connsiteX10" fmla="*/ 143321 w 219821"/>
                <a:gd name="connsiteY10" fmla="*/ 219923 h 219923"/>
                <a:gd name="connsiteX11" fmla="*/ 131698 w 219821"/>
                <a:gd name="connsiteY11" fmla="*/ 204835 h 219923"/>
                <a:gd name="connsiteX12" fmla="*/ 151317 w 219821"/>
                <a:gd name="connsiteY12" fmla="*/ 93669 h 219923"/>
                <a:gd name="connsiteX13" fmla="*/ 152550 w 219821"/>
                <a:gd name="connsiteY13" fmla="*/ 82179 h 219923"/>
                <a:gd name="connsiteX14" fmla="*/ 128528 w 219821"/>
                <a:gd name="connsiteY14" fmla="*/ 56753 h 219923"/>
                <a:gd name="connsiteX15" fmla="*/ 109295 w 219821"/>
                <a:gd name="connsiteY15" fmla="*/ 58360 h 219923"/>
                <a:gd name="connsiteX16" fmla="*/ 90486 w 219821"/>
                <a:gd name="connsiteY16" fmla="*/ 75403 h 219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19821" h="219923">
                  <a:moveTo>
                    <a:pt x="67274" y="202845"/>
                  </a:moveTo>
                  <a:cubicBezTo>
                    <a:pt x="65266" y="213567"/>
                    <a:pt x="60053" y="219923"/>
                    <a:pt x="49662" y="219923"/>
                  </a:cubicBezTo>
                  <a:lnTo>
                    <a:pt x="12043" y="219923"/>
                  </a:lnTo>
                  <a:cubicBezTo>
                    <a:pt x="3624" y="219923"/>
                    <a:pt x="-1554" y="214754"/>
                    <a:pt x="419" y="204835"/>
                  </a:cubicBezTo>
                  <a:lnTo>
                    <a:pt x="30852" y="46450"/>
                  </a:lnTo>
                  <a:cubicBezTo>
                    <a:pt x="34375" y="28569"/>
                    <a:pt x="43251" y="23016"/>
                    <a:pt x="53677" y="17847"/>
                  </a:cubicBezTo>
                  <a:cubicBezTo>
                    <a:pt x="75692" y="6741"/>
                    <a:pt x="109331" y="0"/>
                    <a:pt x="138214" y="0"/>
                  </a:cubicBezTo>
                  <a:cubicBezTo>
                    <a:pt x="205879" y="0"/>
                    <a:pt x="227506" y="43656"/>
                    <a:pt x="217503" y="98838"/>
                  </a:cubicBezTo>
                  <a:lnTo>
                    <a:pt x="198728" y="202845"/>
                  </a:lnTo>
                  <a:cubicBezTo>
                    <a:pt x="196721" y="213567"/>
                    <a:pt x="191684" y="219923"/>
                    <a:pt x="181116" y="219923"/>
                  </a:cubicBezTo>
                  <a:lnTo>
                    <a:pt x="143321" y="219923"/>
                  </a:lnTo>
                  <a:cubicBezTo>
                    <a:pt x="134903" y="219923"/>
                    <a:pt x="130113" y="214754"/>
                    <a:pt x="131698" y="204835"/>
                  </a:cubicBezTo>
                  <a:lnTo>
                    <a:pt x="151317" y="93669"/>
                  </a:lnTo>
                  <a:cubicBezTo>
                    <a:pt x="152067" y="89882"/>
                    <a:pt x="152480" y="86037"/>
                    <a:pt x="152550" y="82179"/>
                  </a:cubicBezTo>
                  <a:cubicBezTo>
                    <a:pt x="152550" y="67091"/>
                    <a:pt x="145717" y="56753"/>
                    <a:pt x="128528" y="56753"/>
                  </a:cubicBezTo>
                  <a:cubicBezTo>
                    <a:pt x="122085" y="56802"/>
                    <a:pt x="115657" y="57339"/>
                    <a:pt x="109295" y="58360"/>
                  </a:cubicBezTo>
                  <a:cubicBezTo>
                    <a:pt x="96474" y="60316"/>
                    <a:pt x="92881" y="64297"/>
                    <a:pt x="90486" y="75403"/>
                  </a:cubicBezTo>
                  <a:close/>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4" name="Freeform: Shape 13">
              <a:extLst>
                <a:ext uri="{FF2B5EF4-FFF2-40B4-BE49-F238E27FC236}">
                  <a16:creationId xmlns:a16="http://schemas.microsoft.com/office/drawing/2014/main" id="{FF378B90-2D24-F8F5-C2B6-28913D49D75D}"/>
                </a:ext>
              </a:extLst>
            </p:cNvPr>
            <p:cNvSpPr/>
            <p:nvPr/>
          </p:nvSpPr>
          <p:spPr bwMode="gray">
            <a:xfrm>
              <a:off x="10892552" y="434264"/>
              <a:ext cx="240374" cy="317187"/>
            </a:xfrm>
            <a:custGeom>
              <a:avLst/>
              <a:gdLst>
                <a:gd name="connsiteX0" fmla="*/ 135823 w 240374"/>
                <a:gd name="connsiteY0" fmla="*/ 227919 h 317187"/>
                <a:gd name="connsiteX1" fmla="*/ 97393 w 240374"/>
                <a:gd name="connsiteY1" fmla="*/ 262844 h 317187"/>
                <a:gd name="connsiteX2" fmla="*/ 66150 w 240374"/>
                <a:gd name="connsiteY2" fmla="*/ 223972 h 317187"/>
                <a:gd name="connsiteX3" fmla="*/ 123001 w 240374"/>
                <a:gd name="connsiteY3" fmla="*/ 146543 h 317187"/>
                <a:gd name="connsiteX4" fmla="*/ 149912 w 240374"/>
                <a:gd name="connsiteY4" fmla="*/ 151293 h 317187"/>
                <a:gd name="connsiteX5" fmla="*/ 228179 w 240374"/>
                <a:gd name="connsiteY5" fmla="*/ 33 h 317187"/>
                <a:gd name="connsiteX6" fmla="*/ 190560 w 240374"/>
                <a:gd name="connsiteY6" fmla="*/ 5202 h 317187"/>
                <a:gd name="connsiteX7" fmla="*/ 172948 w 240374"/>
                <a:gd name="connsiteY7" fmla="*/ 20674 h 317187"/>
                <a:gd name="connsiteX8" fmla="*/ 159352 w 240374"/>
                <a:gd name="connsiteY8" fmla="*/ 98487 h 317187"/>
                <a:gd name="connsiteX9" fmla="*/ 124903 w 240374"/>
                <a:gd name="connsiteY9" fmla="*/ 92933 h 317187"/>
                <a:gd name="connsiteX10" fmla="*/ 0 w 240374"/>
                <a:gd name="connsiteY10" fmla="*/ 230259 h 317187"/>
                <a:gd name="connsiteX11" fmla="*/ 90490 w 240374"/>
                <a:gd name="connsiteY11" fmla="*/ 317187 h 317187"/>
                <a:gd name="connsiteX12" fmla="*/ 201374 w 240374"/>
                <a:gd name="connsiteY12" fmla="*/ 231446 h 317187"/>
                <a:gd name="connsiteX13" fmla="*/ 240120 w 240374"/>
                <a:gd name="connsiteY13" fmla="*/ 12746 h 317187"/>
                <a:gd name="connsiteX14" fmla="*/ 228073 w 240374"/>
                <a:gd name="connsiteY14" fmla="*/ 33 h 317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0374" h="317187">
                  <a:moveTo>
                    <a:pt x="135823" y="227919"/>
                  </a:moveTo>
                  <a:cubicBezTo>
                    <a:pt x="131032" y="254916"/>
                    <a:pt x="113808" y="263263"/>
                    <a:pt x="97393" y="262844"/>
                  </a:cubicBezTo>
                  <a:cubicBezTo>
                    <a:pt x="80979" y="262425"/>
                    <a:pt x="66150" y="250166"/>
                    <a:pt x="66150" y="223972"/>
                  </a:cubicBezTo>
                  <a:cubicBezTo>
                    <a:pt x="66150" y="193378"/>
                    <a:pt x="80240" y="146543"/>
                    <a:pt x="123001" y="146543"/>
                  </a:cubicBezTo>
                  <a:cubicBezTo>
                    <a:pt x="132212" y="146179"/>
                    <a:pt x="141395" y="147800"/>
                    <a:pt x="149912" y="151293"/>
                  </a:cubicBezTo>
                  <a:close/>
                  <a:moveTo>
                    <a:pt x="228179" y="33"/>
                  </a:moveTo>
                  <a:cubicBezTo>
                    <a:pt x="215541" y="951"/>
                    <a:pt x="202973" y="2678"/>
                    <a:pt x="190560" y="5202"/>
                  </a:cubicBezTo>
                  <a:cubicBezTo>
                    <a:pt x="184149" y="6354"/>
                    <a:pt x="175343" y="7961"/>
                    <a:pt x="172948" y="20674"/>
                  </a:cubicBezTo>
                  <a:lnTo>
                    <a:pt x="159352" y="98487"/>
                  </a:lnTo>
                  <a:cubicBezTo>
                    <a:pt x="148193" y="95025"/>
                    <a:pt x="136594" y="93155"/>
                    <a:pt x="124903" y="92933"/>
                  </a:cubicBezTo>
                  <a:cubicBezTo>
                    <a:pt x="49243" y="92933"/>
                    <a:pt x="0" y="155624"/>
                    <a:pt x="0" y="230259"/>
                  </a:cubicBezTo>
                  <a:cubicBezTo>
                    <a:pt x="0" y="289003"/>
                    <a:pt x="44030" y="317187"/>
                    <a:pt x="90490" y="317187"/>
                  </a:cubicBezTo>
                  <a:cubicBezTo>
                    <a:pt x="152519" y="317187"/>
                    <a:pt x="191370" y="288619"/>
                    <a:pt x="201374" y="231446"/>
                  </a:cubicBezTo>
                  <a:lnTo>
                    <a:pt x="240120" y="12746"/>
                  </a:lnTo>
                  <a:cubicBezTo>
                    <a:pt x="241705" y="3176"/>
                    <a:pt x="235682" y="-386"/>
                    <a:pt x="228073" y="33"/>
                  </a:cubicBezTo>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5" name="Freeform: Shape 14">
              <a:extLst>
                <a:ext uri="{FF2B5EF4-FFF2-40B4-BE49-F238E27FC236}">
                  <a16:creationId xmlns:a16="http://schemas.microsoft.com/office/drawing/2014/main" id="{C8E4743B-679D-0C77-1251-13E8DFBD9223}"/>
                </a:ext>
              </a:extLst>
            </p:cNvPr>
            <p:cNvSpPr/>
            <p:nvPr/>
          </p:nvSpPr>
          <p:spPr bwMode="gray">
            <a:xfrm>
              <a:off x="11114249" y="526568"/>
              <a:ext cx="197077" cy="224987"/>
            </a:xfrm>
            <a:custGeom>
              <a:avLst/>
              <a:gdLst>
                <a:gd name="connsiteX0" fmla="*/ 125468 w 197077"/>
                <a:gd name="connsiteY0" fmla="*/ 146092 h 224987"/>
                <a:gd name="connsiteX1" fmla="*/ 84256 w 197077"/>
                <a:gd name="connsiteY1" fmla="*/ 174241 h 224987"/>
                <a:gd name="connsiteX2" fmla="*/ 59600 w 197077"/>
                <a:gd name="connsiteY2" fmla="*/ 154019 h 224987"/>
                <a:gd name="connsiteX3" fmla="*/ 101868 w 197077"/>
                <a:gd name="connsiteY3" fmla="*/ 127407 h 224987"/>
                <a:gd name="connsiteX4" fmla="*/ 128286 w 197077"/>
                <a:gd name="connsiteY4" fmla="*/ 129816 h 224987"/>
                <a:gd name="connsiteX5" fmla="*/ 111378 w 197077"/>
                <a:gd name="connsiteY5" fmla="*/ 0 h 224987"/>
                <a:gd name="connsiteX6" fmla="*/ 42093 w 197077"/>
                <a:gd name="connsiteY6" fmla="*/ 13970 h 224987"/>
                <a:gd name="connsiteX7" fmla="*/ 32900 w 197077"/>
                <a:gd name="connsiteY7" fmla="*/ 34227 h 224987"/>
                <a:gd name="connsiteX8" fmla="*/ 42093 w 197077"/>
                <a:gd name="connsiteY8" fmla="*/ 55182 h 224987"/>
                <a:gd name="connsiteX9" fmla="*/ 60903 w 197077"/>
                <a:gd name="connsiteY9" fmla="*/ 61154 h 224987"/>
                <a:gd name="connsiteX10" fmla="*/ 101340 w 197077"/>
                <a:gd name="connsiteY10" fmla="*/ 51654 h 224987"/>
                <a:gd name="connsiteX11" fmla="*/ 136563 w 197077"/>
                <a:gd name="connsiteY11" fmla="*/ 82214 h 224987"/>
                <a:gd name="connsiteX12" fmla="*/ 135824 w 197077"/>
                <a:gd name="connsiteY12" fmla="*/ 86719 h 224987"/>
                <a:gd name="connsiteX13" fmla="*/ 102995 w 197077"/>
                <a:gd name="connsiteY13" fmla="*/ 84344 h 224987"/>
                <a:gd name="connsiteX14" fmla="*/ 107 w 197077"/>
                <a:gd name="connsiteY14" fmla="*/ 164672 h 224987"/>
                <a:gd name="connsiteX15" fmla="*/ 76965 w 197077"/>
                <a:gd name="connsiteY15" fmla="*/ 224987 h 224987"/>
                <a:gd name="connsiteX16" fmla="*/ 185066 w 197077"/>
                <a:gd name="connsiteY16" fmla="*/ 148781 h 224987"/>
                <a:gd name="connsiteX17" fmla="*/ 195070 w 197077"/>
                <a:gd name="connsiteY17" fmla="*/ 93599 h 224987"/>
                <a:gd name="connsiteX18" fmla="*/ 197078 w 197077"/>
                <a:gd name="connsiteY18" fmla="*/ 72644 h 224987"/>
                <a:gd name="connsiteX19" fmla="*/ 111414 w 197077"/>
                <a:gd name="connsiteY19" fmla="*/ 0 h 224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97077" h="224987">
                  <a:moveTo>
                    <a:pt x="125468" y="146092"/>
                  </a:moveTo>
                  <a:cubicBezTo>
                    <a:pt x="122685" y="165126"/>
                    <a:pt x="105848" y="174241"/>
                    <a:pt x="84256" y="174241"/>
                  </a:cubicBezTo>
                  <a:cubicBezTo>
                    <a:pt x="68617" y="174241"/>
                    <a:pt x="59600" y="166732"/>
                    <a:pt x="59600" y="154019"/>
                  </a:cubicBezTo>
                  <a:cubicBezTo>
                    <a:pt x="59600" y="133064"/>
                    <a:pt x="81227" y="127407"/>
                    <a:pt x="101868" y="127407"/>
                  </a:cubicBezTo>
                  <a:cubicBezTo>
                    <a:pt x="110727" y="127491"/>
                    <a:pt x="119561" y="128297"/>
                    <a:pt x="128286" y="129816"/>
                  </a:cubicBezTo>
                  <a:close/>
                  <a:moveTo>
                    <a:pt x="111378" y="0"/>
                  </a:moveTo>
                  <a:cubicBezTo>
                    <a:pt x="84151" y="0"/>
                    <a:pt x="64918" y="5134"/>
                    <a:pt x="42093" y="13970"/>
                  </a:cubicBezTo>
                  <a:cubicBezTo>
                    <a:pt x="35683" y="16345"/>
                    <a:pt x="27300" y="21514"/>
                    <a:pt x="32900" y="34227"/>
                  </a:cubicBezTo>
                  <a:lnTo>
                    <a:pt x="42093" y="55182"/>
                  </a:lnTo>
                  <a:cubicBezTo>
                    <a:pt x="47307" y="66707"/>
                    <a:pt x="56183" y="63144"/>
                    <a:pt x="60903" y="61154"/>
                  </a:cubicBezTo>
                  <a:cubicBezTo>
                    <a:pt x="72527" y="56788"/>
                    <a:pt x="87743" y="51654"/>
                    <a:pt x="101340" y="51654"/>
                  </a:cubicBezTo>
                  <a:cubicBezTo>
                    <a:pt x="126983" y="51654"/>
                    <a:pt x="139769" y="62132"/>
                    <a:pt x="136563" y="82214"/>
                  </a:cubicBezTo>
                  <a:lnTo>
                    <a:pt x="135824" y="86719"/>
                  </a:lnTo>
                  <a:cubicBezTo>
                    <a:pt x="124954" y="85129"/>
                    <a:pt x="113982" y="84336"/>
                    <a:pt x="102995" y="84344"/>
                  </a:cubicBezTo>
                  <a:cubicBezTo>
                    <a:pt x="49350" y="84344"/>
                    <a:pt x="-2676" y="104181"/>
                    <a:pt x="107" y="164672"/>
                  </a:cubicBezTo>
                  <a:cubicBezTo>
                    <a:pt x="1692" y="203578"/>
                    <a:pt x="37726" y="224987"/>
                    <a:pt x="76965" y="224987"/>
                  </a:cubicBezTo>
                  <a:cubicBezTo>
                    <a:pt x="139029" y="224987"/>
                    <a:pt x="176261" y="198793"/>
                    <a:pt x="185066" y="148781"/>
                  </a:cubicBezTo>
                  <a:lnTo>
                    <a:pt x="195070" y="93599"/>
                  </a:lnTo>
                  <a:cubicBezTo>
                    <a:pt x="196310" y="86679"/>
                    <a:pt x="196983" y="79671"/>
                    <a:pt x="197078" y="72644"/>
                  </a:cubicBezTo>
                  <a:cubicBezTo>
                    <a:pt x="197078" y="26997"/>
                    <a:pt x="165376" y="0"/>
                    <a:pt x="111414" y="0"/>
                  </a:cubicBezTo>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6" name="Freeform: Shape 15">
              <a:extLst>
                <a:ext uri="{FF2B5EF4-FFF2-40B4-BE49-F238E27FC236}">
                  <a16:creationId xmlns:a16="http://schemas.microsoft.com/office/drawing/2014/main" id="{8FA48226-2E4D-8459-632D-77DEC033AA8A}"/>
                </a:ext>
              </a:extLst>
            </p:cNvPr>
            <p:cNvSpPr/>
            <p:nvPr/>
          </p:nvSpPr>
          <p:spPr bwMode="gray">
            <a:xfrm>
              <a:off x="11317014" y="528322"/>
              <a:ext cx="101367" cy="217995"/>
            </a:xfrm>
            <a:custGeom>
              <a:avLst/>
              <a:gdLst>
                <a:gd name="connsiteX0" fmla="*/ 32742 w 101367"/>
                <a:gd name="connsiteY0" fmla="*/ 20703 h 217995"/>
                <a:gd name="connsiteX1" fmla="*/ 50354 w 101367"/>
                <a:gd name="connsiteY1" fmla="*/ 5197 h 217995"/>
                <a:gd name="connsiteX2" fmla="*/ 89100 w 101367"/>
                <a:gd name="connsiteY2" fmla="*/ 28 h 217995"/>
                <a:gd name="connsiteX3" fmla="*/ 101111 w 101367"/>
                <a:gd name="connsiteY3" fmla="*/ 12741 h 217995"/>
                <a:gd name="connsiteX4" fmla="*/ 67966 w 101367"/>
                <a:gd name="connsiteY4" fmla="*/ 200917 h 217995"/>
                <a:gd name="connsiteX5" fmla="*/ 50354 w 101367"/>
                <a:gd name="connsiteY5" fmla="*/ 217995 h 217995"/>
                <a:gd name="connsiteX6" fmla="*/ 11925 w 101367"/>
                <a:gd name="connsiteY6" fmla="*/ 217995 h 217995"/>
                <a:gd name="connsiteX7" fmla="*/ 301 w 101367"/>
                <a:gd name="connsiteY7" fmla="*/ 202907 h 217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367" h="217995">
                  <a:moveTo>
                    <a:pt x="32742" y="20703"/>
                  </a:moveTo>
                  <a:cubicBezTo>
                    <a:pt x="35137" y="7991"/>
                    <a:pt x="43943" y="6384"/>
                    <a:pt x="50354" y="5197"/>
                  </a:cubicBezTo>
                  <a:cubicBezTo>
                    <a:pt x="63154" y="2704"/>
                    <a:pt x="76092" y="978"/>
                    <a:pt x="89100" y="28"/>
                  </a:cubicBezTo>
                  <a:cubicBezTo>
                    <a:pt x="96708" y="-356"/>
                    <a:pt x="102696" y="3206"/>
                    <a:pt x="101111" y="12741"/>
                  </a:cubicBezTo>
                  <a:lnTo>
                    <a:pt x="67966" y="200917"/>
                  </a:lnTo>
                  <a:cubicBezTo>
                    <a:pt x="65993" y="211639"/>
                    <a:pt x="60921" y="217995"/>
                    <a:pt x="50354" y="217995"/>
                  </a:cubicBezTo>
                  <a:lnTo>
                    <a:pt x="11925" y="217995"/>
                  </a:lnTo>
                  <a:cubicBezTo>
                    <a:pt x="3506" y="217995"/>
                    <a:pt x="-1284" y="212826"/>
                    <a:pt x="301" y="202907"/>
                  </a:cubicBezTo>
                  <a:close/>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7" name="Freeform: Shape 16">
              <a:extLst>
                <a:ext uri="{FF2B5EF4-FFF2-40B4-BE49-F238E27FC236}">
                  <a16:creationId xmlns:a16="http://schemas.microsoft.com/office/drawing/2014/main" id="{79831146-BCC7-6077-D99E-AEDA6194961E}"/>
                </a:ext>
              </a:extLst>
            </p:cNvPr>
            <p:cNvSpPr/>
            <p:nvPr/>
          </p:nvSpPr>
          <p:spPr bwMode="gray">
            <a:xfrm>
              <a:off x="11354598" y="433493"/>
              <a:ext cx="78368" cy="72259"/>
            </a:xfrm>
            <a:custGeom>
              <a:avLst/>
              <a:gdLst>
                <a:gd name="connsiteX0" fmla="*/ 43626 w 78368"/>
                <a:gd name="connsiteY0" fmla="*/ 0 h 72259"/>
                <a:gd name="connsiteX1" fmla="*/ 78039 w 78368"/>
                <a:gd name="connsiteY1" fmla="*/ 38103 h 72259"/>
                <a:gd name="connsiteX2" fmla="*/ 36018 w 78368"/>
                <a:gd name="connsiteY2" fmla="*/ 72260 h 72259"/>
                <a:gd name="connsiteX3" fmla="*/ 371 w 78368"/>
                <a:gd name="connsiteY3" fmla="*/ 34157 h 72259"/>
                <a:gd name="connsiteX4" fmla="*/ 43626 w 78368"/>
                <a:gd name="connsiteY4" fmla="*/ 0 h 722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368" h="72259">
                  <a:moveTo>
                    <a:pt x="43626" y="0"/>
                  </a:moveTo>
                  <a:cubicBezTo>
                    <a:pt x="65641" y="0"/>
                    <a:pt x="80822" y="16275"/>
                    <a:pt x="78039" y="38103"/>
                  </a:cubicBezTo>
                  <a:cubicBezTo>
                    <a:pt x="74834" y="57172"/>
                    <a:pt x="59618" y="72260"/>
                    <a:pt x="36018" y="72260"/>
                  </a:cubicBezTo>
                  <a:cubicBezTo>
                    <a:pt x="13968" y="72260"/>
                    <a:pt x="-2728" y="57172"/>
                    <a:pt x="371" y="34157"/>
                  </a:cubicBezTo>
                  <a:cubicBezTo>
                    <a:pt x="3189" y="16275"/>
                    <a:pt x="20378" y="0"/>
                    <a:pt x="43626" y="0"/>
                  </a:cubicBezTo>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8" name="Freeform: Shape 17">
              <a:extLst>
                <a:ext uri="{FF2B5EF4-FFF2-40B4-BE49-F238E27FC236}">
                  <a16:creationId xmlns:a16="http://schemas.microsoft.com/office/drawing/2014/main" id="{82692398-8AC8-B93A-FEE8-26507B240886}"/>
                </a:ext>
              </a:extLst>
            </p:cNvPr>
            <p:cNvSpPr/>
            <p:nvPr/>
          </p:nvSpPr>
          <p:spPr bwMode="gray">
            <a:xfrm>
              <a:off x="11415524" y="527448"/>
              <a:ext cx="155645" cy="218868"/>
            </a:xfrm>
            <a:custGeom>
              <a:avLst/>
              <a:gdLst>
                <a:gd name="connsiteX0" fmla="*/ 24334 w 155645"/>
                <a:gd name="connsiteY0" fmla="*/ 67608 h 218868"/>
                <a:gd name="connsiteX1" fmla="*/ 110808 w 155645"/>
                <a:gd name="connsiteY1" fmla="*/ 133 h 218868"/>
                <a:gd name="connsiteX2" fmla="*/ 143637 w 155645"/>
                <a:gd name="connsiteY2" fmla="*/ 1705 h 218868"/>
                <a:gd name="connsiteX3" fmla="*/ 155260 w 155645"/>
                <a:gd name="connsiteY3" fmla="*/ 16792 h 218868"/>
                <a:gd name="connsiteX4" fmla="*/ 150047 w 155645"/>
                <a:gd name="connsiteY4" fmla="*/ 45012 h 218868"/>
                <a:gd name="connsiteX5" fmla="*/ 132436 w 155645"/>
                <a:gd name="connsiteY5" fmla="*/ 54896 h 218868"/>
                <a:gd name="connsiteX6" fmla="*/ 124475 w 155645"/>
                <a:gd name="connsiteY6" fmla="*/ 54896 h 218868"/>
                <a:gd name="connsiteX7" fmla="*/ 88406 w 155645"/>
                <a:gd name="connsiteY7" fmla="*/ 85490 h 218868"/>
                <a:gd name="connsiteX8" fmla="*/ 67976 w 155645"/>
                <a:gd name="connsiteY8" fmla="*/ 201790 h 218868"/>
                <a:gd name="connsiteX9" fmla="*/ 50364 w 155645"/>
                <a:gd name="connsiteY9" fmla="*/ 218869 h 218868"/>
                <a:gd name="connsiteX10" fmla="*/ 11900 w 155645"/>
                <a:gd name="connsiteY10" fmla="*/ 218869 h 218868"/>
                <a:gd name="connsiteX11" fmla="*/ 311 w 155645"/>
                <a:gd name="connsiteY11" fmla="*/ 203781 h 21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5645" h="218868">
                  <a:moveTo>
                    <a:pt x="24334" y="67608"/>
                  </a:moveTo>
                  <a:cubicBezTo>
                    <a:pt x="33527" y="16792"/>
                    <a:pt x="69949" y="133"/>
                    <a:pt x="110808" y="133"/>
                  </a:cubicBezTo>
                  <a:cubicBezTo>
                    <a:pt x="121777" y="-274"/>
                    <a:pt x="132760" y="252"/>
                    <a:pt x="143637" y="1705"/>
                  </a:cubicBezTo>
                  <a:cubicBezTo>
                    <a:pt x="153640" y="3311"/>
                    <a:pt x="156846" y="8480"/>
                    <a:pt x="155260" y="16792"/>
                  </a:cubicBezTo>
                  <a:lnTo>
                    <a:pt x="150047" y="45012"/>
                  </a:lnTo>
                  <a:cubicBezTo>
                    <a:pt x="148427" y="54512"/>
                    <a:pt x="140819" y="54896"/>
                    <a:pt x="132436" y="54896"/>
                  </a:cubicBezTo>
                  <a:lnTo>
                    <a:pt x="124475" y="54896"/>
                  </a:lnTo>
                  <a:cubicBezTo>
                    <a:pt x="102812" y="54896"/>
                    <a:pt x="92421" y="63243"/>
                    <a:pt x="88406" y="85490"/>
                  </a:cubicBezTo>
                  <a:lnTo>
                    <a:pt x="67976" y="201790"/>
                  </a:lnTo>
                  <a:cubicBezTo>
                    <a:pt x="66004" y="212512"/>
                    <a:pt x="60931" y="218869"/>
                    <a:pt x="50364" y="218869"/>
                  </a:cubicBezTo>
                  <a:lnTo>
                    <a:pt x="11900" y="218869"/>
                  </a:lnTo>
                  <a:cubicBezTo>
                    <a:pt x="3517" y="218869"/>
                    <a:pt x="-1309" y="213700"/>
                    <a:pt x="311" y="203781"/>
                  </a:cubicBezTo>
                  <a:close/>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grpSp>
      <p:sp>
        <p:nvSpPr>
          <p:cNvPr id="4" name="Textfeld 3">
            <a:extLst>
              <a:ext uri="{FF2B5EF4-FFF2-40B4-BE49-F238E27FC236}">
                <a16:creationId xmlns:a16="http://schemas.microsoft.com/office/drawing/2014/main" id="{0062C26A-C64E-556E-9149-60D309DE1AE0}"/>
              </a:ext>
            </a:extLst>
          </p:cNvPr>
          <p:cNvSpPr txBox="1"/>
          <p:nvPr/>
        </p:nvSpPr>
        <p:spPr>
          <a:xfrm>
            <a:off x="871865" y="869320"/>
            <a:ext cx="9577064" cy="913070"/>
          </a:xfrm>
          <a:prstGeom prst="rect">
            <a:avLst/>
          </a:prstGeom>
          <a:noFill/>
        </p:spPr>
        <p:txBody>
          <a:bodyPr wrap="square">
            <a:spAutoFit/>
          </a:bodyPr>
          <a:lstStyle/>
          <a:p>
            <a:r>
              <a:rPr lang="en-CA" sz="4000" b="1" baseline="30000">
                <a:solidFill>
                  <a:schemeClr val="bg1"/>
                </a:solidFill>
              </a:rPr>
              <a:t>Medical Center Leeuwarden</a:t>
            </a:r>
          </a:p>
          <a:p>
            <a:r>
              <a:rPr lang="en-CA" sz="4000" b="1" baseline="30000">
                <a:solidFill>
                  <a:schemeClr val="bg1"/>
                </a:solidFill>
                <a:latin typeface="+mj-lt"/>
              </a:rPr>
              <a:t>Leeuwarden, </a:t>
            </a:r>
            <a:r>
              <a:rPr lang="en-CA" sz="4000" b="1" i="0" u="none" strike="noStrike" baseline="30000" noProof="0">
                <a:solidFill>
                  <a:schemeClr val="bg1"/>
                </a:solidFill>
                <a:latin typeface="+mj-lt"/>
              </a:rPr>
              <a:t>NL</a:t>
            </a:r>
          </a:p>
        </p:txBody>
      </p:sp>
      <p:pic>
        <p:nvPicPr>
          <p:cNvPr id="5" name="Graphic 4" descr="Renewable Energy with solid fill">
            <a:extLst>
              <a:ext uri="{FF2B5EF4-FFF2-40B4-BE49-F238E27FC236}">
                <a16:creationId xmlns:a16="http://schemas.microsoft.com/office/drawing/2014/main" id="{D1E62C73-FDA9-6D88-546D-D52D0B9A167C}"/>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0645943" y="5365955"/>
            <a:ext cx="1245449" cy="1245449"/>
          </a:xfrm>
          <a:prstGeom prst="rect">
            <a:avLst/>
          </a:prstGeom>
        </p:spPr>
      </p:pic>
      <p:sp>
        <p:nvSpPr>
          <p:cNvPr id="6" name="Rectangle: Rounded Corners 5">
            <a:extLst>
              <a:ext uri="{FF2B5EF4-FFF2-40B4-BE49-F238E27FC236}">
                <a16:creationId xmlns:a16="http://schemas.microsoft.com/office/drawing/2014/main" id="{48AABEBF-11C2-AAF0-04C3-C5A2380CE0C9}"/>
              </a:ext>
            </a:extLst>
          </p:cNvPr>
          <p:cNvSpPr/>
          <p:nvPr/>
        </p:nvSpPr>
        <p:spPr>
          <a:xfrm>
            <a:off x="965869" y="2055464"/>
            <a:ext cx="2478024" cy="3652609"/>
          </a:xfrm>
          <a:prstGeom prst="roundRect">
            <a:avLst>
              <a:gd name="adj" fmla="val 7348"/>
            </a:avLst>
          </a:prstGeom>
          <a:solidFill>
            <a:srgbClr val="016AB3">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r>
              <a:rPr lang="en-US" sz="1400"/>
              <a:t>Medical Center Leeuwarden (MCL) is a top-clinical hospital for acute, complex and basic healthcare.</a:t>
            </a:r>
          </a:p>
          <a:p>
            <a:endParaRPr lang="en-US" sz="1400"/>
          </a:p>
          <a:p>
            <a:r>
              <a:rPr lang="en-US" sz="1400"/>
              <a:t>Neonatal suites are in the maternity ward and available for when a newborn requires additional observation, treatment, and/or care.</a:t>
            </a:r>
          </a:p>
          <a:p>
            <a:r>
              <a:rPr lang="en-US" sz="1400"/>
              <a:t> </a:t>
            </a:r>
          </a:p>
          <a:p>
            <a:r>
              <a:rPr lang="en-US" sz="1400"/>
              <a:t>DL systems: 1</a:t>
            </a:r>
          </a:p>
          <a:p>
            <a:r>
              <a:rPr lang="en-US" sz="1400"/>
              <a:t>Total load sizing: 33 kg/h</a:t>
            </a:r>
          </a:p>
        </p:txBody>
      </p:sp>
    </p:spTree>
    <p:extLst>
      <p:ext uri="{BB962C8B-B14F-4D97-AF65-F5344CB8AC3E}">
        <p14:creationId xmlns:p14="http://schemas.microsoft.com/office/powerpoint/2010/main" val="2194537270"/>
      </p:ext>
    </p:extLst>
  </p:cSld>
  <p:clrMapOvr>
    <a:masterClrMapping/>
  </p:clrMapOvr>
  <p:transition spd="slow">
    <p:wip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4778A0-E085-BF9E-B969-0C236E424DD8}"/>
            </a:ext>
          </a:extLst>
        </p:cNvPr>
        <p:cNvGrpSpPr/>
        <p:nvPr/>
      </p:nvGrpSpPr>
      <p:grpSpPr>
        <a:xfrm>
          <a:off x="0" y="0"/>
          <a:ext cx="0" cy="0"/>
          <a:chOff x="0" y="0"/>
          <a:chExt cx="0" cy="0"/>
        </a:xfrm>
      </p:grpSpPr>
      <p:pic>
        <p:nvPicPr>
          <p:cNvPr id="5" name="Grafik 4">
            <a:extLst>
              <a:ext uri="{FF2B5EF4-FFF2-40B4-BE49-F238E27FC236}">
                <a16:creationId xmlns:a16="http://schemas.microsoft.com/office/drawing/2014/main" id="{D2F0C947-4D75-343F-6C83-DA4428907A72}"/>
              </a:ext>
            </a:extLst>
          </p:cNvPr>
          <p:cNvPicPr>
            <a:picLocks noChangeAspect="1"/>
          </p:cNvPicPr>
          <p:nvPr/>
        </p:nvPicPr>
        <p:blipFill>
          <a:blip r:embed="rId4">
            <a:extLst>
              <a:ext uri="{BEBA8EAE-BF5A-486C-A8C5-ECC9F3942E4B}">
                <a14:imgProps xmlns:a14="http://schemas.microsoft.com/office/drawing/2010/main">
                  <a14:imgLayer r:embed="rId5">
                    <a14:imgEffect>
                      <a14:saturation sat="110000"/>
                    </a14:imgEffect>
                    <a14:imgEffect>
                      <a14:brightnessContrast bright="5000" contrast="3000"/>
                    </a14:imgEffect>
                  </a14:imgLayer>
                </a14:imgProps>
              </a:ext>
              <a:ext uri="{28A0092B-C50C-407E-A947-70E740481C1C}">
                <a14:useLocalDpi xmlns:a14="http://schemas.microsoft.com/office/drawing/2010/main" val="0"/>
              </a:ext>
            </a:extLst>
          </a:blip>
          <a:srcRect l="28" t="8403" b="35946"/>
          <a:stretch>
            <a:fillRect/>
          </a:stretch>
        </p:blipFill>
        <p:spPr>
          <a:xfrm>
            <a:off x="0" y="0"/>
            <a:ext cx="12192000" cy="6858000"/>
          </a:xfrm>
          <a:prstGeom prst="rect">
            <a:avLst/>
          </a:prstGeom>
        </p:spPr>
      </p:pic>
      <p:sp>
        <p:nvSpPr>
          <p:cNvPr id="19" name="Rechteck 18">
            <a:extLst>
              <a:ext uri="{FF2B5EF4-FFF2-40B4-BE49-F238E27FC236}">
                <a16:creationId xmlns:a16="http://schemas.microsoft.com/office/drawing/2014/main" id="{CBBAC4FF-A083-8E5C-0A10-F4C3A91F1171}"/>
              </a:ext>
            </a:extLst>
          </p:cNvPr>
          <p:cNvSpPr/>
          <p:nvPr/>
        </p:nvSpPr>
        <p:spPr>
          <a:xfrm rot="5400000">
            <a:off x="3101656" y="-3101665"/>
            <a:ext cx="5988680" cy="12192010"/>
          </a:xfrm>
          <a:prstGeom prst="rect">
            <a:avLst/>
          </a:prstGeom>
          <a:gradFill flip="none" rotWithShape="1">
            <a:gsLst>
              <a:gs pos="11000">
                <a:schemeClr val="tx2">
                  <a:lumMod val="75000"/>
                  <a:lumOff val="25000"/>
                  <a:alpha val="68000"/>
                </a:schemeClr>
              </a:gs>
              <a:gs pos="73000">
                <a:schemeClr val="tx1">
                  <a:lumMod val="75000"/>
                  <a:lumOff val="25000"/>
                  <a:alpha val="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noProof="0"/>
          </a:p>
        </p:txBody>
      </p:sp>
      <p:grpSp>
        <p:nvGrpSpPr>
          <p:cNvPr id="7" name="Graphic 3">
            <a:extLst>
              <a:ext uri="{FF2B5EF4-FFF2-40B4-BE49-F238E27FC236}">
                <a16:creationId xmlns:a16="http://schemas.microsoft.com/office/drawing/2014/main" id="{7D6B0CC6-AA16-3F5C-EF4C-6D9725F3C155}"/>
              </a:ext>
            </a:extLst>
          </p:cNvPr>
          <p:cNvGrpSpPr/>
          <p:nvPr>
            <p:custDataLst>
              <p:tags r:id="rId1"/>
            </p:custDataLst>
          </p:nvPr>
        </p:nvGrpSpPr>
        <p:grpSpPr bwMode="gray">
          <a:xfrm>
            <a:off x="9848383" y="421200"/>
            <a:ext cx="1720226" cy="330356"/>
            <a:chOff x="9848382" y="421200"/>
            <a:chExt cx="1722787" cy="330356"/>
          </a:xfrm>
          <a:solidFill>
            <a:srgbClr val="FFFFFF"/>
          </a:solidFill>
        </p:grpSpPr>
        <p:sp>
          <p:nvSpPr>
            <p:cNvPr id="8" name="Freeform: Shape 4">
              <a:extLst>
                <a:ext uri="{FF2B5EF4-FFF2-40B4-BE49-F238E27FC236}">
                  <a16:creationId xmlns:a16="http://schemas.microsoft.com/office/drawing/2014/main" id="{B793A3D2-F3D8-CCAD-6493-F9F8EEE0BE7E}"/>
                </a:ext>
              </a:extLst>
            </p:cNvPr>
            <p:cNvSpPr/>
            <p:nvPr/>
          </p:nvSpPr>
          <p:spPr bwMode="gray">
            <a:xfrm>
              <a:off x="9848382" y="567675"/>
              <a:ext cx="388341" cy="102400"/>
            </a:xfrm>
            <a:custGeom>
              <a:avLst/>
              <a:gdLst>
                <a:gd name="connsiteX0" fmla="*/ 120113 w 388341"/>
                <a:gd name="connsiteY0" fmla="*/ 19453 h 102400"/>
                <a:gd name="connsiteX1" fmla="*/ 274639 w 388341"/>
                <a:gd name="connsiteY1" fmla="*/ 50013 h 102400"/>
                <a:gd name="connsiteX2" fmla="*/ 388341 w 388341"/>
                <a:gd name="connsiteY2" fmla="*/ 0 h 102400"/>
                <a:gd name="connsiteX3" fmla="*/ 336316 w 388341"/>
                <a:gd name="connsiteY3" fmla="*/ 71457 h 102400"/>
                <a:gd name="connsiteX4" fmla="*/ 238218 w 388341"/>
                <a:gd name="connsiteY4" fmla="*/ 102400 h 102400"/>
                <a:gd name="connsiteX5" fmla="*/ 94893 w 388341"/>
                <a:gd name="connsiteY5" fmla="*/ 70269 h 102400"/>
                <a:gd name="connsiteX6" fmla="*/ 0 w 388341"/>
                <a:gd name="connsiteY6" fmla="*/ 101492 h 102400"/>
                <a:gd name="connsiteX7" fmla="*/ 120113 w 388341"/>
                <a:gd name="connsiteY7" fmla="*/ 19314 h 10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8341" h="102400">
                  <a:moveTo>
                    <a:pt x="120113" y="19453"/>
                  </a:moveTo>
                  <a:cubicBezTo>
                    <a:pt x="190173" y="19453"/>
                    <a:pt x="197605" y="50013"/>
                    <a:pt x="274639" y="50013"/>
                  </a:cubicBezTo>
                  <a:cubicBezTo>
                    <a:pt x="346707" y="50013"/>
                    <a:pt x="382353" y="8103"/>
                    <a:pt x="388341" y="0"/>
                  </a:cubicBezTo>
                  <a:cubicBezTo>
                    <a:pt x="377253" y="27733"/>
                    <a:pt x="359373" y="52291"/>
                    <a:pt x="336316" y="71457"/>
                  </a:cubicBezTo>
                  <a:cubicBezTo>
                    <a:pt x="309475" y="92901"/>
                    <a:pt x="275062" y="102400"/>
                    <a:pt x="238218" y="102400"/>
                  </a:cubicBezTo>
                  <a:cubicBezTo>
                    <a:pt x="185770" y="102400"/>
                    <a:pt x="150933" y="70269"/>
                    <a:pt x="94893" y="70269"/>
                  </a:cubicBezTo>
                  <a:cubicBezTo>
                    <a:pt x="48433" y="70269"/>
                    <a:pt x="15217" y="87313"/>
                    <a:pt x="0" y="101492"/>
                  </a:cubicBezTo>
                  <a:cubicBezTo>
                    <a:pt x="7221" y="79245"/>
                    <a:pt x="35646" y="19314"/>
                    <a:pt x="120113" y="19314"/>
                  </a:cubicBezTo>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9" name="Freeform: Shape 7">
              <a:extLst>
                <a:ext uri="{FF2B5EF4-FFF2-40B4-BE49-F238E27FC236}">
                  <a16:creationId xmlns:a16="http://schemas.microsoft.com/office/drawing/2014/main" id="{CFAD0BC2-0D40-E1B4-A472-1EF193B0F295}"/>
                </a:ext>
              </a:extLst>
            </p:cNvPr>
            <p:cNvSpPr/>
            <p:nvPr/>
          </p:nvSpPr>
          <p:spPr bwMode="gray">
            <a:xfrm>
              <a:off x="9891213" y="493844"/>
              <a:ext cx="388376" cy="102400"/>
            </a:xfrm>
            <a:custGeom>
              <a:avLst/>
              <a:gdLst>
                <a:gd name="connsiteX0" fmla="*/ 120113 w 388376"/>
                <a:gd name="connsiteY0" fmla="*/ 19453 h 102400"/>
                <a:gd name="connsiteX1" fmla="*/ 274674 w 388376"/>
                <a:gd name="connsiteY1" fmla="*/ 50013 h 102400"/>
                <a:gd name="connsiteX2" fmla="*/ 388376 w 388376"/>
                <a:gd name="connsiteY2" fmla="*/ 0 h 102400"/>
                <a:gd name="connsiteX3" fmla="*/ 336316 w 388376"/>
                <a:gd name="connsiteY3" fmla="*/ 71457 h 102400"/>
                <a:gd name="connsiteX4" fmla="*/ 238253 w 388376"/>
                <a:gd name="connsiteY4" fmla="*/ 102400 h 102400"/>
                <a:gd name="connsiteX5" fmla="*/ 94893 w 388376"/>
                <a:gd name="connsiteY5" fmla="*/ 70269 h 102400"/>
                <a:gd name="connsiteX6" fmla="*/ 0 w 388376"/>
                <a:gd name="connsiteY6" fmla="*/ 101702 h 102400"/>
                <a:gd name="connsiteX7" fmla="*/ 120113 w 388376"/>
                <a:gd name="connsiteY7" fmla="*/ 19558 h 10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8376" h="102400">
                  <a:moveTo>
                    <a:pt x="120113" y="19453"/>
                  </a:moveTo>
                  <a:cubicBezTo>
                    <a:pt x="190208" y="19453"/>
                    <a:pt x="197781" y="50013"/>
                    <a:pt x="274674" y="50013"/>
                  </a:cubicBezTo>
                  <a:cubicBezTo>
                    <a:pt x="346742" y="50013"/>
                    <a:pt x="382353" y="8103"/>
                    <a:pt x="388376" y="0"/>
                  </a:cubicBezTo>
                  <a:cubicBezTo>
                    <a:pt x="377263" y="27728"/>
                    <a:pt x="359373" y="52283"/>
                    <a:pt x="336316" y="71457"/>
                  </a:cubicBezTo>
                  <a:cubicBezTo>
                    <a:pt x="309405" y="92901"/>
                    <a:pt x="275062" y="102400"/>
                    <a:pt x="238253" y="102400"/>
                  </a:cubicBezTo>
                  <a:cubicBezTo>
                    <a:pt x="185770" y="102400"/>
                    <a:pt x="150933" y="70269"/>
                    <a:pt x="94893" y="70269"/>
                  </a:cubicBezTo>
                  <a:cubicBezTo>
                    <a:pt x="48468" y="70269"/>
                    <a:pt x="15217" y="87313"/>
                    <a:pt x="0" y="101702"/>
                  </a:cubicBezTo>
                  <a:cubicBezTo>
                    <a:pt x="7221" y="79489"/>
                    <a:pt x="35646" y="19558"/>
                    <a:pt x="120113" y="19558"/>
                  </a:cubicBezTo>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0" name="Freeform: Shape 8">
              <a:extLst>
                <a:ext uri="{FF2B5EF4-FFF2-40B4-BE49-F238E27FC236}">
                  <a16:creationId xmlns:a16="http://schemas.microsoft.com/office/drawing/2014/main" id="{D1AA09BB-B5C1-126D-BFA7-54CC91E4D1CC}"/>
                </a:ext>
              </a:extLst>
            </p:cNvPr>
            <p:cNvSpPr/>
            <p:nvPr/>
          </p:nvSpPr>
          <p:spPr bwMode="gray">
            <a:xfrm>
              <a:off x="9932073" y="421200"/>
              <a:ext cx="388341" cy="102400"/>
            </a:xfrm>
            <a:custGeom>
              <a:avLst/>
              <a:gdLst>
                <a:gd name="connsiteX0" fmla="*/ 120113 w 388341"/>
                <a:gd name="connsiteY0" fmla="*/ 19418 h 102400"/>
                <a:gd name="connsiteX1" fmla="*/ 274639 w 388341"/>
                <a:gd name="connsiteY1" fmla="*/ 50013 h 102400"/>
                <a:gd name="connsiteX2" fmla="*/ 388341 w 388341"/>
                <a:gd name="connsiteY2" fmla="*/ 0 h 102400"/>
                <a:gd name="connsiteX3" fmla="*/ 336281 w 388341"/>
                <a:gd name="connsiteY3" fmla="*/ 71457 h 102400"/>
                <a:gd name="connsiteX4" fmla="*/ 238218 w 388341"/>
                <a:gd name="connsiteY4" fmla="*/ 102400 h 102400"/>
                <a:gd name="connsiteX5" fmla="*/ 94857 w 388341"/>
                <a:gd name="connsiteY5" fmla="*/ 70234 h 102400"/>
                <a:gd name="connsiteX6" fmla="*/ 0 w 388341"/>
                <a:gd name="connsiteY6" fmla="*/ 101667 h 102400"/>
                <a:gd name="connsiteX7" fmla="*/ 120113 w 388341"/>
                <a:gd name="connsiteY7" fmla="*/ 19488 h 10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8341" h="102400">
                  <a:moveTo>
                    <a:pt x="120113" y="19418"/>
                  </a:moveTo>
                  <a:cubicBezTo>
                    <a:pt x="190173" y="19418"/>
                    <a:pt x="197605" y="50013"/>
                    <a:pt x="274639" y="50013"/>
                  </a:cubicBezTo>
                  <a:cubicBezTo>
                    <a:pt x="346707" y="50013"/>
                    <a:pt x="382353" y="8103"/>
                    <a:pt x="388341" y="0"/>
                  </a:cubicBezTo>
                  <a:cubicBezTo>
                    <a:pt x="377242" y="27735"/>
                    <a:pt x="359348" y="52293"/>
                    <a:pt x="336281" y="71457"/>
                  </a:cubicBezTo>
                  <a:cubicBezTo>
                    <a:pt x="309475" y="92901"/>
                    <a:pt x="275027" y="102400"/>
                    <a:pt x="238218" y="102400"/>
                  </a:cubicBezTo>
                  <a:cubicBezTo>
                    <a:pt x="185770" y="102400"/>
                    <a:pt x="150933" y="70234"/>
                    <a:pt x="94857" y="70234"/>
                  </a:cubicBezTo>
                  <a:cubicBezTo>
                    <a:pt x="48433" y="70234"/>
                    <a:pt x="15217" y="87313"/>
                    <a:pt x="0" y="101667"/>
                  </a:cubicBezTo>
                  <a:cubicBezTo>
                    <a:pt x="7045" y="79454"/>
                    <a:pt x="35611" y="19488"/>
                    <a:pt x="120113" y="19488"/>
                  </a:cubicBezTo>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1" name="Freeform: Shape 9">
              <a:extLst>
                <a:ext uri="{FF2B5EF4-FFF2-40B4-BE49-F238E27FC236}">
                  <a16:creationId xmlns:a16="http://schemas.microsoft.com/office/drawing/2014/main" id="{73711A5F-926F-E6C0-D0BF-C7E9C7203409}"/>
                </a:ext>
              </a:extLst>
            </p:cNvPr>
            <p:cNvSpPr/>
            <p:nvPr/>
          </p:nvSpPr>
          <p:spPr bwMode="gray">
            <a:xfrm>
              <a:off x="10257540" y="526385"/>
              <a:ext cx="184149" cy="225076"/>
            </a:xfrm>
            <a:custGeom>
              <a:avLst/>
              <a:gdLst>
                <a:gd name="connsiteX0" fmla="*/ 154421 w 184149"/>
                <a:gd name="connsiteY0" fmla="*/ 198103 h 225076"/>
                <a:gd name="connsiteX1" fmla="*/ 140014 w 184149"/>
                <a:gd name="connsiteY1" fmla="*/ 216334 h 225076"/>
                <a:gd name="connsiteX2" fmla="*/ 91582 w 184149"/>
                <a:gd name="connsiteY2" fmla="*/ 225066 h 225076"/>
                <a:gd name="connsiteX3" fmla="*/ 0 w 184149"/>
                <a:gd name="connsiteY3" fmla="*/ 133387 h 225076"/>
                <a:gd name="connsiteX4" fmla="*/ 122085 w 184149"/>
                <a:gd name="connsiteY4" fmla="*/ 9 h 225076"/>
                <a:gd name="connsiteX5" fmla="*/ 172948 w 184149"/>
                <a:gd name="connsiteY5" fmla="*/ 12302 h 225076"/>
                <a:gd name="connsiteX6" fmla="*/ 184149 w 184149"/>
                <a:gd name="connsiteY6" fmla="*/ 26272 h 225076"/>
                <a:gd name="connsiteX7" fmla="*/ 181754 w 184149"/>
                <a:gd name="connsiteY7" fmla="*/ 33013 h 225076"/>
                <a:gd name="connsiteX8" fmla="*/ 166538 w 184149"/>
                <a:gd name="connsiteY8" fmla="*/ 56028 h 225076"/>
                <a:gd name="connsiteX9" fmla="*/ 155336 w 184149"/>
                <a:gd name="connsiteY9" fmla="*/ 63013 h 225076"/>
                <a:gd name="connsiteX10" fmla="*/ 141247 w 184149"/>
                <a:gd name="connsiteY10" fmla="*/ 58648 h 225076"/>
                <a:gd name="connsiteX11" fmla="*/ 121627 w 184149"/>
                <a:gd name="connsiteY11" fmla="*/ 55155 h 225076"/>
                <a:gd name="connsiteX12" fmla="*/ 67982 w 184149"/>
                <a:gd name="connsiteY12" fmla="*/ 129825 h 225076"/>
                <a:gd name="connsiteX13" fmla="*/ 105601 w 184149"/>
                <a:gd name="connsiteY13" fmla="*/ 169500 h 225076"/>
                <a:gd name="connsiteX14" fmla="*/ 126735 w 184149"/>
                <a:gd name="connsiteY14" fmla="*/ 166007 h 225076"/>
                <a:gd name="connsiteX15" fmla="*/ 146742 w 184149"/>
                <a:gd name="connsiteY15" fmla="*/ 172364 h 225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4149" h="225076">
                  <a:moveTo>
                    <a:pt x="154421" y="198103"/>
                  </a:moveTo>
                  <a:cubicBezTo>
                    <a:pt x="157943" y="209978"/>
                    <a:pt x="145615" y="213959"/>
                    <a:pt x="140014" y="216334"/>
                  </a:cubicBezTo>
                  <a:cubicBezTo>
                    <a:pt x="124590" y="222318"/>
                    <a:pt x="108144" y="225284"/>
                    <a:pt x="91582" y="225066"/>
                  </a:cubicBezTo>
                  <a:cubicBezTo>
                    <a:pt x="27087" y="225066"/>
                    <a:pt x="0" y="182597"/>
                    <a:pt x="0" y="133387"/>
                  </a:cubicBezTo>
                  <a:cubicBezTo>
                    <a:pt x="0" y="66296"/>
                    <a:pt x="49630" y="9"/>
                    <a:pt x="122085" y="9"/>
                  </a:cubicBezTo>
                  <a:cubicBezTo>
                    <a:pt x="139813" y="-217"/>
                    <a:pt x="157312" y="4012"/>
                    <a:pt x="172948" y="12302"/>
                  </a:cubicBezTo>
                  <a:cubicBezTo>
                    <a:pt x="179746" y="15795"/>
                    <a:pt x="184149" y="20649"/>
                    <a:pt x="184149" y="26272"/>
                  </a:cubicBezTo>
                  <a:cubicBezTo>
                    <a:pt x="184079" y="28711"/>
                    <a:pt x="183241" y="31067"/>
                    <a:pt x="181754" y="33013"/>
                  </a:cubicBezTo>
                  <a:lnTo>
                    <a:pt x="166538" y="56028"/>
                  </a:lnTo>
                  <a:cubicBezTo>
                    <a:pt x="164357" y="60197"/>
                    <a:pt x="160071" y="62870"/>
                    <a:pt x="155336" y="63013"/>
                  </a:cubicBezTo>
                  <a:cubicBezTo>
                    <a:pt x="150123" y="63013"/>
                    <a:pt x="147693" y="60638"/>
                    <a:pt x="141247" y="58648"/>
                  </a:cubicBezTo>
                  <a:cubicBezTo>
                    <a:pt x="134991" y="56260"/>
                    <a:pt x="128330" y="55075"/>
                    <a:pt x="121627" y="55155"/>
                  </a:cubicBezTo>
                  <a:cubicBezTo>
                    <a:pt x="96407" y="55155"/>
                    <a:pt x="67982" y="81768"/>
                    <a:pt x="67982" y="129825"/>
                  </a:cubicBezTo>
                  <a:cubicBezTo>
                    <a:pt x="67982" y="158778"/>
                    <a:pt x="83586" y="169500"/>
                    <a:pt x="105601" y="169500"/>
                  </a:cubicBezTo>
                  <a:cubicBezTo>
                    <a:pt x="112783" y="169391"/>
                    <a:pt x="119905" y="168214"/>
                    <a:pt x="126735" y="166007"/>
                  </a:cubicBezTo>
                  <a:cubicBezTo>
                    <a:pt x="132335" y="164401"/>
                    <a:pt x="143149" y="160070"/>
                    <a:pt x="146742" y="172364"/>
                  </a:cubicBezTo>
                  <a:close/>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2" name="Freeform: Shape 10">
              <a:extLst>
                <a:ext uri="{FF2B5EF4-FFF2-40B4-BE49-F238E27FC236}">
                  <a16:creationId xmlns:a16="http://schemas.microsoft.com/office/drawing/2014/main" id="{2857D1D1-C666-1FD1-5825-8AA5AE03DEFF}"/>
                </a:ext>
              </a:extLst>
            </p:cNvPr>
            <p:cNvSpPr/>
            <p:nvPr/>
          </p:nvSpPr>
          <p:spPr bwMode="gray">
            <a:xfrm>
              <a:off x="10430870" y="526394"/>
              <a:ext cx="216259" cy="225057"/>
            </a:xfrm>
            <a:custGeom>
              <a:avLst/>
              <a:gdLst>
                <a:gd name="connsiteX0" fmla="*/ 96941 w 216259"/>
                <a:gd name="connsiteY0" fmla="*/ 170295 h 225057"/>
                <a:gd name="connsiteX1" fmla="*/ 67706 w 216259"/>
                <a:gd name="connsiteY1" fmla="*/ 131004 h 225057"/>
                <a:gd name="connsiteX2" fmla="*/ 118956 w 216259"/>
                <a:gd name="connsiteY2" fmla="*/ 54762 h 225057"/>
                <a:gd name="connsiteX3" fmla="*/ 148192 w 216259"/>
                <a:gd name="connsiteY3" fmla="*/ 94472 h 225057"/>
                <a:gd name="connsiteX4" fmla="*/ 96941 w 216259"/>
                <a:gd name="connsiteY4" fmla="*/ 170295 h 225057"/>
                <a:gd name="connsiteX5" fmla="*/ 124557 w 216259"/>
                <a:gd name="connsiteY5" fmla="*/ 0 h 225057"/>
                <a:gd name="connsiteX6" fmla="*/ 41 w 216259"/>
                <a:gd name="connsiteY6" fmla="*/ 134985 h 225057"/>
                <a:gd name="connsiteX7" fmla="*/ 91341 w 216259"/>
                <a:gd name="connsiteY7" fmla="*/ 225057 h 225057"/>
                <a:gd name="connsiteX8" fmla="*/ 216244 w 216259"/>
                <a:gd name="connsiteY8" fmla="*/ 89303 h 225057"/>
                <a:gd name="connsiteX9" fmla="*/ 124662 w 216259"/>
                <a:gd name="connsiteY9" fmla="*/ 0 h 225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6259" h="225057">
                  <a:moveTo>
                    <a:pt x="96941" y="170295"/>
                  </a:moveTo>
                  <a:cubicBezTo>
                    <a:pt x="76124" y="170295"/>
                    <a:pt x="67318" y="154404"/>
                    <a:pt x="67706" y="131004"/>
                  </a:cubicBezTo>
                  <a:cubicBezTo>
                    <a:pt x="68516" y="89094"/>
                    <a:pt x="90531" y="54762"/>
                    <a:pt x="118956" y="54762"/>
                  </a:cubicBezTo>
                  <a:cubicBezTo>
                    <a:pt x="139773" y="54762"/>
                    <a:pt x="148579" y="70653"/>
                    <a:pt x="148192" y="94472"/>
                  </a:cubicBezTo>
                  <a:cubicBezTo>
                    <a:pt x="147382" y="138129"/>
                    <a:pt x="125367" y="170295"/>
                    <a:pt x="96941" y="170295"/>
                  </a:cubicBezTo>
                  <a:moveTo>
                    <a:pt x="124557" y="0"/>
                  </a:moveTo>
                  <a:cubicBezTo>
                    <a:pt x="48086" y="0"/>
                    <a:pt x="1661" y="63110"/>
                    <a:pt x="41" y="134985"/>
                  </a:cubicBezTo>
                  <a:cubicBezTo>
                    <a:pt x="-1297" y="185382"/>
                    <a:pt x="30087" y="225057"/>
                    <a:pt x="91341" y="225057"/>
                  </a:cubicBezTo>
                  <a:cubicBezTo>
                    <a:pt x="171404" y="225057"/>
                    <a:pt x="214624" y="161179"/>
                    <a:pt x="216244" y="89303"/>
                  </a:cubicBezTo>
                  <a:cubicBezTo>
                    <a:pt x="217054" y="39291"/>
                    <a:pt x="185423" y="0"/>
                    <a:pt x="124662" y="0"/>
                  </a:cubicBezTo>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3" name="Freeform: Shape 12">
              <a:extLst>
                <a:ext uri="{FF2B5EF4-FFF2-40B4-BE49-F238E27FC236}">
                  <a16:creationId xmlns:a16="http://schemas.microsoft.com/office/drawing/2014/main" id="{06142D63-5E30-0C26-528E-A8A95CEE80FA}"/>
                </a:ext>
              </a:extLst>
            </p:cNvPr>
            <p:cNvSpPr/>
            <p:nvPr/>
          </p:nvSpPr>
          <p:spPr bwMode="gray">
            <a:xfrm>
              <a:off x="10653528" y="526394"/>
              <a:ext cx="219821" cy="219923"/>
            </a:xfrm>
            <a:custGeom>
              <a:avLst/>
              <a:gdLst>
                <a:gd name="connsiteX0" fmla="*/ 67274 w 219821"/>
                <a:gd name="connsiteY0" fmla="*/ 202845 h 219923"/>
                <a:gd name="connsiteX1" fmla="*/ 49662 w 219821"/>
                <a:gd name="connsiteY1" fmla="*/ 219923 h 219923"/>
                <a:gd name="connsiteX2" fmla="*/ 12043 w 219821"/>
                <a:gd name="connsiteY2" fmla="*/ 219923 h 219923"/>
                <a:gd name="connsiteX3" fmla="*/ 419 w 219821"/>
                <a:gd name="connsiteY3" fmla="*/ 204835 h 219923"/>
                <a:gd name="connsiteX4" fmla="*/ 30852 w 219821"/>
                <a:gd name="connsiteY4" fmla="*/ 46450 h 219923"/>
                <a:gd name="connsiteX5" fmla="*/ 53677 w 219821"/>
                <a:gd name="connsiteY5" fmla="*/ 17847 h 219923"/>
                <a:gd name="connsiteX6" fmla="*/ 138214 w 219821"/>
                <a:gd name="connsiteY6" fmla="*/ 0 h 219923"/>
                <a:gd name="connsiteX7" fmla="*/ 217503 w 219821"/>
                <a:gd name="connsiteY7" fmla="*/ 98838 h 219923"/>
                <a:gd name="connsiteX8" fmla="*/ 198728 w 219821"/>
                <a:gd name="connsiteY8" fmla="*/ 202845 h 219923"/>
                <a:gd name="connsiteX9" fmla="*/ 181116 w 219821"/>
                <a:gd name="connsiteY9" fmla="*/ 219923 h 219923"/>
                <a:gd name="connsiteX10" fmla="*/ 143321 w 219821"/>
                <a:gd name="connsiteY10" fmla="*/ 219923 h 219923"/>
                <a:gd name="connsiteX11" fmla="*/ 131698 w 219821"/>
                <a:gd name="connsiteY11" fmla="*/ 204835 h 219923"/>
                <a:gd name="connsiteX12" fmla="*/ 151317 w 219821"/>
                <a:gd name="connsiteY12" fmla="*/ 93669 h 219923"/>
                <a:gd name="connsiteX13" fmla="*/ 152550 w 219821"/>
                <a:gd name="connsiteY13" fmla="*/ 82179 h 219923"/>
                <a:gd name="connsiteX14" fmla="*/ 128528 w 219821"/>
                <a:gd name="connsiteY14" fmla="*/ 56753 h 219923"/>
                <a:gd name="connsiteX15" fmla="*/ 109295 w 219821"/>
                <a:gd name="connsiteY15" fmla="*/ 58360 h 219923"/>
                <a:gd name="connsiteX16" fmla="*/ 90486 w 219821"/>
                <a:gd name="connsiteY16" fmla="*/ 75403 h 219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19821" h="219923">
                  <a:moveTo>
                    <a:pt x="67274" y="202845"/>
                  </a:moveTo>
                  <a:cubicBezTo>
                    <a:pt x="65266" y="213567"/>
                    <a:pt x="60053" y="219923"/>
                    <a:pt x="49662" y="219923"/>
                  </a:cubicBezTo>
                  <a:lnTo>
                    <a:pt x="12043" y="219923"/>
                  </a:lnTo>
                  <a:cubicBezTo>
                    <a:pt x="3624" y="219923"/>
                    <a:pt x="-1554" y="214754"/>
                    <a:pt x="419" y="204835"/>
                  </a:cubicBezTo>
                  <a:lnTo>
                    <a:pt x="30852" y="46450"/>
                  </a:lnTo>
                  <a:cubicBezTo>
                    <a:pt x="34375" y="28569"/>
                    <a:pt x="43251" y="23016"/>
                    <a:pt x="53677" y="17847"/>
                  </a:cubicBezTo>
                  <a:cubicBezTo>
                    <a:pt x="75692" y="6741"/>
                    <a:pt x="109331" y="0"/>
                    <a:pt x="138214" y="0"/>
                  </a:cubicBezTo>
                  <a:cubicBezTo>
                    <a:pt x="205879" y="0"/>
                    <a:pt x="227506" y="43656"/>
                    <a:pt x="217503" y="98838"/>
                  </a:cubicBezTo>
                  <a:lnTo>
                    <a:pt x="198728" y="202845"/>
                  </a:lnTo>
                  <a:cubicBezTo>
                    <a:pt x="196721" y="213567"/>
                    <a:pt x="191684" y="219923"/>
                    <a:pt x="181116" y="219923"/>
                  </a:cubicBezTo>
                  <a:lnTo>
                    <a:pt x="143321" y="219923"/>
                  </a:lnTo>
                  <a:cubicBezTo>
                    <a:pt x="134903" y="219923"/>
                    <a:pt x="130113" y="214754"/>
                    <a:pt x="131698" y="204835"/>
                  </a:cubicBezTo>
                  <a:lnTo>
                    <a:pt x="151317" y="93669"/>
                  </a:lnTo>
                  <a:cubicBezTo>
                    <a:pt x="152067" y="89882"/>
                    <a:pt x="152480" y="86037"/>
                    <a:pt x="152550" y="82179"/>
                  </a:cubicBezTo>
                  <a:cubicBezTo>
                    <a:pt x="152550" y="67091"/>
                    <a:pt x="145717" y="56753"/>
                    <a:pt x="128528" y="56753"/>
                  </a:cubicBezTo>
                  <a:cubicBezTo>
                    <a:pt x="122085" y="56802"/>
                    <a:pt x="115657" y="57339"/>
                    <a:pt x="109295" y="58360"/>
                  </a:cubicBezTo>
                  <a:cubicBezTo>
                    <a:pt x="96474" y="60316"/>
                    <a:pt x="92881" y="64297"/>
                    <a:pt x="90486" y="75403"/>
                  </a:cubicBezTo>
                  <a:close/>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4" name="Freeform: Shape 13">
              <a:extLst>
                <a:ext uri="{FF2B5EF4-FFF2-40B4-BE49-F238E27FC236}">
                  <a16:creationId xmlns:a16="http://schemas.microsoft.com/office/drawing/2014/main" id="{15E53DE8-D360-7FCB-E7AE-95615015E7CB}"/>
                </a:ext>
              </a:extLst>
            </p:cNvPr>
            <p:cNvSpPr/>
            <p:nvPr/>
          </p:nvSpPr>
          <p:spPr bwMode="gray">
            <a:xfrm>
              <a:off x="10892552" y="434264"/>
              <a:ext cx="240374" cy="317187"/>
            </a:xfrm>
            <a:custGeom>
              <a:avLst/>
              <a:gdLst>
                <a:gd name="connsiteX0" fmla="*/ 135823 w 240374"/>
                <a:gd name="connsiteY0" fmla="*/ 227919 h 317187"/>
                <a:gd name="connsiteX1" fmla="*/ 97393 w 240374"/>
                <a:gd name="connsiteY1" fmla="*/ 262844 h 317187"/>
                <a:gd name="connsiteX2" fmla="*/ 66150 w 240374"/>
                <a:gd name="connsiteY2" fmla="*/ 223972 h 317187"/>
                <a:gd name="connsiteX3" fmla="*/ 123001 w 240374"/>
                <a:gd name="connsiteY3" fmla="*/ 146543 h 317187"/>
                <a:gd name="connsiteX4" fmla="*/ 149912 w 240374"/>
                <a:gd name="connsiteY4" fmla="*/ 151293 h 317187"/>
                <a:gd name="connsiteX5" fmla="*/ 228179 w 240374"/>
                <a:gd name="connsiteY5" fmla="*/ 33 h 317187"/>
                <a:gd name="connsiteX6" fmla="*/ 190560 w 240374"/>
                <a:gd name="connsiteY6" fmla="*/ 5202 h 317187"/>
                <a:gd name="connsiteX7" fmla="*/ 172948 w 240374"/>
                <a:gd name="connsiteY7" fmla="*/ 20674 h 317187"/>
                <a:gd name="connsiteX8" fmla="*/ 159352 w 240374"/>
                <a:gd name="connsiteY8" fmla="*/ 98487 h 317187"/>
                <a:gd name="connsiteX9" fmla="*/ 124903 w 240374"/>
                <a:gd name="connsiteY9" fmla="*/ 92933 h 317187"/>
                <a:gd name="connsiteX10" fmla="*/ 0 w 240374"/>
                <a:gd name="connsiteY10" fmla="*/ 230259 h 317187"/>
                <a:gd name="connsiteX11" fmla="*/ 90490 w 240374"/>
                <a:gd name="connsiteY11" fmla="*/ 317187 h 317187"/>
                <a:gd name="connsiteX12" fmla="*/ 201374 w 240374"/>
                <a:gd name="connsiteY12" fmla="*/ 231446 h 317187"/>
                <a:gd name="connsiteX13" fmla="*/ 240120 w 240374"/>
                <a:gd name="connsiteY13" fmla="*/ 12746 h 317187"/>
                <a:gd name="connsiteX14" fmla="*/ 228073 w 240374"/>
                <a:gd name="connsiteY14" fmla="*/ 33 h 317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0374" h="317187">
                  <a:moveTo>
                    <a:pt x="135823" y="227919"/>
                  </a:moveTo>
                  <a:cubicBezTo>
                    <a:pt x="131032" y="254916"/>
                    <a:pt x="113808" y="263263"/>
                    <a:pt x="97393" y="262844"/>
                  </a:cubicBezTo>
                  <a:cubicBezTo>
                    <a:pt x="80979" y="262425"/>
                    <a:pt x="66150" y="250166"/>
                    <a:pt x="66150" y="223972"/>
                  </a:cubicBezTo>
                  <a:cubicBezTo>
                    <a:pt x="66150" y="193378"/>
                    <a:pt x="80240" y="146543"/>
                    <a:pt x="123001" y="146543"/>
                  </a:cubicBezTo>
                  <a:cubicBezTo>
                    <a:pt x="132212" y="146179"/>
                    <a:pt x="141395" y="147800"/>
                    <a:pt x="149912" y="151293"/>
                  </a:cubicBezTo>
                  <a:close/>
                  <a:moveTo>
                    <a:pt x="228179" y="33"/>
                  </a:moveTo>
                  <a:cubicBezTo>
                    <a:pt x="215541" y="951"/>
                    <a:pt x="202973" y="2678"/>
                    <a:pt x="190560" y="5202"/>
                  </a:cubicBezTo>
                  <a:cubicBezTo>
                    <a:pt x="184149" y="6354"/>
                    <a:pt x="175343" y="7961"/>
                    <a:pt x="172948" y="20674"/>
                  </a:cubicBezTo>
                  <a:lnTo>
                    <a:pt x="159352" y="98487"/>
                  </a:lnTo>
                  <a:cubicBezTo>
                    <a:pt x="148193" y="95025"/>
                    <a:pt x="136594" y="93155"/>
                    <a:pt x="124903" y="92933"/>
                  </a:cubicBezTo>
                  <a:cubicBezTo>
                    <a:pt x="49243" y="92933"/>
                    <a:pt x="0" y="155624"/>
                    <a:pt x="0" y="230259"/>
                  </a:cubicBezTo>
                  <a:cubicBezTo>
                    <a:pt x="0" y="289003"/>
                    <a:pt x="44030" y="317187"/>
                    <a:pt x="90490" y="317187"/>
                  </a:cubicBezTo>
                  <a:cubicBezTo>
                    <a:pt x="152519" y="317187"/>
                    <a:pt x="191370" y="288619"/>
                    <a:pt x="201374" y="231446"/>
                  </a:cubicBezTo>
                  <a:lnTo>
                    <a:pt x="240120" y="12746"/>
                  </a:lnTo>
                  <a:cubicBezTo>
                    <a:pt x="241705" y="3176"/>
                    <a:pt x="235682" y="-386"/>
                    <a:pt x="228073" y="33"/>
                  </a:cubicBezTo>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5" name="Freeform: Shape 14">
              <a:extLst>
                <a:ext uri="{FF2B5EF4-FFF2-40B4-BE49-F238E27FC236}">
                  <a16:creationId xmlns:a16="http://schemas.microsoft.com/office/drawing/2014/main" id="{29879861-61E4-FE85-F9BA-E997AD1D7C3E}"/>
                </a:ext>
              </a:extLst>
            </p:cNvPr>
            <p:cNvSpPr/>
            <p:nvPr/>
          </p:nvSpPr>
          <p:spPr bwMode="gray">
            <a:xfrm>
              <a:off x="11114249" y="526568"/>
              <a:ext cx="197077" cy="224987"/>
            </a:xfrm>
            <a:custGeom>
              <a:avLst/>
              <a:gdLst>
                <a:gd name="connsiteX0" fmla="*/ 125468 w 197077"/>
                <a:gd name="connsiteY0" fmla="*/ 146092 h 224987"/>
                <a:gd name="connsiteX1" fmla="*/ 84256 w 197077"/>
                <a:gd name="connsiteY1" fmla="*/ 174241 h 224987"/>
                <a:gd name="connsiteX2" fmla="*/ 59600 w 197077"/>
                <a:gd name="connsiteY2" fmla="*/ 154019 h 224987"/>
                <a:gd name="connsiteX3" fmla="*/ 101868 w 197077"/>
                <a:gd name="connsiteY3" fmla="*/ 127407 h 224987"/>
                <a:gd name="connsiteX4" fmla="*/ 128286 w 197077"/>
                <a:gd name="connsiteY4" fmla="*/ 129816 h 224987"/>
                <a:gd name="connsiteX5" fmla="*/ 111378 w 197077"/>
                <a:gd name="connsiteY5" fmla="*/ 0 h 224987"/>
                <a:gd name="connsiteX6" fmla="*/ 42093 w 197077"/>
                <a:gd name="connsiteY6" fmla="*/ 13970 h 224987"/>
                <a:gd name="connsiteX7" fmla="*/ 32900 w 197077"/>
                <a:gd name="connsiteY7" fmla="*/ 34227 h 224987"/>
                <a:gd name="connsiteX8" fmla="*/ 42093 w 197077"/>
                <a:gd name="connsiteY8" fmla="*/ 55182 h 224987"/>
                <a:gd name="connsiteX9" fmla="*/ 60903 w 197077"/>
                <a:gd name="connsiteY9" fmla="*/ 61154 h 224987"/>
                <a:gd name="connsiteX10" fmla="*/ 101340 w 197077"/>
                <a:gd name="connsiteY10" fmla="*/ 51654 h 224987"/>
                <a:gd name="connsiteX11" fmla="*/ 136563 w 197077"/>
                <a:gd name="connsiteY11" fmla="*/ 82214 h 224987"/>
                <a:gd name="connsiteX12" fmla="*/ 135824 w 197077"/>
                <a:gd name="connsiteY12" fmla="*/ 86719 h 224987"/>
                <a:gd name="connsiteX13" fmla="*/ 102995 w 197077"/>
                <a:gd name="connsiteY13" fmla="*/ 84344 h 224987"/>
                <a:gd name="connsiteX14" fmla="*/ 107 w 197077"/>
                <a:gd name="connsiteY14" fmla="*/ 164672 h 224987"/>
                <a:gd name="connsiteX15" fmla="*/ 76965 w 197077"/>
                <a:gd name="connsiteY15" fmla="*/ 224987 h 224987"/>
                <a:gd name="connsiteX16" fmla="*/ 185066 w 197077"/>
                <a:gd name="connsiteY16" fmla="*/ 148781 h 224987"/>
                <a:gd name="connsiteX17" fmla="*/ 195070 w 197077"/>
                <a:gd name="connsiteY17" fmla="*/ 93599 h 224987"/>
                <a:gd name="connsiteX18" fmla="*/ 197078 w 197077"/>
                <a:gd name="connsiteY18" fmla="*/ 72644 h 224987"/>
                <a:gd name="connsiteX19" fmla="*/ 111414 w 197077"/>
                <a:gd name="connsiteY19" fmla="*/ 0 h 224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97077" h="224987">
                  <a:moveTo>
                    <a:pt x="125468" y="146092"/>
                  </a:moveTo>
                  <a:cubicBezTo>
                    <a:pt x="122685" y="165126"/>
                    <a:pt x="105848" y="174241"/>
                    <a:pt x="84256" y="174241"/>
                  </a:cubicBezTo>
                  <a:cubicBezTo>
                    <a:pt x="68617" y="174241"/>
                    <a:pt x="59600" y="166732"/>
                    <a:pt x="59600" y="154019"/>
                  </a:cubicBezTo>
                  <a:cubicBezTo>
                    <a:pt x="59600" y="133064"/>
                    <a:pt x="81227" y="127407"/>
                    <a:pt x="101868" y="127407"/>
                  </a:cubicBezTo>
                  <a:cubicBezTo>
                    <a:pt x="110727" y="127491"/>
                    <a:pt x="119561" y="128297"/>
                    <a:pt x="128286" y="129816"/>
                  </a:cubicBezTo>
                  <a:close/>
                  <a:moveTo>
                    <a:pt x="111378" y="0"/>
                  </a:moveTo>
                  <a:cubicBezTo>
                    <a:pt x="84151" y="0"/>
                    <a:pt x="64918" y="5134"/>
                    <a:pt x="42093" y="13970"/>
                  </a:cubicBezTo>
                  <a:cubicBezTo>
                    <a:pt x="35683" y="16345"/>
                    <a:pt x="27300" y="21514"/>
                    <a:pt x="32900" y="34227"/>
                  </a:cubicBezTo>
                  <a:lnTo>
                    <a:pt x="42093" y="55182"/>
                  </a:lnTo>
                  <a:cubicBezTo>
                    <a:pt x="47307" y="66707"/>
                    <a:pt x="56183" y="63144"/>
                    <a:pt x="60903" y="61154"/>
                  </a:cubicBezTo>
                  <a:cubicBezTo>
                    <a:pt x="72527" y="56788"/>
                    <a:pt x="87743" y="51654"/>
                    <a:pt x="101340" y="51654"/>
                  </a:cubicBezTo>
                  <a:cubicBezTo>
                    <a:pt x="126983" y="51654"/>
                    <a:pt x="139769" y="62132"/>
                    <a:pt x="136563" y="82214"/>
                  </a:cubicBezTo>
                  <a:lnTo>
                    <a:pt x="135824" y="86719"/>
                  </a:lnTo>
                  <a:cubicBezTo>
                    <a:pt x="124954" y="85129"/>
                    <a:pt x="113982" y="84336"/>
                    <a:pt x="102995" y="84344"/>
                  </a:cubicBezTo>
                  <a:cubicBezTo>
                    <a:pt x="49350" y="84344"/>
                    <a:pt x="-2676" y="104181"/>
                    <a:pt x="107" y="164672"/>
                  </a:cubicBezTo>
                  <a:cubicBezTo>
                    <a:pt x="1692" y="203578"/>
                    <a:pt x="37726" y="224987"/>
                    <a:pt x="76965" y="224987"/>
                  </a:cubicBezTo>
                  <a:cubicBezTo>
                    <a:pt x="139029" y="224987"/>
                    <a:pt x="176261" y="198793"/>
                    <a:pt x="185066" y="148781"/>
                  </a:cubicBezTo>
                  <a:lnTo>
                    <a:pt x="195070" y="93599"/>
                  </a:lnTo>
                  <a:cubicBezTo>
                    <a:pt x="196310" y="86679"/>
                    <a:pt x="196983" y="79671"/>
                    <a:pt x="197078" y="72644"/>
                  </a:cubicBezTo>
                  <a:cubicBezTo>
                    <a:pt x="197078" y="26997"/>
                    <a:pt x="165376" y="0"/>
                    <a:pt x="111414" y="0"/>
                  </a:cubicBezTo>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6" name="Freeform: Shape 15">
              <a:extLst>
                <a:ext uri="{FF2B5EF4-FFF2-40B4-BE49-F238E27FC236}">
                  <a16:creationId xmlns:a16="http://schemas.microsoft.com/office/drawing/2014/main" id="{C012E9F3-0E7C-8FD1-435A-46E46EA25690}"/>
                </a:ext>
              </a:extLst>
            </p:cNvPr>
            <p:cNvSpPr/>
            <p:nvPr/>
          </p:nvSpPr>
          <p:spPr bwMode="gray">
            <a:xfrm>
              <a:off x="11317014" y="528322"/>
              <a:ext cx="101367" cy="217995"/>
            </a:xfrm>
            <a:custGeom>
              <a:avLst/>
              <a:gdLst>
                <a:gd name="connsiteX0" fmla="*/ 32742 w 101367"/>
                <a:gd name="connsiteY0" fmla="*/ 20703 h 217995"/>
                <a:gd name="connsiteX1" fmla="*/ 50354 w 101367"/>
                <a:gd name="connsiteY1" fmla="*/ 5197 h 217995"/>
                <a:gd name="connsiteX2" fmla="*/ 89100 w 101367"/>
                <a:gd name="connsiteY2" fmla="*/ 28 h 217995"/>
                <a:gd name="connsiteX3" fmla="*/ 101111 w 101367"/>
                <a:gd name="connsiteY3" fmla="*/ 12741 h 217995"/>
                <a:gd name="connsiteX4" fmla="*/ 67966 w 101367"/>
                <a:gd name="connsiteY4" fmla="*/ 200917 h 217995"/>
                <a:gd name="connsiteX5" fmla="*/ 50354 w 101367"/>
                <a:gd name="connsiteY5" fmla="*/ 217995 h 217995"/>
                <a:gd name="connsiteX6" fmla="*/ 11925 w 101367"/>
                <a:gd name="connsiteY6" fmla="*/ 217995 h 217995"/>
                <a:gd name="connsiteX7" fmla="*/ 301 w 101367"/>
                <a:gd name="connsiteY7" fmla="*/ 202907 h 217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367" h="217995">
                  <a:moveTo>
                    <a:pt x="32742" y="20703"/>
                  </a:moveTo>
                  <a:cubicBezTo>
                    <a:pt x="35137" y="7991"/>
                    <a:pt x="43943" y="6384"/>
                    <a:pt x="50354" y="5197"/>
                  </a:cubicBezTo>
                  <a:cubicBezTo>
                    <a:pt x="63154" y="2704"/>
                    <a:pt x="76092" y="978"/>
                    <a:pt x="89100" y="28"/>
                  </a:cubicBezTo>
                  <a:cubicBezTo>
                    <a:pt x="96708" y="-356"/>
                    <a:pt x="102696" y="3206"/>
                    <a:pt x="101111" y="12741"/>
                  </a:cubicBezTo>
                  <a:lnTo>
                    <a:pt x="67966" y="200917"/>
                  </a:lnTo>
                  <a:cubicBezTo>
                    <a:pt x="65993" y="211639"/>
                    <a:pt x="60921" y="217995"/>
                    <a:pt x="50354" y="217995"/>
                  </a:cubicBezTo>
                  <a:lnTo>
                    <a:pt x="11925" y="217995"/>
                  </a:lnTo>
                  <a:cubicBezTo>
                    <a:pt x="3506" y="217995"/>
                    <a:pt x="-1284" y="212826"/>
                    <a:pt x="301" y="202907"/>
                  </a:cubicBezTo>
                  <a:close/>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7" name="Freeform: Shape 16">
              <a:extLst>
                <a:ext uri="{FF2B5EF4-FFF2-40B4-BE49-F238E27FC236}">
                  <a16:creationId xmlns:a16="http://schemas.microsoft.com/office/drawing/2014/main" id="{CA4C1540-DA5A-17D4-5E47-5CB52F9DB539}"/>
                </a:ext>
              </a:extLst>
            </p:cNvPr>
            <p:cNvSpPr/>
            <p:nvPr/>
          </p:nvSpPr>
          <p:spPr bwMode="gray">
            <a:xfrm>
              <a:off x="11354598" y="433493"/>
              <a:ext cx="78368" cy="72259"/>
            </a:xfrm>
            <a:custGeom>
              <a:avLst/>
              <a:gdLst>
                <a:gd name="connsiteX0" fmla="*/ 43626 w 78368"/>
                <a:gd name="connsiteY0" fmla="*/ 0 h 72259"/>
                <a:gd name="connsiteX1" fmla="*/ 78039 w 78368"/>
                <a:gd name="connsiteY1" fmla="*/ 38103 h 72259"/>
                <a:gd name="connsiteX2" fmla="*/ 36018 w 78368"/>
                <a:gd name="connsiteY2" fmla="*/ 72260 h 72259"/>
                <a:gd name="connsiteX3" fmla="*/ 371 w 78368"/>
                <a:gd name="connsiteY3" fmla="*/ 34157 h 72259"/>
                <a:gd name="connsiteX4" fmla="*/ 43626 w 78368"/>
                <a:gd name="connsiteY4" fmla="*/ 0 h 722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368" h="72259">
                  <a:moveTo>
                    <a:pt x="43626" y="0"/>
                  </a:moveTo>
                  <a:cubicBezTo>
                    <a:pt x="65641" y="0"/>
                    <a:pt x="80822" y="16275"/>
                    <a:pt x="78039" y="38103"/>
                  </a:cubicBezTo>
                  <a:cubicBezTo>
                    <a:pt x="74834" y="57172"/>
                    <a:pt x="59618" y="72260"/>
                    <a:pt x="36018" y="72260"/>
                  </a:cubicBezTo>
                  <a:cubicBezTo>
                    <a:pt x="13968" y="72260"/>
                    <a:pt x="-2728" y="57172"/>
                    <a:pt x="371" y="34157"/>
                  </a:cubicBezTo>
                  <a:cubicBezTo>
                    <a:pt x="3189" y="16275"/>
                    <a:pt x="20378" y="0"/>
                    <a:pt x="43626" y="0"/>
                  </a:cubicBezTo>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8" name="Freeform: Shape 17">
              <a:extLst>
                <a:ext uri="{FF2B5EF4-FFF2-40B4-BE49-F238E27FC236}">
                  <a16:creationId xmlns:a16="http://schemas.microsoft.com/office/drawing/2014/main" id="{9871640E-CAA1-CB93-D794-F7ED1A95A643}"/>
                </a:ext>
              </a:extLst>
            </p:cNvPr>
            <p:cNvSpPr/>
            <p:nvPr/>
          </p:nvSpPr>
          <p:spPr bwMode="gray">
            <a:xfrm>
              <a:off x="11415524" y="527448"/>
              <a:ext cx="155645" cy="218868"/>
            </a:xfrm>
            <a:custGeom>
              <a:avLst/>
              <a:gdLst>
                <a:gd name="connsiteX0" fmla="*/ 24334 w 155645"/>
                <a:gd name="connsiteY0" fmla="*/ 67608 h 218868"/>
                <a:gd name="connsiteX1" fmla="*/ 110808 w 155645"/>
                <a:gd name="connsiteY1" fmla="*/ 133 h 218868"/>
                <a:gd name="connsiteX2" fmla="*/ 143637 w 155645"/>
                <a:gd name="connsiteY2" fmla="*/ 1705 h 218868"/>
                <a:gd name="connsiteX3" fmla="*/ 155260 w 155645"/>
                <a:gd name="connsiteY3" fmla="*/ 16792 h 218868"/>
                <a:gd name="connsiteX4" fmla="*/ 150047 w 155645"/>
                <a:gd name="connsiteY4" fmla="*/ 45012 h 218868"/>
                <a:gd name="connsiteX5" fmla="*/ 132436 w 155645"/>
                <a:gd name="connsiteY5" fmla="*/ 54896 h 218868"/>
                <a:gd name="connsiteX6" fmla="*/ 124475 w 155645"/>
                <a:gd name="connsiteY6" fmla="*/ 54896 h 218868"/>
                <a:gd name="connsiteX7" fmla="*/ 88406 w 155645"/>
                <a:gd name="connsiteY7" fmla="*/ 85490 h 218868"/>
                <a:gd name="connsiteX8" fmla="*/ 67976 w 155645"/>
                <a:gd name="connsiteY8" fmla="*/ 201790 h 218868"/>
                <a:gd name="connsiteX9" fmla="*/ 50364 w 155645"/>
                <a:gd name="connsiteY9" fmla="*/ 218869 h 218868"/>
                <a:gd name="connsiteX10" fmla="*/ 11900 w 155645"/>
                <a:gd name="connsiteY10" fmla="*/ 218869 h 218868"/>
                <a:gd name="connsiteX11" fmla="*/ 311 w 155645"/>
                <a:gd name="connsiteY11" fmla="*/ 203781 h 21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5645" h="218868">
                  <a:moveTo>
                    <a:pt x="24334" y="67608"/>
                  </a:moveTo>
                  <a:cubicBezTo>
                    <a:pt x="33527" y="16792"/>
                    <a:pt x="69949" y="133"/>
                    <a:pt x="110808" y="133"/>
                  </a:cubicBezTo>
                  <a:cubicBezTo>
                    <a:pt x="121777" y="-274"/>
                    <a:pt x="132760" y="252"/>
                    <a:pt x="143637" y="1705"/>
                  </a:cubicBezTo>
                  <a:cubicBezTo>
                    <a:pt x="153640" y="3311"/>
                    <a:pt x="156846" y="8480"/>
                    <a:pt x="155260" y="16792"/>
                  </a:cubicBezTo>
                  <a:lnTo>
                    <a:pt x="150047" y="45012"/>
                  </a:lnTo>
                  <a:cubicBezTo>
                    <a:pt x="148427" y="54512"/>
                    <a:pt x="140819" y="54896"/>
                    <a:pt x="132436" y="54896"/>
                  </a:cubicBezTo>
                  <a:lnTo>
                    <a:pt x="124475" y="54896"/>
                  </a:lnTo>
                  <a:cubicBezTo>
                    <a:pt x="102812" y="54896"/>
                    <a:pt x="92421" y="63243"/>
                    <a:pt x="88406" y="85490"/>
                  </a:cubicBezTo>
                  <a:lnTo>
                    <a:pt x="67976" y="201790"/>
                  </a:lnTo>
                  <a:cubicBezTo>
                    <a:pt x="66004" y="212512"/>
                    <a:pt x="60931" y="218869"/>
                    <a:pt x="50364" y="218869"/>
                  </a:cubicBezTo>
                  <a:lnTo>
                    <a:pt x="11900" y="218869"/>
                  </a:lnTo>
                  <a:cubicBezTo>
                    <a:pt x="3517" y="218869"/>
                    <a:pt x="-1309" y="213700"/>
                    <a:pt x="311" y="203781"/>
                  </a:cubicBezTo>
                  <a:close/>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grpSp>
      <p:sp>
        <p:nvSpPr>
          <p:cNvPr id="4" name="Textfeld 3">
            <a:extLst>
              <a:ext uri="{FF2B5EF4-FFF2-40B4-BE49-F238E27FC236}">
                <a16:creationId xmlns:a16="http://schemas.microsoft.com/office/drawing/2014/main" id="{393DF23E-DCB5-53C5-B9C0-448593D02CF6}"/>
              </a:ext>
            </a:extLst>
          </p:cNvPr>
          <p:cNvSpPr txBox="1"/>
          <p:nvPr/>
        </p:nvSpPr>
        <p:spPr>
          <a:xfrm>
            <a:off x="871865" y="869320"/>
            <a:ext cx="9577064" cy="913070"/>
          </a:xfrm>
          <a:prstGeom prst="rect">
            <a:avLst/>
          </a:prstGeom>
          <a:noFill/>
        </p:spPr>
        <p:txBody>
          <a:bodyPr wrap="square">
            <a:spAutoFit/>
          </a:bodyPr>
          <a:lstStyle/>
          <a:p>
            <a:r>
              <a:rPr lang="en-CA" sz="4000" b="1" baseline="30000" err="1">
                <a:solidFill>
                  <a:schemeClr val="bg1"/>
                </a:solidFill>
              </a:rPr>
              <a:t>VieCuri</a:t>
            </a:r>
            <a:r>
              <a:rPr lang="en-CA" sz="4000" b="1" baseline="30000">
                <a:solidFill>
                  <a:schemeClr val="bg1"/>
                </a:solidFill>
              </a:rPr>
              <a:t> Medical Center</a:t>
            </a:r>
          </a:p>
          <a:p>
            <a:r>
              <a:rPr lang="en-CA" sz="4000" b="1" baseline="30000">
                <a:solidFill>
                  <a:schemeClr val="bg1"/>
                </a:solidFill>
              </a:rPr>
              <a:t>Venlo, NL</a:t>
            </a:r>
          </a:p>
        </p:txBody>
      </p:sp>
      <p:pic>
        <p:nvPicPr>
          <p:cNvPr id="6" name="Graphic 5" descr="Renewable Energy with solid fill">
            <a:extLst>
              <a:ext uri="{FF2B5EF4-FFF2-40B4-BE49-F238E27FC236}">
                <a16:creationId xmlns:a16="http://schemas.microsoft.com/office/drawing/2014/main" id="{75F528B4-F5DB-FB64-53AD-5DC9B07386A5}"/>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0645943" y="5365955"/>
            <a:ext cx="1245449" cy="1245449"/>
          </a:xfrm>
          <a:prstGeom prst="rect">
            <a:avLst/>
          </a:prstGeom>
        </p:spPr>
      </p:pic>
      <p:sp>
        <p:nvSpPr>
          <p:cNvPr id="2" name="Rectangle: Rounded Corners 1">
            <a:extLst>
              <a:ext uri="{FF2B5EF4-FFF2-40B4-BE49-F238E27FC236}">
                <a16:creationId xmlns:a16="http://schemas.microsoft.com/office/drawing/2014/main" id="{F750C0FF-188C-FD6E-02D9-8534E4B9919A}"/>
              </a:ext>
            </a:extLst>
          </p:cNvPr>
          <p:cNvSpPr/>
          <p:nvPr/>
        </p:nvSpPr>
        <p:spPr>
          <a:xfrm>
            <a:off x="965869" y="2055464"/>
            <a:ext cx="2478024" cy="3515777"/>
          </a:xfrm>
          <a:prstGeom prst="roundRect">
            <a:avLst>
              <a:gd name="adj" fmla="val 7348"/>
            </a:avLst>
          </a:prstGeom>
          <a:solidFill>
            <a:srgbClr val="016AB3">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r>
              <a:rPr lang="en-US" sz="1400" err="1"/>
              <a:t>VieCuri</a:t>
            </a:r>
            <a:r>
              <a:rPr lang="en-US" sz="1400"/>
              <a:t> Medical Center is a top clinical hospital, affiliated with the Collaborating Top Clinical Hospitals, and provides both basic and complex care.</a:t>
            </a:r>
          </a:p>
          <a:p>
            <a:endParaRPr lang="en-US" sz="1400"/>
          </a:p>
          <a:p>
            <a:r>
              <a:rPr lang="en-US" sz="1400"/>
              <a:t>They also play a role in both training and scientific research. </a:t>
            </a:r>
          </a:p>
          <a:p>
            <a:endParaRPr lang="en-US" sz="1400"/>
          </a:p>
          <a:p>
            <a:r>
              <a:rPr lang="en-US" sz="1400"/>
              <a:t>DL systems: 3</a:t>
            </a:r>
          </a:p>
          <a:p>
            <a:r>
              <a:rPr lang="en-US" sz="1400"/>
              <a:t>Total load sizing: 89 kg/h</a:t>
            </a:r>
          </a:p>
        </p:txBody>
      </p:sp>
    </p:spTree>
    <p:extLst>
      <p:ext uri="{BB962C8B-B14F-4D97-AF65-F5344CB8AC3E}">
        <p14:creationId xmlns:p14="http://schemas.microsoft.com/office/powerpoint/2010/main" val="3539227734"/>
      </p:ext>
    </p:extLst>
  </p:cSld>
  <p:clrMapOvr>
    <a:masterClrMapping/>
  </p:clrMapOvr>
  <p:transition spd="slow">
    <p:wip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DD600D-8782-60B8-0010-0B5787D878A0}"/>
            </a:ext>
          </a:extLst>
        </p:cNvPr>
        <p:cNvGrpSpPr/>
        <p:nvPr/>
      </p:nvGrpSpPr>
      <p:grpSpPr>
        <a:xfrm>
          <a:off x="0" y="0"/>
          <a:ext cx="0" cy="0"/>
          <a:chOff x="0" y="0"/>
          <a:chExt cx="0" cy="0"/>
        </a:xfrm>
      </p:grpSpPr>
      <p:pic>
        <p:nvPicPr>
          <p:cNvPr id="6" name="Picture 5" descr="A long shot of a grass field&#10;&#10;AI-generated content may be incorrect.">
            <a:extLst>
              <a:ext uri="{FF2B5EF4-FFF2-40B4-BE49-F238E27FC236}">
                <a16:creationId xmlns:a16="http://schemas.microsoft.com/office/drawing/2014/main" id="{1DAA8BCC-B615-79D0-709A-1BE59CA697E6}"/>
              </a:ext>
            </a:extLst>
          </p:cNvPr>
          <p:cNvPicPr>
            <a:picLocks noChangeAspect="1"/>
          </p:cNvPicPr>
          <p:nvPr/>
        </p:nvPicPr>
        <p:blipFill>
          <a:blip r:embed="rId4">
            <a:extLst>
              <a:ext uri="{28A0092B-C50C-407E-A947-70E740481C1C}">
                <a14:useLocalDpi xmlns:a14="http://schemas.microsoft.com/office/drawing/2010/main" val="0"/>
              </a:ext>
            </a:extLst>
          </a:blip>
          <a:srcRect b="1575"/>
          <a:stretch>
            <a:fillRect/>
          </a:stretch>
        </p:blipFill>
        <p:spPr>
          <a:xfrm>
            <a:off x="-10" y="-1"/>
            <a:ext cx="12192009" cy="6858001"/>
          </a:xfrm>
          <a:prstGeom prst="rect">
            <a:avLst/>
          </a:prstGeom>
        </p:spPr>
      </p:pic>
      <p:sp>
        <p:nvSpPr>
          <p:cNvPr id="19" name="Rechteck 18">
            <a:extLst>
              <a:ext uri="{FF2B5EF4-FFF2-40B4-BE49-F238E27FC236}">
                <a16:creationId xmlns:a16="http://schemas.microsoft.com/office/drawing/2014/main" id="{0D0CC527-C15C-45DD-D071-C450661928BB}"/>
              </a:ext>
            </a:extLst>
          </p:cNvPr>
          <p:cNvSpPr/>
          <p:nvPr/>
        </p:nvSpPr>
        <p:spPr>
          <a:xfrm rot="5400000">
            <a:off x="3101656" y="-3101665"/>
            <a:ext cx="5988680" cy="12192010"/>
          </a:xfrm>
          <a:prstGeom prst="rect">
            <a:avLst/>
          </a:prstGeom>
          <a:gradFill flip="none" rotWithShape="1">
            <a:gsLst>
              <a:gs pos="11000">
                <a:schemeClr val="tx2">
                  <a:lumMod val="75000"/>
                  <a:lumOff val="25000"/>
                  <a:alpha val="68000"/>
                </a:schemeClr>
              </a:gs>
              <a:gs pos="73000">
                <a:schemeClr val="tx1">
                  <a:lumMod val="75000"/>
                  <a:lumOff val="25000"/>
                  <a:alpha val="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noProof="0"/>
          </a:p>
        </p:txBody>
      </p:sp>
      <p:grpSp>
        <p:nvGrpSpPr>
          <p:cNvPr id="7" name="Graphic 3">
            <a:extLst>
              <a:ext uri="{FF2B5EF4-FFF2-40B4-BE49-F238E27FC236}">
                <a16:creationId xmlns:a16="http://schemas.microsoft.com/office/drawing/2014/main" id="{84F3D4AB-60F2-35E2-FD4C-8193DD254CE4}"/>
              </a:ext>
            </a:extLst>
          </p:cNvPr>
          <p:cNvGrpSpPr/>
          <p:nvPr>
            <p:custDataLst>
              <p:tags r:id="rId1"/>
            </p:custDataLst>
          </p:nvPr>
        </p:nvGrpSpPr>
        <p:grpSpPr bwMode="gray">
          <a:xfrm>
            <a:off x="9848383" y="421200"/>
            <a:ext cx="1720226" cy="330356"/>
            <a:chOff x="9848382" y="421200"/>
            <a:chExt cx="1722787" cy="330356"/>
          </a:xfrm>
          <a:solidFill>
            <a:srgbClr val="FFFFFF"/>
          </a:solidFill>
        </p:grpSpPr>
        <p:sp>
          <p:nvSpPr>
            <p:cNvPr id="8" name="Freeform: Shape 4">
              <a:extLst>
                <a:ext uri="{FF2B5EF4-FFF2-40B4-BE49-F238E27FC236}">
                  <a16:creationId xmlns:a16="http://schemas.microsoft.com/office/drawing/2014/main" id="{A0ADCD81-BBB0-B304-EA51-5FC48088661F}"/>
                </a:ext>
              </a:extLst>
            </p:cNvPr>
            <p:cNvSpPr/>
            <p:nvPr/>
          </p:nvSpPr>
          <p:spPr bwMode="gray">
            <a:xfrm>
              <a:off x="9848382" y="567675"/>
              <a:ext cx="388341" cy="102400"/>
            </a:xfrm>
            <a:custGeom>
              <a:avLst/>
              <a:gdLst>
                <a:gd name="connsiteX0" fmla="*/ 120113 w 388341"/>
                <a:gd name="connsiteY0" fmla="*/ 19453 h 102400"/>
                <a:gd name="connsiteX1" fmla="*/ 274639 w 388341"/>
                <a:gd name="connsiteY1" fmla="*/ 50013 h 102400"/>
                <a:gd name="connsiteX2" fmla="*/ 388341 w 388341"/>
                <a:gd name="connsiteY2" fmla="*/ 0 h 102400"/>
                <a:gd name="connsiteX3" fmla="*/ 336316 w 388341"/>
                <a:gd name="connsiteY3" fmla="*/ 71457 h 102400"/>
                <a:gd name="connsiteX4" fmla="*/ 238218 w 388341"/>
                <a:gd name="connsiteY4" fmla="*/ 102400 h 102400"/>
                <a:gd name="connsiteX5" fmla="*/ 94893 w 388341"/>
                <a:gd name="connsiteY5" fmla="*/ 70269 h 102400"/>
                <a:gd name="connsiteX6" fmla="*/ 0 w 388341"/>
                <a:gd name="connsiteY6" fmla="*/ 101492 h 102400"/>
                <a:gd name="connsiteX7" fmla="*/ 120113 w 388341"/>
                <a:gd name="connsiteY7" fmla="*/ 19314 h 10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8341" h="102400">
                  <a:moveTo>
                    <a:pt x="120113" y="19453"/>
                  </a:moveTo>
                  <a:cubicBezTo>
                    <a:pt x="190173" y="19453"/>
                    <a:pt x="197605" y="50013"/>
                    <a:pt x="274639" y="50013"/>
                  </a:cubicBezTo>
                  <a:cubicBezTo>
                    <a:pt x="346707" y="50013"/>
                    <a:pt x="382353" y="8103"/>
                    <a:pt x="388341" y="0"/>
                  </a:cubicBezTo>
                  <a:cubicBezTo>
                    <a:pt x="377253" y="27733"/>
                    <a:pt x="359373" y="52291"/>
                    <a:pt x="336316" y="71457"/>
                  </a:cubicBezTo>
                  <a:cubicBezTo>
                    <a:pt x="309475" y="92901"/>
                    <a:pt x="275062" y="102400"/>
                    <a:pt x="238218" y="102400"/>
                  </a:cubicBezTo>
                  <a:cubicBezTo>
                    <a:pt x="185770" y="102400"/>
                    <a:pt x="150933" y="70269"/>
                    <a:pt x="94893" y="70269"/>
                  </a:cubicBezTo>
                  <a:cubicBezTo>
                    <a:pt x="48433" y="70269"/>
                    <a:pt x="15217" y="87313"/>
                    <a:pt x="0" y="101492"/>
                  </a:cubicBezTo>
                  <a:cubicBezTo>
                    <a:pt x="7221" y="79245"/>
                    <a:pt x="35646" y="19314"/>
                    <a:pt x="120113" y="19314"/>
                  </a:cubicBezTo>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9" name="Freeform: Shape 7">
              <a:extLst>
                <a:ext uri="{FF2B5EF4-FFF2-40B4-BE49-F238E27FC236}">
                  <a16:creationId xmlns:a16="http://schemas.microsoft.com/office/drawing/2014/main" id="{B9578377-1770-B57F-AA14-A5535C0853BB}"/>
                </a:ext>
              </a:extLst>
            </p:cNvPr>
            <p:cNvSpPr/>
            <p:nvPr/>
          </p:nvSpPr>
          <p:spPr bwMode="gray">
            <a:xfrm>
              <a:off x="9891213" y="493844"/>
              <a:ext cx="388376" cy="102400"/>
            </a:xfrm>
            <a:custGeom>
              <a:avLst/>
              <a:gdLst>
                <a:gd name="connsiteX0" fmla="*/ 120113 w 388376"/>
                <a:gd name="connsiteY0" fmla="*/ 19453 h 102400"/>
                <a:gd name="connsiteX1" fmla="*/ 274674 w 388376"/>
                <a:gd name="connsiteY1" fmla="*/ 50013 h 102400"/>
                <a:gd name="connsiteX2" fmla="*/ 388376 w 388376"/>
                <a:gd name="connsiteY2" fmla="*/ 0 h 102400"/>
                <a:gd name="connsiteX3" fmla="*/ 336316 w 388376"/>
                <a:gd name="connsiteY3" fmla="*/ 71457 h 102400"/>
                <a:gd name="connsiteX4" fmla="*/ 238253 w 388376"/>
                <a:gd name="connsiteY4" fmla="*/ 102400 h 102400"/>
                <a:gd name="connsiteX5" fmla="*/ 94893 w 388376"/>
                <a:gd name="connsiteY5" fmla="*/ 70269 h 102400"/>
                <a:gd name="connsiteX6" fmla="*/ 0 w 388376"/>
                <a:gd name="connsiteY6" fmla="*/ 101702 h 102400"/>
                <a:gd name="connsiteX7" fmla="*/ 120113 w 388376"/>
                <a:gd name="connsiteY7" fmla="*/ 19558 h 10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8376" h="102400">
                  <a:moveTo>
                    <a:pt x="120113" y="19453"/>
                  </a:moveTo>
                  <a:cubicBezTo>
                    <a:pt x="190208" y="19453"/>
                    <a:pt x="197781" y="50013"/>
                    <a:pt x="274674" y="50013"/>
                  </a:cubicBezTo>
                  <a:cubicBezTo>
                    <a:pt x="346742" y="50013"/>
                    <a:pt x="382353" y="8103"/>
                    <a:pt x="388376" y="0"/>
                  </a:cubicBezTo>
                  <a:cubicBezTo>
                    <a:pt x="377263" y="27728"/>
                    <a:pt x="359373" y="52283"/>
                    <a:pt x="336316" y="71457"/>
                  </a:cubicBezTo>
                  <a:cubicBezTo>
                    <a:pt x="309405" y="92901"/>
                    <a:pt x="275062" y="102400"/>
                    <a:pt x="238253" y="102400"/>
                  </a:cubicBezTo>
                  <a:cubicBezTo>
                    <a:pt x="185770" y="102400"/>
                    <a:pt x="150933" y="70269"/>
                    <a:pt x="94893" y="70269"/>
                  </a:cubicBezTo>
                  <a:cubicBezTo>
                    <a:pt x="48468" y="70269"/>
                    <a:pt x="15217" y="87313"/>
                    <a:pt x="0" y="101702"/>
                  </a:cubicBezTo>
                  <a:cubicBezTo>
                    <a:pt x="7221" y="79489"/>
                    <a:pt x="35646" y="19558"/>
                    <a:pt x="120113" y="19558"/>
                  </a:cubicBezTo>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0" name="Freeform: Shape 8">
              <a:extLst>
                <a:ext uri="{FF2B5EF4-FFF2-40B4-BE49-F238E27FC236}">
                  <a16:creationId xmlns:a16="http://schemas.microsoft.com/office/drawing/2014/main" id="{81851C74-71D8-4357-6460-949E79CD63D2}"/>
                </a:ext>
              </a:extLst>
            </p:cNvPr>
            <p:cNvSpPr/>
            <p:nvPr/>
          </p:nvSpPr>
          <p:spPr bwMode="gray">
            <a:xfrm>
              <a:off x="9932073" y="421200"/>
              <a:ext cx="388341" cy="102400"/>
            </a:xfrm>
            <a:custGeom>
              <a:avLst/>
              <a:gdLst>
                <a:gd name="connsiteX0" fmla="*/ 120113 w 388341"/>
                <a:gd name="connsiteY0" fmla="*/ 19418 h 102400"/>
                <a:gd name="connsiteX1" fmla="*/ 274639 w 388341"/>
                <a:gd name="connsiteY1" fmla="*/ 50013 h 102400"/>
                <a:gd name="connsiteX2" fmla="*/ 388341 w 388341"/>
                <a:gd name="connsiteY2" fmla="*/ 0 h 102400"/>
                <a:gd name="connsiteX3" fmla="*/ 336281 w 388341"/>
                <a:gd name="connsiteY3" fmla="*/ 71457 h 102400"/>
                <a:gd name="connsiteX4" fmla="*/ 238218 w 388341"/>
                <a:gd name="connsiteY4" fmla="*/ 102400 h 102400"/>
                <a:gd name="connsiteX5" fmla="*/ 94857 w 388341"/>
                <a:gd name="connsiteY5" fmla="*/ 70234 h 102400"/>
                <a:gd name="connsiteX6" fmla="*/ 0 w 388341"/>
                <a:gd name="connsiteY6" fmla="*/ 101667 h 102400"/>
                <a:gd name="connsiteX7" fmla="*/ 120113 w 388341"/>
                <a:gd name="connsiteY7" fmla="*/ 19488 h 10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8341" h="102400">
                  <a:moveTo>
                    <a:pt x="120113" y="19418"/>
                  </a:moveTo>
                  <a:cubicBezTo>
                    <a:pt x="190173" y="19418"/>
                    <a:pt x="197605" y="50013"/>
                    <a:pt x="274639" y="50013"/>
                  </a:cubicBezTo>
                  <a:cubicBezTo>
                    <a:pt x="346707" y="50013"/>
                    <a:pt x="382353" y="8103"/>
                    <a:pt x="388341" y="0"/>
                  </a:cubicBezTo>
                  <a:cubicBezTo>
                    <a:pt x="377242" y="27735"/>
                    <a:pt x="359348" y="52293"/>
                    <a:pt x="336281" y="71457"/>
                  </a:cubicBezTo>
                  <a:cubicBezTo>
                    <a:pt x="309475" y="92901"/>
                    <a:pt x="275027" y="102400"/>
                    <a:pt x="238218" y="102400"/>
                  </a:cubicBezTo>
                  <a:cubicBezTo>
                    <a:pt x="185770" y="102400"/>
                    <a:pt x="150933" y="70234"/>
                    <a:pt x="94857" y="70234"/>
                  </a:cubicBezTo>
                  <a:cubicBezTo>
                    <a:pt x="48433" y="70234"/>
                    <a:pt x="15217" y="87313"/>
                    <a:pt x="0" y="101667"/>
                  </a:cubicBezTo>
                  <a:cubicBezTo>
                    <a:pt x="7045" y="79454"/>
                    <a:pt x="35611" y="19488"/>
                    <a:pt x="120113" y="19488"/>
                  </a:cubicBezTo>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1" name="Freeform: Shape 9">
              <a:extLst>
                <a:ext uri="{FF2B5EF4-FFF2-40B4-BE49-F238E27FC236}">
                  <a16:creationId xmlns:a16="http://schemas.microsoft.com/office/drawing/2014/main" id="{B2820224-4A45-F4A3-9D35-03E6C91DA10A}"/>
                </a:ext>
              </a:extLst>
            </p:cNvPr>
            <p:cNvSpPr/>
            <p:nvPr/>
          </p:nvSpPr>
          <p:spPr bwMode="gray">
            <a:xfrm>
              <a:off x="10257540" y="526385"/>
              <a:ext cx="184149" cy="225076"/>
            </a:xfrm>
            <a:custGeom>
              <a:avLst/>
              <a:gdLst>
                <a:gd name="connsiteX0" fmla="*/ 154421 w 184149"/>
                <a:gd name="connsiteY0" fmla="*/ 198103 h 225076"/>
                <a:gd name="connsiteX1" fmla="*/ 140014 w 184149"/>
                <a:gd name="connsiteY1" fmla="*/ 216334 h 225076"/>
                <a:gd name="connsiteX2" fmla="*/ 91582 w 184149"/>
                <a:gd name="connsiteY2" fmla="*/ 225066 h 225076"/>
                <a:gd name="connsiteX3" fmla="*/ 0 w 184149"/>
                <a:gd name="connsiteY3" fmla="*/ 133387 h 225076"/>
                <a:gd name="connsiteX4" fmla="*/ 122085 w 184149"/>
                <a:gd name="connsiteY4" fmla="*/ 9 h 225076"/>
                <a:gd name="connsiteX5" fmla="*/ 172948 w 184149"/>
                <a:gd name="connsiteY5" fmla="*/ 12302 h 225076"/>
                <a:gd name="connsiteX6" fmla="*/ 184149 w 184149"/>
                <a:gd name="connsiteY6" fmla="*/ 26272 h 225076"/>
                <a:gd name="connsiteX7" fmla="*/ 181754 w 184149"/>
                <a:gd name="connsiteY7" fmla="*/ 33013 h 225076"/>
                <a:gd name="connsiteX8" fmla="*/ 166538 w 184149"/>
                <a:gd name="connsiteY8" fmla="*/ 56028 h 225076"/>
                <a:gd name="connsiteX9" fmla="*/ 155336 w 184149"/>
                <a:gd name="connsiteY9" fmla="*/ 63013 h 225076"/>
                <a:gd name="connsiteX10" fmla="*/ 141247 w 184149"/>
                <a:gd name="connsiteY10" fmla="*/ 58648 h 225076"/>
                <a:gd name="connsiteX11" fmla="*/ 121627 w 184149"/>
                <a:gd name="connsiteY11" fmla="*/ 55155 h 225076"/>
                <a:gd name="connsiteX12" fmla="*/ 67982 w 184149"/>
                <a:gd name="connsiteY12" fmla="*/ 129825 h 225076"/>
                <a:gd name="connsiteX13" fmla="*/ 105601 w 184149"/>
                <a:gd name="connsiteY13" fmla="*/ 169500 h 225076"/>
                <a:gd name="connsiteX14" fmla="*/ 126735 w 184149"/>
                <a:gd name="connsiteY14" fmla="*/ 166007 h 225076"/>
                <a:gd name="connsiteX15" fmla="*/ 146742 w 184149"/>
                <a:gd name="connsiteY15" fmla="*/ 172364 h 225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4149" h="225076">
                  <a:moveTo>
                    <a:pt x="154421" y="198103"/>
                  </a:moveTo>
                  <a:cubicBezTo>
                    <a:pt x="157943" y="209978"/>
                    <a:pt x="145615" y="213959"/>
                    <a:pt x="140014" y="216334"/>
                  </a:cubicBezTo>
                  <a:cubicBezTo>
                    <a:pt x="124590" y="222318"/>
                    <a:pt x="108144" y="225284"/>
                    <a:pt x="91582" y="225066"/>
                  </a:cubicBezTo>
                  <a:cubicBezTo>
                    <a:pt x="27087" y="225066"/>
                    <a:pt x="0" y="182597"/>
                    <a:pt x="0" y="133387"/>
                  </a:cubicBezTo>
                  <a:cubicBezTo>
                    <a:pt x="0" y="66296"/>
                    <a:pt x="49630" y="9"/>
                    <a:pt x="122085" y="9"/>
                  </a:cubicBezTo>
                  <a:cubicBezTo>
                    <a:pt x="139813" y="-217"/>
                    <a:pt x="157312" y="4012"/>
                    <a:pt x="172948" y="12302"/>
                  </a:cubicBezTo>
                  <a:cubicBezTo>
                    <a:pt x="179746" y="15795"/>
                    <a:pt x="184149" y="20649"/>
                    <a:pt x="184149" y="26272"/>
                  </a:cubicBezTo>
                  <a:cubicBezTo>
                    <a:pt x="184079" y="28711"/>
                    <a:pt x="183241" y="31067"/>
                    <a:pt x="181754" y="33013"/>
                  </a:cubicBezTo>
                  <a:lnTo>
                    <a:pt x="166538" y="56028"/>
                  </a:lnTo>
                  <a:cubicBezTo>
                    <a:pt x="164357" y="60197"/>
                    <a:pt x="160071" y="62870"/>
                    <a:pt x="155336" y="63013"/>
                  </a:cubicBezTo>
                  <a:cubicBezTo>
                    <a:pt x="150123" y="63013"/>
                    <a:pt x="147693" y="60638"/>
                    <a:pt x="141247" y="58648"/>
                  </a:cubicBezTo>
                  <a:cubicBezTo>
                    <a:pt x="134991" y="56260"/>
                    <a:pt x="128330" y="55075"/>
                    <a:pt x="121627" y="55155"/>
                  </a:cubicBezTo>
                  <a:cubicBezTo>
                    <a:pt x="96407" y="55155"/>
                    <a:pt x="67982" y="81768"/>
                    <a:pt x="67982" y="129825"/>
                  </a:cubicBezTo>
                  <a:cubicBezTo>
                    <a:pt x="67982" y="158778"/>
                    <a:pt x="83586" y="169500"/>
                    <a:pt x="105601" y="169500"/>
                  </a:cubicBezTo>
                  <a:cubicBezTo>
                    <a:pt x="112783" y="169391"/>
                    <a:pt x="119905" y="168214"/>
                    <a:pt x="126735" y="166007"/>
                  </a:cubicBezTo>
                  <a:cubicBezTo>
                    <a:pt x="132335" y="164401"/>
                    <a:pt x="143149" y="160070"/>
                    <a:pt x="146742" y="172364"/>
                  </a:cubicBezTo>
                  <a:close/>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2" name="Freeform: Shape 10">
              <a:extLst>
                <a:ext uri="{FF2B5EF4-FFF2-40B4-BE49-F238E27FC236}">
                  <a16:creationId xmlns:a16="http://schemas.microsoft.com/office/drawing/2014/main" id="{9F853D3F-8DC7-0F65-1F13-CDCC4CF78522}"/>
                </a:ext>
              </a:extLst>
            </p:cNvPr>
            <p:cNvSpPr/>
            <p:nvPr/>
          </p:nvSpPr>
          <p:spPr bwMode="gray">
            <a:xfrm>
              <a:off x="10430870" y="526394"/>
              <a:ext cx="216259" cy="225057"/>
            </a:xfrm>
            <a:custGeom>
              <a:avLst/>
              <a:gdLst>
                <a:gd name="connsiteX0" fmla="*/ 96941 w 216259"/>
                <a:gd name="connsiteY0" fmla="*/ 170295 h 225057"/>
                <a:gd name="connsiteX1" fmla="*/ 67706 w 216259"/>
                <a:gd name="connsiteY1" fmla="*/ 131004 h 225057"/>
                <a:gd name="connsiteX2" fmla="*/ 118956 w 216259"/>
                <a:gd name="connsiteY2" fmla="*/ 54762 h 225057"/>
                <a:gd name="connsiteX3" fmla="*/ 148192 w 216259"/>
                <a:gd name="connsiteY3" fmla="*/ 94472 h 225057"/>
                <a:gd name="connsiteX4" fmla="*/ 96941 w 216259"/>
                <a:gd name="connsiteY4" fmla="*/ 170295 h 225057"/>
                <a:gd name="connsiteX5" fmla="*/ 124557 w 216259"/>
                <a:gd name="connsiteY5" fmla="*/ 0 h 225057"/>
                <a:gd name="connsiteX6" fmla="*/ 41 w 216259"/>
                <a:gd name="connsiteY6" fmla="*/ 134985 h 225057"/>
                <a:gd name="connsiteX7" fmla="*/ 91341 w 216259"/>
                <a:gd name="connsiteY7" fmla="*/ 225057 h 225057"/>
                <a:gd name="connsiteX8" fmla="*/ 216244 w 216259"/>
                <a:gd name="connsiteY8" fmla="*/ 89303 h 225057"/>
                <a:gd name="connsiteX9" fmla="*/ 124662 w 216259"/>
                <a:gd name="connsiteY9" fmla="*/ 0 h 225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6259" h="225057">
                  <a:moveTo>
                    <a:pt x="96941" y="170295"/>
                  </a:moveTo>
                  <a:cubicBezTo>
                    <a:pt x="76124" y="170295"/>
                    <a:pt x="67318" y="154404"/>
                    <a:pt x="67706" y="131004"/>
                  </a:cubicBezTo>
                  <a:cubicBezTo>
                    <a:pt x="68516" y="89094"/>
                    <a:pt x="90531" y="54762"/>
                    <a:pt x="118956" y="54762"/>
                  </a:cubicBezTo>
                  <a:cubicBezTo>
                    <a:pt x="139773" y="54762"/>
                    <a:pt x="148579" y="70653"/>
                    <a:pt x="148192" y="94472"/>
                  </a:cubicBezTo>
                  <a:cubicBezTo>
                    <a:pt x="147382" y="138129"/>
                    <a:pt x="125367" y="170295"/>
                    <a:pt x="96941" y="170295"/>
                  </a:cubicBezTo>
                  <a:moveTo>
                    <a:pt x="124557" y="0"/>
                  </a:moveTo>
                  <a:cubicBezTo>
                    <a:pt x="48086" y="0"/>
                    <a:pt x="1661" y="63110"/>
                    <a:pt x="41" y="134985"/>
                  </a:cubicBezTo>
                  <a:cubicBezTo>
                    <a:pt x="-1297" y="185382"/>
                    <a:pt x="30087" y="225057"/>
                    <a:pt x="91341" y="225057"/>
                  </a:cubicBezTo>
                  <a:cubicBezTo>
                    <a:pt x="171404" y="225057"/>
                    <a:pt x="214624" y="161179"/>
                    <a:pt x="216244" y="89303"/>
                  </a:cubicBezTo>
                  <a:cubicBezTo>
                    <a:pt x="217054" y="39291"/>
                    <a:pt x="185423" y="0"/>
                    <a:pt x="124662" y="0"/>
                  </a:cubicBezTo>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3" name="Freeform: Shape 12">
              <a:extLst>
                <a:ext uri="{FF2B5EF4-FFF2-40B4-BE49-F238E27FC236}">
                  <a16:creationId xmlns:a16="http://schemas.microsoft.com/office/drawing/2014/main" id="{C9E8BC3A-0F34-4597-CF4C-A925D9CB0720}"/>
                </a:ext>
              </a:extLst>
            </p:cNvPr>
            <p:cNvSpPr/>
            <p:nvPr/>
          </p:nvSpPr>
          <p:spPr bwMode="gray">
            <a:xfrm>
              <a:off x="10653528" y="526394"/>
              <a:ext cx="219821" cy="219923"/>
            </a:xfrm>
            <a:custGeom>
              <a:avLst/>
              <a:gdLst>
                <a:gd name="connsiteX0" fmla="*/ 67274 w 219821"/>
                <a:gd name="connsiteY0" fmla="*/ 202845 h 219923"/>
                <a:gd name="connsiteX1" fmla="*/ 49662 w 219821"/>
                <a:gd name="connsiteY1" fmla="*/ 219923 h 219923"/>
                <a:gd name="connsiteX2" fmla="*/ 12043 w 219821"/>
                <a:gd name="connsiteY2" fmla="*/ 219923 h 219923"/>
                <a:gd name="connsiteX3" fmla="*/ 419 w 219821"/>
                <a:gd name="connsiteY3" fmla="*/ 204835 h 219923"/>
                <a:gd name="connsiteX4" fmla="*/ 30852 w 219821"/>
                <a:gd name="connsiteY4" fmla="*/ 46450 h 219923"/>
                <a:gd name="connsiteX5" fmla="*/ 53677 w 219821"/>
                <a:gd name="connsiteY5" fmla="*/ 17847 h 219923"/>
                <a:gd name="connsiteX6" fmla="*/ 138214 w 219821"/>
                <a:gd name="connsiteY6" fmla="*/ 0 h 219923"/>
                <a:gd name="connsiteX7" fmla="*/ 217503 w 219821"/>
                <a:gd name="connsiteY7" fmla="*/ 98838 h 219923"/>
                <a:gd name="connsiteX8" fmla="*/ 198728 w 219821"/>
                <a:gd name="connsiteY8" fmla="*/ 202845 h 219923"/>
                <a:gd name="connsiteX9" fmla="*/ 181116 w 219821"/>
                <a:gd name="connsiteY9" fmla="*/ 219923 h 219923"/>
                <a:gd name="connsiteX10" fmla="*/ 143321 w 219821"/>
                <a:gd name="connsiteY10" fmla="*/ 219923 h 219923"/>
                <a:gd name="connsiteX11" fmla="*/ 131698 w 219821"/>
                <a:gd name="connsiteY11" fmla="*/ 204835 h 219923"/>
                <a:gd name="connsiteX12" fmla="*/ 151317 w 219821"/>
                <a:gd name="connsiteY12" fmla="*/ 93669 h 219923"/>
                <a:gd name="connsiteX13" fmla="*/ 152550 w 219821"/>
                <a:gd name="connsiteY13" fmla="*/ 82179 h 219923"/>
                <a:gd name="connsiteX14" fmla="*/ 128528 w 219821"/>
                <a:gd name="connsiteY14" fmla="*/ 56753 h 219923"/>
                <a:gd name="connsiteX15" fmla="*/ 109295 w 219821"/>
                <a:gd name="connsiteY15" fmla="*/ 58360 h 219923"/>
                <a:gd name="connsiteX16" fmla="*/ 90486 w 219821"/>
                <a:gd name="connsiteY16" fmla="*/ 75403 h 219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19821" h="219923">
                  <a:moveTo>
                    <a:pt x="67274" y="202845"/>
                  </a:moveTo>
                  <a:cubicBezTo>
                    <a:pt x="65266" y="213567"/>
                    <a:pt x="60053" y="219923"/>
                    <a:pt x="49662" y="219923"/>
                  </a:cubicBezTo>
                  <a:lnTo>
                    <a:pt x="12043" y="219923"/>
                  </a:lnTo>
                  <a:cubicBezTo>
                    <a:pt x="3624" y="219923"/>
                    <a:pt x="-1554" y="214754"/>
                    <a:pt x="419" y="204835"/>
                  </a:cubicBezTo>
                  <a:lnTo>
                    <a:pt x="30852" y="46450"/>
                  </a:lnTo>
                  <a:cubicBezTo>
                    <a:pt x="34375" y="28569"/>
                    <a:pt x="43251" y="23016"/>
                    <a:pt x="53677" y="17847"/>
                  </a:cubicBezTo>
                  <a:cubicBezTo>
                    <a:pt x="75692" y="6741"/>
                    <a:pt x="109331" y="0"/>
                    <a:pt x="138214" y="0"/>
                  </a:cubicBezTo>
                  <a:cubicBezTo>
                    <a:pt x="205879" y="0"/>
                    <a:pt x="227506" y="43656"/>
                    <a:pt x="217503" y="98838"/>
                  </a:cubicBezTo>
                  <a:lnTo>
                    <a:pt x="198728" y="202845"/>
                  </a:lnTo>
                  <a:cubicBezTo>
                    <a:pt x="196721" y="213567"/>
                    <a:pt x="191684" y="219923"/>
                    <a:pt x="181116" y="219923"/>
                  </a:cubicBezTo>
                  <a:lnTo>
                    <a:pt x="143321" y="219923"/>
                  </a:lnTo>
                  <a:cubicBezTo>
                    <a:pt x="134903" y="219923"/>
                    <a:pt x="130113" y="214754"/>
                    <a:pt x="131698" y="204835"/>
                  </a:cubicBezTo>
                  <a:lnTo>
                    <a:pt x="151317" y="93669"/>
                  </a:lnTo>
                  <a:cubicBezTo>
                    <a:pt x="152067" y="89882"/>
                    <a:pt x="152480" y="86037"/>
                    <a:pt x="152550" y="82179"/>
                  </a:cubicBezTo>
                  <a:cubicBezTo>
                    <a:pt x="152550" y="67091"/>
                    <a:pt x="145717" y="56753"/>
                    <a:pt x="128528" y="56753"/>
                  </a:cubicBezTo>
                  <a:cubicBezTo>
                    <a:pt x="122085" y="56802"/>
                    <a:pt x="115657" y="57339"/>
                    <a:pt x="109295" y="58360"/>
                  </a:cubicBezTo>
                  <a:cubicBezTo>
                    <a:pt x="96474" y="60316"/>
                    <a:pt x="92881" y="64297"/>
                    <a:pt x="90486" y="75403"/>
                  </a:cubicBezTo>
                  <a:close/>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4" name="Freeform: Shape 13">
              <a:extLst>
                <a:ext uri="{FF2B5EF4-FFF2-40B4-BE49-F238E27FC236}">
                  <a16:creationId xmlns:a16="http://schemas.microsoft.com/office/drawing/2014/main" id="{DD0F23CC-2368-8530-713B-5BC585189045}"/>
                </a:ext>
              </a:extLst>
            </p:cNvPr>
            <p:cNvSpPr/>
            <p:nvPr/>
          </p:nvSpPr>
          <p:spPr bwMode="gray">
            <a:xfrm>
              <a:off x="10892552" y="434264"/>
              <a:ext cx="240374" cy="317187"/>
            </a:xfrm>
            <a:custGeom>
              <a:avLst/>
              <a:gdLst>
                <a:gd name="connsiteX0" fmla="*/ 135823 w 240374"/>
                <a:gd name="connsiteY0" fmla="*/ 227919 h 317187"/>
                <a:gd name="connsiteX1" fmla="*/ 97393 w 240374"/>
                <a:gd name="connsiteY1" fmla="*/ 262844 h 317187"/>
                <a:gd name="connsiteX2" fmla="*/ 66150 w 240374"/>
                <a:gd name="connsiteY2" fmla="*/ 223972 h 317187"/>
                <a:gd name="connsiteX3" fmla="*/ 123001 w 240374"/>
                <a:gd name="connsiteY3" fmla="*/ 146543 h 317187"/>
                <a:gd name="connsiteX4" fmla="*/ 149912 w 240374"/>
                <a:gd name="connsiteY4" fmla="*/ 151293 h 317187"/>
                <a:gd name="connsiteX5" fmla="*/ 228179 w 240374"/>
                <a:gd name="connsiteY5" fmla="*/ 33 h 317187"/>
                <a:gd name="connsiteX6" fmla="*/ 190560 w 240374"/>
                <a:gd name="connsiteY6" fmla="*/ 5202 h 317187"/>
                <a:gd name="connsiteX7" fmla="*/ 172948 w 240374"/>
                <a:gd name="connsiteY7" fmla="*/ 20674 h 317187"/>
                <a:gd name="connsiteX8" fmla="*/ 159352 w 240374"/>
                <a:gd name="connsiteY8" fmla="*/ 98487 h 317187"/>
                <a:gd name="connsiteX9" fmla="*/ 124903 w 240374"/>
                <a:gd name="connsiteY9" fmla="*/ 92933 h 317187"/>
                <a:gd name="connsiteX10" fmla="*/ 0 w 240374"/>
                <a:gd name="connsiteY10" fmla="*/ 230259 h 317187"/>
                <a:gd name="connsiteX11" fmla="*/ 90490 w 240374"/>
                <a:gd name="connsiteY11" fmla="*/ 317187 h 317187"/>
                <a:gd name="connsiteX12" fmla="*/ 201374 w 240374"/>
                <a:gd name="connsiteY12" fmla="*/ 231446 h 317187"/>
                <a:gd name="connsiteX13" fmla="*/ 240120 w 240374"/>
                <a:gd name="connsiteY13" fmla="*/ 12746 h 317187"/>
                <a:gd name="connsiteX14" fmla="*/ 228073 w 240374"/>
                <a:gd name="connsiteY14" fmla="*/ 33 h 317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0374" h="317187">
                  <a:moveTo>
                    <a:pt x="135823" y="227919"/>
                  </a:moveTo>
                  <a:cubicBezTo>
                    <a:pt x="131032" y="254916"/>
                    <a:pt x="113808" y="263263"/>
                    <a:pt x="97393" y="262844"/>
                  </a:cubicBezTo>
                  <a:cubicBezTo>
                    <a:pt x="80979" y="262425"/>
                    <a:pt x="66150" y="250166"/>
                    <a:pt x="66150" y="223972"/>
                  </a:cubicBezTo>
                  <a:cubicBezTo>
                    <a:pt x="66150" y="193378"/>
                    <a:pt x="80240" y="146543"/>
                    <a:pt x="123001" y="146543"/>
                  </a:cubicBezTo>
                  <a:cubicBezTo>
                    <a:pt x="132212" y="146179"/>
                    <a:pt x="141395" y="147800"/>
                    <a:pt x="149912" y="151293"/>
                  </a:cubicBezTo>
                  <a:close/>
                  <a:moveTo>
                    <a:pt x="228179" y="33"/>
                  </a:moveTo>
                  <a:cubicBezTo>
                    <a:pt x="215541" y="951"/>
                    <a:pt x="202973" y="2678"/>
                    <a:pt x="190560" y="5202"/>
                  </a:cubicBezTo>
                  <a:cubicBezTo>
                    <a:pt x="184149" y="6354"/>
                    <a:pt x="175343" y="7961"/>
                    <a:pt x="172948" y="20674"/>
                  </a:cubicBezTo>
                  <a:lnTo>
                    <a:pt x="159352" y="98487"/>
                  </a:lnTo>
                  <a:cubicBezTo>
                    <a:pt x="148193" y="95025"/>
                    <a:pt x="136594" y="93155"/>
                    <a:pt x="124903" y="92933"/>
                  </a:cubicBezTo>
                  <a:cubicBezTo>
                    <a:pt x="49243" y="92933"/>
                    <a:pt x="0" y="155624"/>
                    <a:pt x="0" y="230259"/>
                  </a:cubicBezTo>
                  <a:cubicBezTo>
                    <a:pt x="0" y="289003"/>
                    <a:pt x="44030" y="317187"/>
                    <a:pt x="90490" y="317187"/>
                  </a:cubicBezTo>
                  <a:cubicBezTo>
                    <a:pt x="152519" y="317187"/>
                    <a:pt x="191370" y="288619"/>
                    <a:pt x="201374" y="231446"/>
                  </a:cubicBezTo>
                  <a:lnTo>
                    <a:pt x="240120" y="12746"/>
                  </a:lnTo>
                  <a:cubicBezTo>
                    <a:pt x="241705" y="3176"/>
                    <a:pt x="235682" y="-386"/>
                    <a:pt x="228073" y="33"/>
                  </a:cubicBezTo>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5" name="Freeform: Shape 14">
              <a:extLst>
                <a:ext uri="{FF2B5EF4-FFF2-40B4-BE49-F238E27FC236}">
                  <a16:creationId xmlns:a16="http://schemas.microsoft.com/office/drawing/2014/main" id="{89777A52-390D-ECF0-E3B2-EEE50EAC84F6}"/>
                </a:ext>
              </a:extLst>
            </p:cNvPr>
            <p:cNvSpPr/>
            <p:nvPr/>
          </p:nvSpPr>
          <p:spPr bwMode="gray">
            <a:xfrm>
              <a:off x="11114249" y="526568"/>
              <a:ext cx="197077" cy="224987"/>
            </a:xfrm>
            <a:custGeom>
              <a:avLst/>
              <a:gdLst>
                <a:gd name="connsiteX0" fmla="*/ 125468 w 197077"/>
                <a:gd name="connsiteY0" fmla="*/ 146092 h 224987"/>
                <a:gd name="connsiteX1" fmla="*/ 84256 w 197077"/>
                <a:gd name="connsiteY1" fmla="*/ 174241 h 224987"/>
                <a:gd name="connsiteX2" fmla="*/ 59600 w 197077"/>
                <a:gd name="connsiteY2" fmla="*/ 154019 h 224987"/>
                <a:gd name="connsiteX3" fmla="*/ 101868 w 197077"/>
                <a:gd name="connsiteY3" fmla="*/ 127407 h 224987"/>
                <a:gd name="connsiteX4" fmla="*/ 128286 w 197077"/>
                <a:gd name="connsiteY4" fmla="*/ 129816 h 224987"/>
                <a:gd name="connsiteX5" fmla="*/ 111378 w 197077"/>
                <a:gd name="connsiteY5" fmla="*/ 0 h 224987"/>
                <a:gd name="connsiteX6" fmla="*/ 42093 w 197077"/>
                <a:gd name="connsiteY6" fmla="*/ 13970 h 224987"/>
                <a:gd name="connsiteX7" fmla="*/ 32900 w 197077"/>
                <a:gd name="connsiteY7" fmla="*/ 34227 h 224987"/>
                <a:gd name="connsiteX8" fmla="*/ 42093 w 197077"/>
                <a:gd name="connsiteY8" fmla="*/ 55182 h 224987"/>
                <a:gd name="connsiteX9" fmla="*/ 60903 w 197077"/>
                <a:gd name="connsiteY9" fmla="*/ 61154 h 224987"/>
                <a:gd name="connsiteX10" fmla="*/ 101340 w 197077"/>
                <a:gd name="connsiteY10" fmla="*/ 51654 h 224987"/>
                <a:gd name="connsiteX11" fmla="*/ 136563 w 197077"/>
                <a:gd name="connsiteY11" fmla="*/ 82214 h 224987"/>
                <a:gd name="connsiteX12" fmla="*/ 135824 w 197077"/>
                <a:gd name="connsiteY12" fmla="*/ 86719 h 224987"/>
                <a:gd name="connsiteX13" fmla="*/ 102995 w 197077"/>
                <a:gd name="connsiteY13" fmla="*/ 84344 h 224987"/>
                <a:gd name="connsiteX14" fmla="*/ 107 w 197077"/>
                <a:gd name="connsiteY14" fmla="*/ 164672 h 224987"/>
                <a:gd name="connsiteX15" fmla="*/ 76965 w 197077"/>
                <a:gd name="connsiteY15" fmla="*/ 224987 h 224987"/>
                <a:gd name="connsiteX16" fmla="*/ 185066 w 197077"/>
                <a:gd name="connsiteY16" fmla="*/ 148781 h 224987"/>
                <a:gd name="connsiteX17" fmla="*/ 195070 w 197077"/>
                <a:gd name="connsiteY17" fmla="*/ 93599 h 224987"/>
                <a:gd name="connsiteX18" fmla="*/ 197078 w 197077"/>
                <a:gd name="connsiteY18" fmla="*/ 72644 h 224987"/>
                <a:gd name="connsiteX19" fmla="*/ 111414 w 197077"/>
                <a:gd name="connsiteY19" fmla="*/ 0 h 224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97077" h="224987">
                  <a:moveTo>
                    <a:pt x="125468" y="146092"/>
                  </a:moveTo>
                  <a:cubicBezTo>
                    <a:pt x="122685" y="165126"/>
                    <a:pt x="105848" y="174241"/>
                    <a:pt x="84256" y="174241"/>
                  </a:cubicBezTo>
                  <a:cubicBezTo>
                    <a:pt x="68617" y="174241"/>
                    <a:pt x="59600" y="166732"/>
                    <a:pt x="59600" y="154019"/>
                  </a:cubicBezTo>
                  <a:cubicBezTo>
                    <a:pt x="59600" y="133064"/>
                    <a:pt x="81227" y="127407"/>
                    <a:pt x="101868" y="127407"/>
                  </a:cubicBezTo>
                  <a:cubicBezTo>
                    <a:pt x="110727" y="127491"/>
                    <a:pt x="119561" y="128297"/>
                    <a:pt x="128286" y="129816"/>
                  </a:cubicBezTo>
                  <a:close/>
                  <a:moveTo>
                    <a:pt x="111378" y="0"/>
                  </a:moveTo>
                  <a:cubicBezTo>
                    <a:pt x="84151" y="0"/>
                    <a:pt x="64918" y="5134"/>
                    <a:pt x="42093" y="13970"/>
                  </a:cubicBezTo>
                  <a:cubicBezTo>
                    <a:pt x="35683" y="16345"/>
                    <a:pt x="27300" y="21514"/>
                    <a:pt x="32900" y="34227"/>
                  </a:cubicBezTo>
                  <a:lnTo>
                    <a:pt x="42093" y="55182"/>
                  </a:lnTo>
                  <a:cubicBezTo>
                    <a:pt x="47307" y="66707"/>
                    <a:pt x="56183" y="63144"/>
                    <a:pt x="60903" y="61154"/>
                  </a:cubicBezTo>
                  <a:cubicBezTo>
                    <a:pt x="72527" y="56788"/>
                    <a:pt x="87743" y="51654"/>
                    <a:pt x="101340" y="51654"/>
                  </a:cubicBezTo>
                  <a:cubicBezTo>
                    <a:pt x="126983" y="51654"/>
                    <a:pt x="139769" y="62132"/>
                    <a:pt x="136563" y="82214"/>
                  </a:cubicBezTo>
                  <a:lnTo>
                    <a:pt x="135824" y="86719"/>
                  </a:lnTo>
                  <a:cubicBezTo>
                    <a:pt x="124954" y="85129"/>
                    <a:pt x="113982" y="84336"/>
                    <a:pt x="102995" y="84344"/>
                  </a:cubicBezTo>
                  <a:cubicBezTo>
                    <a:pt x="49350" y="84344"/>
                    <a:pt x="-2676" y="104181"/>
                    <a:pt x="107" y="164672"/>
                  </a:cubicBezTo>
                  <a:cubicBezTo>
                    <a:pt x="1692" y="203578"/>
                    <a:pt x="37726" y="224987"/>
                    <a:pt x="76965" y="224987"/>
                  </a:cubicBezTo>
                  <a:cubicBezTo>
                    <a:pt x="139029" y="224987"/>
                    <a:pt x="176261" y="198793"/>
                    <a:pt x="185066" y="148781"/>
                  </a:cubicBezTo>
                  <a:lnTo>
                    <a:pt x="195070" y="93599"/>
                  </a:lnTo>
                  <a:cubicBezTo>
                    <a:pt x="196310" y="86679"/>
                    <a:pt x="196983" y="79671"/>
                    <a:pt x="197078" y="72644"/>
                  </a:cubicBezTo>
                  <a:cubicBezTo>
                    <a:pt x="197078" y="26997"/>
                    <a:pt x="165376" y="0"/>
                    <a:pt x="111414" y="0"/>
                  </a:cubicBezTo>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6" name="Freeform: Shape 15">
              <a:extLst>
                <a:ext uri="{FF2B5EF4-FFF2-40B4-BE49-F238E27FC236}">
                  <a16:creationId xmlns:a16="http://schemas.microsoft.com/office/drawing/2014/main" id="{5254E546-1827-DDC2-5457-EF1B39305643}"/>
                </a:ext>
              </a:extLst>
            </p:cNvPr>
            <p:cNvSpPr/>
            <p:nvPr/>
          </p:nvSpPr>
          <p:spPr bwMode="gray">
            <a:xfrm>
              <a:off x="11317014" y="528322"/>
              <a:ext cx="101367" cy="217995"/>
            </a:xfrm>
            <a:custGeom>
              <a:avLst/>
              <a:gdLst>
                <a:gd name="connsiteX0" fmla="*/ 32742 w 101367"/>
                <a:gd name="connsiteY0" fmla="*/ 20703 h 217995"/>
                <a:gd name="connsiteX1" fmla="*/ 50354 w 101367"/>
                <a:gd name="connsiteY1" fmla="*/ 5197 h 217995"/>
                <a:gd name="connsiteX2" fmla="*/ 89100 w 101367"/>
                <a:gd name="connsiteY2" fmla="*/ 28 h 217995"/>
                <a:gd name="connsiteX3" fmla="*/ 101111 w 101367"/>
                <a:gd name="connsiteY3" fmla="*/ 12741 h 217995"/>
                <a:gd name="connsiteX4" fmla="*/ 67966 w 101367"/>
                <a:gd name="connsiteY4" fmla="*/ 200917 h 217995"/>
                <a:gd name="connsiteX5" fmla="*/ 50354 w 101367"/>
                <a:gd name="connsiteY5" fmla="*/ 217995 h 217995"/>
                <a:gd name="connsiteX6" fmla="*/ 11925 w 101367"/>
                <a:gd name="connsiteY6" fmla="*/ 217995 h 217995"/>
                <a:gd name="connsiteX7" fmla="*/ 301 w 101367"/>
                <a:gd name="connsiteY7" fmla="*/ 202907 h 217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367" h="217995">
                  <a:moveTo>
                    <a:pt x="32742" y="20703"/>
                  </a:moveTo>
                  <a:cubicBezTo>
                    <a:pt x="35137" y="7991"/>
                    <a:pt x="43943" y="6384"/>
                    <a:pt x="50354" y="5197"/>
                  </a:cubicBezTo>
                  <a:cubicBezTo>
                    <a:pt x="63154" y="2704"/>
                    <a:pt x="76092" y="978"/>
                    <a:pt x="89100" y="28"/>
                  </a:cubicBezTo>
                  <a:cubicBezTo>
                    <a:pt x="96708" y="-356"/>
                    <a:pt x="102696" y="3206"/>
                    <a:pt x="101111" y="12741"/>
                  </a:cubicBezTo>
                  <a:lnTo>
                    <a:pt x="67966" y="200917"/>
                  </a:lnTo>
                  <a:cubicBezTo>
                    <a:pt x="65993" y="211639"/>
                    <a:pt x="60921" y="217995"/>
                    <a:pt x="50354" y="217995"/>
                  </a:cubicBezTo>
                  <a:lnTo>
                    <a:pt x="11925" y="217995"/>
                  </a:lnTo>
                  <a:cubicBezTo>
                    <a:pt x="3506" y="217995"/>
                    <a:pt x="-1284" y="212826"/>
                    <a:pt x="301" y="202907"/>
                  </a:cubicBezTo>
                  <a:close/>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7" name="Freeform: Shape 16">
              <a:extLst>
                <a:ext uri="{FF2B5EF4-FFF2-40B4-BE49-F238E27FC236}">
                  <a16:creationId xmlns:a16="http://schemas.microsoft.com/office/drawing/2014/main" id="{EFD98806-CD9B-295F-8E4C-8171A3010D54}"/>
                </a:ext>
              </a:extLst>
            </p:cNvPr>
            <p:cNvSpPr/>
            <p:nvPr/>
          </p:nvSpPr>
          <p:spPr bwMode="gray">
            <a:xfrm>
              <a:off x="11354598" y="433493"/>
              <a:ext cx="78368" cy="72259"/>
            </a:xfrm>
            <a:custGeom>
              <a:avLst/>
              <a:gdLst>
                <a:gd name="connsiteX0" fmla="*/ 43626 w 78368"/>
                <a:gd name="connsiteY0" fmla="*/ 0 h 72259"/>
                <a:gd name="connsiteX1" fmla="*/ 78039 w 78368"/>
                <a:gd name="connsiteY1" fmla="*/ 38103 h 72259"/>
                <a:gd name="connsiteX2" fmla="*/ 36018 w 78368"/>
                <a:gd name="connsiteY2" fmla="*/ 72260 h 72259"/>
                <a:gd name="connsiteX3" fmla="*/ 371 w 78368"/>
                <a:gd name="connsiteY3" fmla="*/ 34157 h 72259"/>
                <a:gd name="connsiteX4" fmla="*/ 43626 w 78368"/>
                <a:gd name="connsiteY4" fmla="*/ 0 h 722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368" h="72259">
                  <a:moveTo>
                    <a:pt x="43626" y="0"/>
                  </a:moveTo>
                  <a:cubicBezTo>
                    <a:pt x="65641" y="0"/>
                    <a:pt x="80822" y="16275"/>
                    <a:pt x="78039" y="38103"/>
                  </a:cubicBezTo>
                  <a:cubicBezTo>
                    <a:pt x="74834" y="57172"/>
                    <a:pt x="59618" y="72260"/>
                    <a:pt x="36018" y="72260"/>
                  </a:cubicBezTo>
                  <a:cubicBezTo>
                    <a:pt x="13968" y="72260"/>
                    <a:pt x="-2728" y="57172"/>
                    <a:pt x="371" y="34157"/>
                  </a:cubicBezTo>
                  <a:cubicBezTo>
                    <a:pt x="3189" y="16275"/>
                    <a:pt x="20378" y="0"/>
                    <a:pt x="43626" y="0"/>
                  </a:cubicBezTo>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8" name="Freeform: Shape 17">
              <a:extLst>
                <a:ext uri="{FF2B5EF4-FFF2-40B4-BE49-F238E27FC236}">
                  <a16:creationId xmlns:a16="http://schemas.microsoft.com/office/drawing/2014/main" id="{1FAB8B27-BDFE-C49C-1306-5E4B7193C714}"/>
                </a:ext>
              </a:extLst>
            </p:cNvPr>
            <p:cNvSpPr/>
            <p:nvPr/>
          </p:nvSpPr>
          <p:spPr bwMode="gray">
            <a:xfrm>
              <a:off x="11415524" y="527448"/>
              <a:ext cx="155645" cy="218868"/>
            </a:xfrm>
            <a:custGeom>
              <a:avLst/>
              <a:gdLst>
                <a:gd name="connsiteX0" fmla="*/ 24334 w 155645"/>
                <a:gd name="connsiteY0" fmla="*/ 67608 h 218868"/>
                <a:gd name="connsiteX1" fmla="*/ 110808 w 155645"/>
                <a:gd name="connsiteY1" fmla="*/ 133 h 218868"/>
                <a:gd name="connsiteX2" fmla="*/ 143637 w 155645"/>
                <a:gd name="connsiteY2" fmla="*/ 1705 h 218868"/>
                <a:gd name="connsiteX3" fmla="*/ 155260 w 155645"/>
                <a:gd name="connsiteY3" fmla="*/ 16792 h 218868"/>
                <a:gd name="connsiteX4" fmla="*/ 150047 w 155645"/>
                <a:gd name="connsiteY4" fmla="*/ 45012 h 218868"/>
                <a:gd name="connsiteX5" fmla="*/ 132436 w 155645"/>
                <a:gd name="connsiteY5" fmla="*/ 54896 h 218868"/>
                <a:gd name="connsiteX6" fmla="*/ 124475 w 155645"/>
                <a:gd name="connsiteY6" fmla="*/ 54896 h 218868"/>
                <a:gd name="connsiteX7" fmla="*/ 88406 w 155645"/>
                <a:gd name="connsiteY7" fmla="*/ 85490 h 218868"/>
                <a:gd name="connsiteX8" fmla="*/ 67976 w 155645"/>
                <a:gd name="connsiteY8" fmla="*/ 201790 h 218868"/>
                <a:gd name="connsiteX9" fmla="*/ 50364 w 155645"/>
                <a:gd name="connsiteY9" fmla="*/ 218869 h 218868"/>
                <a:gd name="connsiteX10" fmla="*/ 11900 w 155645"/>
                <a:gd name="connsiteY10" fmla="*/ 218869 h 218868"/>
                <a:gd name="connsiteX11" fmla="*/ 311 w 155645"/>
                <a:gd name="connsiteY11" fmla="*/ 203781 h 21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5645" h="218868">
                  <a:moveTo>
                    <a:pt x="24334" y="67608"/>
                  </a:moveTo>
                  <a:cubicBezTo>
                    <a:pt x="33527" y="16792"/>
                    <a:pt x="69949" y="133"/>
                    <a:pt x="110808" y="133"/>
                  </a:cubicBezTo>
                  <a:cubicBezTo>
                    <a:pt x="121777" y="-274"/>
                    <a:pt x="132760" y="252"/>
                    <a:pt x="143637" y="1705"/>
                  </a:cubicBezTo>
                  <a:cubicBezTo>
                    <a:pt x="153640" y="3311"/>
                    <a:pt x="156846" y="8480"/>
                    <a:pt x="155260" y="16792"/>
                  </a:cubicBezTo>
                  <a:lnTo>
                    <a:pt x="150047" y="45012"/>
                  </a:lnTo>
                  <a:cubicBezTo>
                    <a:pt x="148427" y="54512"/>
                    <a:pt x="140819" y="54896"/>
                    <a:pt x="132436" y="54896"/>
                  </a:cubicBezTo>
                  <a:lnTo>
                    <a:pt x="124475" y="54896"/>
                  </a:lnTo>
                  <a:cubicBezTo>
                    <a:pt x="102812" y="54896"/>
                    <a:pt x="92421" y="63243"/>
                    <a:pt x="88406" y="85490"/>
                  </a:cubicBezTo>
                  <a:lnTo>
                    <a:pt x="67976" y="201790"/>
                  </a:lnTo>
                  <a:cubicBezTo>
                    <a:pt x="66004" y="212512"/>
                    <a:pt x="60931" y="218869"/>
                    <a:pt x="50364" y="218869"/>
                  </a:cubicBezTo>
                  <a:lnTo>
                    <a:pt x="11900" y="218869"/>
                  </a:lnTo>
                  <a:cubicBezTo>
                    <a:pt x="3517" y="218869"/>
                    <a:pt x="-1309" y="213700"/>
                    <a:pt x="311" y="203781"/>
                  </a:cubicBezTo>
                  <a:close/>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grpSp>
      <p:sp>
        <p:nvSpPr>
          <p:cNvPr id="4" name="Textfeld 3">
            <a:extLst>
              <a:ext uri="{FF2B5EF4-FFF2-40B4-BE49-F238E27FC236}">
                <a16:creationId xmlns:a16="http://schemas.microsoft.com/office/drawing/2014/main" id="{05F3F75B-1F44-33AB-B615-AEA9AD040181}"/>
              </a:ext>
            </a:extLst>
          </p:cNvPr>
          <p:cNvSpPr txBox="1"/>
          <p:nvPr/>
        </p:nvSpPr>
        <p:spPr>
          <a:xfrm>
            <a:off x="871865" y="869320"/>
            <a:ext cx="9577064" cy="913070"/>
          </a:xfrm>
          <a:prstGeom prst="rect">
            <a:avLst/>
          </a:prstGeom>
          <a:noFill/>
        </p:spPr>
        <p:txBody>
          <a:bodyPr wrap="square">
            <a:spAutoFit/>
          </a:bodyPr>
          <a:lstStyle/>
          <a:p>
            <a:r>
              <a:rPr lang="en-US" sz="4000" b="1" baseline="30000">
                <a:solidFill>
                  <a:schemeClr val="bg1"/>
                </a:solidFill>
              </a:rPr>
              <a:t>See-Spital Neo</a:t>
            </a:r>
          </a:p>
          <a:p>
            <a:r>
              <a:rPr lang="en-CA" sz="4000" b="1" baseline="30000">
                <a:solidFill>
                  <a:schemeClr val="bg1"/>
                </a:solidFill>
                <a:latin typeface="+mj-lt"/>
              </a:rPr>
              <a:t>Horgen, Switzerland</a:t>
            </a:r>
            <a:endParaRPr lang="en-CA" sz="4000" b="1" i="0" u="none" strike="noStrike" baseline="30000" noProof="0">
              <a:solidFill>
                <a:schemeClr val="bg1"/>
              </a:solidFill>
              <a:latin typeface="+mj-lt"/>
            </a:endParaRPr>
          </a:p>
        </p:txBody>
      </p:sp>
      <p:pic>
        <p:nvPicPr>
          <p:cNvPr id="3" name="Graphic 2" descr="Renewable Energy with solid fill">
            <a:extLst>
              <a:ext uri="{FF2B5EF4-FFF2-40B4-BE49-F238E27FC236}">
                <a16:creationId xmlns:a16="http://schemas.microsoft.com/office/drawing/2014/main" id="{B1BD849F-F237-9335-E066-DBB8E3FD8DA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0645943" y="5365955"/>
            <a:ext cx="1245449" cy="1245449"/>
          </a:xfrm>
          <a:prstGeom prst="rect">
            <a:avLst/>
          </a:prstGeom>
        </p:spPr>
      </p:pic>
      <p:sp>
        <p:nvSpPr>
          <p:cNvPr id="5" name="Rectangle: Rounded Corners 4">
            <a:extLst>
              <a:ext uri="{FF2B5EF4-FFF2-40B4-BE49-F238E27FC236}">
                <a16:creationId xmlns:a16="http://schemas.microsoft.com/office/drawing/2014/main" id="{521FF356-FFF5-B616-23D4-EB4671DFFED6}"/>
              </a:ext>
            </a:extLst>
          </p:cNvPr>
          <p:cNvSpPr/>
          <p:nvPr/>
        </p:nvSpPr>
        <p:spPr>
          <a:xfrm>
            <a:off x="965869" y="2055464"/>
            <a:ext cx="2478024" cy="3855142"/>
          </a:xfrm>
          <a:prstGeom prst="roundRect">
            <a:avLst>
              <a:gd name="adj" fmla="val 7348"/>
            </a:avLst>
          </a:prstGeom>
          <a:solidFill>
            <a:srgbClr val="016AB3">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r>
              <a:rPr lang="en-US" sz="1400"/>
              <a:t>An advanced facility featuring the robot-assisted Da Vinci operative system alongside modern intensive care units and state-of-the-art anesthesiology services.</a:t>
            </a:r>
          </a:p>
          <a:p>
            <a:endParaRPr lang="en-US" sz="1400"/>
          </a:p>
          <a:p>
            <a:r>
              <a:rPr lang="en-US" sz="1400"/>
              <a:t>This cutting-edge hospital center enhances See-</a:t>
            </a:r>
            <a:r>
              <a:rPr lang="en-US" sz="1400" err="1"/>
              <a:t>Spital's</a:t>
            </a:r>
            <a:r>
              <a:rPr lang="en-US" sz="1400"/>
              <a:t> capacity for complex procedures across multiple specialties.</a:t>
            </a:r>
          </a:p>
          <a:p>
            <a:endParaRPr lang="en-US" sz="1400"/>
          </a:p>
          <a:p>
            <a:r>
              <a:rPr lang="en-US" sz="1400"/>
              <a:t>DL systems: 3</a:t>
            </a:r>
          </a:p>
          <a:p>
            <a:r>
              <a:rPr lang="en-US" sz="1400"/>
              <a:t>Total load sizing: 37 kg/h</a:t>
            </a:r>
          </a:p>
        </p:txBody>
      </p:sp>
    </p:spTree>
    <p:extLst>
      <p:ext uri="{BB962C8B-B14F-4D97-AF65-F5344CB8AC3E}">
        <p14:creationId xmlns:p14="http://schemas.microsoft.com/office/powerpoint/2010/main" val="2870524820"/>
      </p:ext>
    </p:extLst>
  </p:cSld>
  <p:clrMapOvr>
    <a:masterClrMapping/>
  </p:clrMapOvr>
  <p:transition spd="slow">
    <p:wipe/>
  </p:transition>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alpha val="80000"/>
          </a:schemeClr>
        </a:solidFill>
        <a:effectLst/>
      </p:bgPr>
    </p:bg>
    <p:spTree>
      <p:nvGrpSpPr>
        <p:cNvPr id="1" name="">
          <a:extLst>
            <a:ext uri="{FF2B5EF4-FFF2-40B4-BE49-F238E27FC236}">
              <a16:creationId xmlns:a16="http://schemas.microsoft.com/office/drawing/2014/main" id="{2955A327-D39B-BDF9-9BF8-53CE7657C662}"/>
            </a:ext>
          </a:extLst>
        </p:cNvPr>
        <p:cNvGrpSpPr/>
        <p:nvPr/>
      </p:nvGrpSpPr>
      <p:grpSpPr>
        <a:xfrm>
          <a:off x="0" y="0"/>
          <a:ext cx="0" cy="0"/>
          <a:chOff x="0" y="0"/>
          <a:chExt cx="0" cy="0"/>
        </a:xfrm>
      </p:grpSpPr>
      <p:pic>
        <p:nvPicPr>
          <p:cNvPr id="2" name="Picture 1" descr="A tall building with trees and mountains in the background&#10;&#10;AI-generated content may be incorrect.">
            <a:extLst>
              <a:ext uri="{FF2B5EF4-FFF2-40B4-BE49-F238E27FC236}">
                <a16:creationId xmlns:a16="http://schemas.microsoft.com/office/drawing/2014/main" id="{65FE0F36-810A-9666-2032-5D566768AE0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514" y="0"/>
            <a:ext cx="12230514" cy="6879426"/>
          </a:xfrm>
          <a:prstGeom prst="rect">
            <a:avLst/>
          </a:prstGeom>
        </p:spPr>
      </p:pic>
      <p:sp>
        <p:nvSpPr>
          <p:cNvPr id="19" name="Rechteck 18">
            <a:extLst>
              <a:ext uri="{FF2B5EF4-FFF2-40B4-BE49-F238E27FC236}">
                <a16:creationId xmlns:a16="http://schemas.microsoft.com/office/drawing/2014/main" id="{77C421A1-1365-3B4B-6EEB-08AE1BAFA8A1}"/>
              </a:ext>
            </a:extLst>
          </p:cNvPr>
          <p:cNvSpPr/>
          <p:nvPr/>
        </p:nvSpPr>
        <p:spPr>
          <a:xfrm rot="5400000">
            <a:off x="3082614" y="-3120706"/>
            <a:ext cx="5988680" cy="12230091"/>
          </a:xfrm>
          <a:prstGeom prst="rect">
            <a:avLst/>
          </a:prstGeom>
          <a:gradFill flip="none" rotWithShape="1">
            <a:gsLst>
              <a:gs pos="11000">
                <a:schemeClr val="tx2">
                  <a:lumMod val="75000"/>
                  <a:lumOff val="25000"/>
                  <a:alpha val="68000"/>
                </a:schemeClr>
              </a:gs>
              <a:gs pos="73000">
                <a:schemeClr val="tx1">
                  <a:lumMod val="75000"/>
                  <a:lumOff val="25000"/>
                  <a:alpha val="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noProof="0"/>
          </a:p>
        </p:txBody>
      </p:sp>
      <p:grpSp>
        <p:nvGrpSpPr>
          <p:cNvPr id="7" name="Graphic 3">
            <a:extLst>
              <a:ext uri="{FF2B5EF4-FFF2-40B4-BE49-F238E27FC236}">
                <a16:creationId xmlns:a16="http://schemas.microsoft.com/office/drawing/2014/main" id="{33F1716E-C95B-75DA-885F-CA63101539A4}"/>
              </a:ext>
            </a:extLst>
          </p:cNvPr>
          <p:cNvGrpSpPr/>
          <p:nvPr>
            <p:custDataLst>
              <p:tags r:id="rId1"/>
            </p:custDataLst>
          </p:nvPr>
        </p:nvGrpSpPr>
        <p:grpSpPr bwMode="gray">
          <a:xfrm>
            <a:off x="9848383" y="421200"/>
            <a:ext cx="1720226" cy="330356"/>
            <a:chOff x="9848382" y="421200"/>
            <a:chExt cx="1722787" cy="330356"/>
          </a:xfrm>
          <a:solidFill>
            <a:srgbClr val="FFFFFF"/>
          </a:solidFill>
        </p:grpSpPr>
        <p:sp>
          <p:nvSpPr>
            <p:cNvPr id="8" name="Freeform: Shape 4">
              <a:extLst>
                <a:ext uri="{FF2B5EF4-FFF2-40B4-BE49-F238E27FC236}">
                  <a16:creationId xmlns:a16="http://schemas.microsoft.com/office/drawing/2014/main" id="{910737C2-8B5A-9806-4748-4A0E3AE53940}"/>
                </a:ext>
              </a:extLst>
            </p:cNvPr>
            <p:cNvSpPr/>
            <p:nvPr/>
          </p:nvSpPr>
          <p:spPr bwMode="gray">
            <a:xfrm>
              <a:off x="9848382" y="567675"/>
              <a:ext cx="388341" cy="102400"/>
            </a:xfrm>
            <a:custGeom>
              <a:avLst/>
              <a:gdLst>
                <a:gd name="connsiteX0" fmla="*/ 120113 w 388341"/>
                <a:gd name="connsiteY0" fmla="*/ 19453 h 102400"/>
                <a:gd name="connsiteX1" fmla="*/ 274639 w 388341"/>
                <a:gd name="connsiteY1" fmla="*/ 50013 h 102400"/>
                <a:gd name="connsiteX2" fmla="*/ 388341 w 388341"/>
                <a:gd name="connsiteY2" fmla="*/ 0 h 102400"/>
                <a:gd name="connsiteX3" fmla="*/ 336316 w 388341"/>
                <a:gd name="connsiteY3" fmla="*/ 71457 h 102400"/>
                <a:gd name="connsiteX4" fmla="*/ 238218 w 388341"/>
                <a:gd name="connsiteY4" fmla="*/ 102400 h 102400"/>
                <a:gd name="connsiteX5" fmla="*/ 94893 w 388341"/>
                <a:gd name="connsiteY5" fmla="*/ 70269 h 102400"/>
                <a:gd name="connsiteX6" fmla="*/ 0 w 388341"/>
                <a:gd name="connsiteY6" fmla="*/ 101492 h 102400"/>
                <a:gd name="connsiteX7" fmla="*/ 120113 w 388341"/>
                <a:gd name="connsiteY7" fmla="*/ 19314 h 10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8341" h="102400">
                  <a:moveTo>
                    <a:pt x="120113" y="19453"/>
                  </a:moveTo>
                  <a:cubicBezTo>
                    <a:pt x="190173" y="19453"/>
                    <a:pt x="197605" y="50013"/>
                    <a:pt x="274639" y="50013"/>
                  </a:cubicBezTo>
                  <a:cubicBezTo>
                    <a:pt x="346707" y="50013"/>
                    <a:pt x="382353" y="8103"/>
                    <a:pt x="388341" y="0"/>
                  </a:cubicBezTo>
                  <a:cubicBezTo>
                    <a:pt x="377253" y="27733"/>
                    <a:pt x="359373" y="52291"/>
                    <a:pt x="336316" y="71457"/>
                  </a:cubicBezTo>
                  <a:cubicBezTo>
                    <a:pt x="309475" y="92901"/>
                    <a:pt x="275062" y="102400"/>
                    <a:pt x="238218" y="102400"/>
                  </a:cubicBezTo>
                  <a:cubicBezTo>
                    <a:pt x="185770" y="102400"/>
                    <a:pt x="150933" y="70269"/>
                    <a:pt x="94893" y="70269"/>
                  </a:cubicBezTo>
                  <a:cubicBezTo>
                    <a:pt x="48433" y="70269"/>
                    <a:pt x="15217" y="87313"/>
                    <a:pt x="0" y="101492"/>
                  </a:cubicBezTo>
                  <a:cubicBezTo>
                    <a:pt x="7221" y="79245"/>
                    <a:pt x="35646" y="19314"/>
                    <a:pt x="120113" y="19314"/>
                  </a:cubicBezTo>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9" name="Freeform: Shape 7">
              <a:extLst>
                <a:ext uri="{FF2B5EF4-FFF2-40B4-BE49-F238E27FC236}">
                  <a16:creationId xmlns:a16="http://schemas.microsoft.com/office/drawing/2014/main" id="{4C80970D-3623-0363-D663-247907AD5CFB}"/>
                </a:ext>
              </a:extLst>
            </p:cNvPr>
            <p:cNvSpPr/>
            <p:nvPr/>
          </p:nvSpPr>
          <p:spPr bwMode="gray">
            <a:xfrm>
              <a:off x="9891213" y="493844"/>
              <a:ext cx="388376" cy="102400"/>
            </a:xfrm>
            <a:custGeom>
              <a:avLst/>
              <a:gdLst>
                <a:gd name="connsiteX0" fmla="*/ 120113 w 388376"/>
                <a:gd name="connsiteY0" fmla="*/ 19453 h 102400"/>
                <a:gd name="connsiteX1" fmla="*/ 274674 w 388376"/>
                <a:gd name="connsiteY1" fmla="*/ 50013 h 102400"/>
                <a:gd name="connsiteX2" fmla="*/ 388376 w 388376"/>
                <a:gd name="connsiteY2" fmla="*/ 0 h 102400"/>
                <a:gd name="connsiteX3" fmla="*/ 336316 w 388376"/>
                <a:gd name="connsiteY3" fmla="*/ 71457 h 102400"/>
                <a:gd name="connsiteX4" fmla="*/ 238253 w 388376"/>
                <a:gd name="connsiteY4" fmla="*/ 102400 h 102400"/>
                <a:gd name="connsiteX5" fmla="*/ 94893 w 388376"/>
                <a:gd name="connsiteY5" fmla="*/ 70269 h 102400"/>
                <a:gd name="connsiteX6" fmla="*/ 0 w 388376"/>
                <a:gd name="connsiteY6" fmla="*/ 101702 h 102400"/>
                <a:gd name="connsiteX7" fmla="*/ 120113 w 388376"/>
                <a:gd name="connsiteY7" fmla="*/ 19558 h 10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8376" h="102400">
                  <a:moveTo>
                    <a:pt x="120113" y="19453"/>
                  </a:moveTo>
                  <a:cubicBezTo>
                    <a:pt x="190208" y="19453"/>
                    <a:pt x="197781" y="50013"/>
                    <a:pt x="274674" y="50013"/>
                  </a:cubicBezTo>
                  <a:cubicBezTo>
                    <a:pt x="346742" y="50013"/>
                    <a:pt x="382353" y="8103"/>
                    <a:pt x="388376" y="0"/>
                  </a:cubicBezTo>
                  <a:cubicBezTo>
                    <a:pt x="377263" y="27728"/>
                    <a:pt x="359373" y="52283"/>
                    <a:pt x="336316" y="71457"/>
                  </a:cubicBezTo>
                  <a:cubicBezTo>
                    <a:pt x="309405" y="92901"/>
                    <a:pt x="275062" y="102400"/>
                    <a:pt x="238253" y="102400"/>
                  </a:cubicBezTo>
                  <a:cubicBezTo>
                    <a:pt x="185770" y="102400"/>
                    <a:pt x="150933" y="70269"/>
                    <a:pt x="94893" y="70269"/>
                  </a:cubicBezTo>
                  <a:cubicBezTo>
                    <a:pt x="48468" y="70269"/>
                    <a:pt x="15217" y="87313"/>
                    <a:pt x="0" y="101702"/>
                  </a:cubicBezTo>
                  <a:cubicBezTo>
                    <a:pt x="7221" y="79489"/>
                    <a:pt x="35646" y="19558"/>
                    <a:pt x="120113" y="19558"/>
                  </a:cubicBezTo>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0" name="Freeform: Shape 8">
              <a:extLst>
                <a:ext uri="{FF2B5EF4-FFF2-40B4-BE49-F238E27FC236}">
                  <a16:creationId xmlns:a16="http://schemas.microsoft.com/office/drawing/2014/main" id="{5FC35269-1C5B-A8C2-B5BB-E9C869F209D1}"/>
                </a:ext>
              </a:extLst>
            </p:cNvPr>
            <p:cNvSpPr/>
            <p:nvPr/>
          </p:nvSpPr>
          <p:spPr bwMode="gray">
            <a:xfrm>
              <a:off x="9932073" y="421200"/>
              <a:ext cx="388341" cy="102400"/>
            </a:xfrm>
            <a:custGeom>
              <a:avLst/>
              <a:gdLst>
                <a:gd name="connsiteX0" fmla="*/ 120113 w 388341"/>
                <a:gd name="connsiteY0" fmla="*/ 19418 h 102400"/>
                <a:gd name="connsiteX1" fmla="*/ 274639 w 388341"/>
                <a:gd name="connsiteY1" fmla="*/ 50013 h 102400"/>
                <a:gd name="connsiteX2" fmla="*/ 388341 w 388341"/>
                <a:gd name="connsiteY2" fmla="*/ 0 h 102400"/>
                <a:gd name="connsiteX3" fmla="*/ 336281 w 388341"/>
                <a:gd name="connsiteY3" fmla="*/ 71457 h 102400"/>
                <a:gd name="connsiteX4" fmla="*/ 238218 w 388341"/>
                <a:gd name="connsiteY4" fmla="*/ 102400 h 102400"/>
                <a:gd name="connsiteX5" fmla="*/ 94857 w 388341"/>
                <a:gd name="connsiteY5" fmla="*/ 70234 h 102400"/>
                <a:gd name="connsiteX6" fmla="*/ 0 w 388341"/>
                <a:gd name="connsiteY6" fmla="*/ 101667 h 102400"/>
                <a:gd name="connsiteX7" fmla="*/ 120113 w 388341"/>
                <a:gd name="connsiteY7" fmla="*/ 19488 h 10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8341" h="102400">
                  <a:moveTo>
                    <a:pt x="120113" y="19418"/>
                  </a:moveTo>
                  <a:cubicBezTo>
                    <a:pt x="190173" y="19418"/>
                    <a:pt x="197605" y="50013"/>
                    <a:pt x="274639" y="50013"/>
                  </a:cubicBezTo>
                  <a:cubicBezTo>
                    <a:pt x="346707" y="50013"/>
                    <a:pt x="382353" y="8103"/>
                    <a:pt x="388341" y="0"/>
                  </a:cubicBezTo>
                  <a:cubicBezTo>
                    <a:pt x="377242" y="27735"/>
                    <a:pt x="359348" y="52293"/>
                    <a:pt x="336281" y="71457"/>
                  </a:cubicBezTo>
                  <a:cubicBezTo>
                    <a:pt x="309475" y="92901"/>
                    <a:pt x="275027" y="102400"/>
                    <a:pt x="238218" y="102400"/>
                  </a:cubicBezTo>
                  <a:cubicBezTo>
                    <a:pt x="185770" y="102400"/>
                    <a:pt x="150933" y="70234"/>
                    <a:pt x="94857" y="70234"/>
                  </a:cubicBezTo>
                  <a:cubicBezTo>
                    <a:pt x="48433" y="70234"/>
                    <a:pt x="15217" y="87313"/>
                    <a:pt x="0" y="101667"/>
                  </a:cubicBezTo>
                  <a:cubicBezTo>
                    <a:pt x="7045" y="79454"/>
                    <a:pt x="35611" y="19488"/>
                    <a:pt x="120113" y="19488"/>
                  </a:cubicBezTo>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1" name="Freeform: Shape 9">
              <a:extLst>
                <a:ext uri="{FF2B5EF4-FFF2-40B4-BE49-F238E27FC236}">
                  <a16:creationId xmlns:a16="http://schemas.microsoft.com/office/drawing/2014/main" id="{F0399D8E-43E8-F1AC-2A56-45847E42DF38}"/>
                </a:ext>
              </a:extLst>
            </p:cNvPr>
            <p:cNvSpPr/>
            <p:nvPr/>
          </p:nvSpPr>
          <p:spPr bwMode="gray">
            <a:xfrm>
              <a:off x="10257540" y="526385"/>
              <a:ext cx="184149" cy="225076"/>
            </a:xfrm>
            <a:custGeom>
              <a:avLst/>
              <a:gdLst>
                <a:gd name="connsiteX0" fmla="*/ 154421 w 184149"/>
                <a:gd name="connsiteY0" fmla="*/ 198103 h 225076"/>
                <a:gd name="connsiteX1" fmla="*/ 140014 w 184149"/>
                <a:gd name="connsiteY1" fmla="*/ 216334 h 225076"/>
                <a:gd name="connsiteX2" fmla="*/ 91582 w 184149"/>
                <a:gd name="connsiteY2" fmla="*/ 225066 h 225076"/>
                <a:gd name="connsiteX3" fmla="*/ 0 w 184149"/>
                <a:gd name="connsiteY3" fmla="*/ 133387 h 225076"/>
                <a:gd name="connsiteX4" fmla="*/ 122085 w 184149"/>
                <a:gd name="connsiteY4" fmla="*/ 9 h 225076"/>
                <a:gd name="connsiteX5" fmla="*/ 172948 w 184149"/>
                <a:gd name="connsiteY5" fmla="*/ 12302 h 225076"/>
                <a:gd name="connsiteX6" fmla="*/ 184149 w 184149"/>
                <a:gd name="connsiteY6" fmla="*/ 26272 h 225076"/>
                <a:gd name="connsiteX7" fmla="*/ 181754 w 184149"/>
                <a:gd name="connsiteY7" fmla="*/ 33013 h 225076"/>
                <a:gd name="connsiteX8" fmla="*/ 166538 w 184149"/>
                <a:gd name="connsiteY8" fmla="*/ 56028 h 225076"/>
                <a:gd name="connsiteX9" fmla="*/ 155336 w 184149"/>
                <a:gd name="connsiteY9" fmla="*/ 63013 h 225076"/>
                <a:gd name="connsiteX10" fmla="*/ 141247 w 184149"/>
                <a:gd name="connsiteY10" fmla="*/ 58648 h 225076"/>
                <a:gd name="connsiteX11" fmla="*/ 121627 w 184149"/>
                <a:gd name="connsiteY11" fmla="*/ 55155 h 225076"/>
                <a:gd name="connsiteX12" fmla="*/ 67982 w 184149"/>
                <a:gd name="connsiteY12" fmla="*/ 129825 h 225076"/>
                <a:gd name="connsiteX13" fmla="*/ 105601 w 184149"/>
                <a:gd name="connsiteY13" fmla="*/ 169500 h 225076"/>
                <a:gd name="connsiteX14" fmla="*/ 126735 w 184149"/>
                <a:gd name="connsiteY14" fmla="*/ 166007 h 225076"/>
                <a:gd name="connsiteX15" fmla="*/ 146742 w 184149"/>
                <a:gd name="connsiteY15" fmla="*/ 172364 h 225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4149" h="225076">
                  <a:moveTo>
                    <a:pt x="154421" y="198103"/>
                  </a:moveTo>
                  <a:cubicBezTo>
                    <a:pt x="157943" y="209978"/>
                    <a:pt x="145615" y="213959"/>
                    <a:pt x="140014" y="216334"/>
                  </a:cubicBezTo>
                  <a:cubicBezTo>
                    <a:pt x="124590" y="222318"/>
                    <a:pt x="108144" y="225284"/>
                    <a:pt x="91582" y="225066"/>
                  </a:cubicBezTo>
                  <a:cubicBezTo>
                    <a:pt x="27087" y="225066"/>
                    <a:pt x="0" y="182597"/>
                    <a:pt x="0" y="133387"/>
                  </a:cubicBezTo>
                  <a:cubicBezTo>
                    <a:pt x="0" y="66296"/>
                    <a:pt x="49630" y="9"/>
                    <a:pt x="122085" y="9"/>
                  </a:cubicBezTo>
                  <a:cubicBezTo>
                    <a:pt x="139813" y="-217"/>
                    <a:pt x="157312" y="4012"/>
                    <a:pt x="172948" y="12302"/>
                  </a:cubicBezTo>
                  <a:cubicBezTo>
                    <a:pt x="179746" y="15795"/>
                    <a:pt x="184149" y="20649"/>
                    <a:pt x="184149" y="26272"/>
                  </a:cubicBezTo>
                  <a:cubicBezTo>
                    <a:pt x="184079" y="28711"/>
                    <a:pt x="183241" y="31067"/>
                    <a:pt x="181754" y="33013"/>
                  </a:cubicBezTo>
                  <a:lnTo>
                    <a:pt x="166538" y="56028"/>
                  </a:lnTo>
                  <a:cubicBezTo>
                    <a:pt x="164357" y="60197"/>
                    <a:pt x="160071" y="62870"/>
                    <a:pt x="155336" y="63013"/>
                  </a:cubicBezTo>
                  <a:cubicBezTo>
                    <a:pt x="150123" y="63013"/>
                    <a:pt x="147693" y="60638"/>
                    <a:pt x="141247" y="58648"/>
                  </a:cubicBezTo>
                  <a:cubicBezTo>
                    <a:pt x="134991" y="56260"/>
                    <a:pt x="128330" y="55075"/>
                    <a:pt x="121627" y="55155"/>
                  </a:cubicBezTo>
                  <a:cubicBezTo>
                    <a:pt x="96407" y="55155"/>
                    <a:pt x="67982" y="81768"/>
                    <a:pt x="67982" y="129825"/>
                  </a:cubicBezTo>
                  <a:cubicBezTo>
                    <a:pt x="67982" y="158778"/>
                    <a:pt x="83586" y="169500"/>
                    <a:pt x="105601" y="169500"/>
                  </a:cubicBezTo>
                  <a:cubicBezTo>
                    <a:pt x="112783" y="169391"/>
                    <a:pt x="119905" y="168214"/>
                    <a:pt x="126735" y="166007"/>
                  </a:cubicBezTo>
                  <a:cubicBezTo>
                    <a:pt x="132335" y="164401"/>
                    <a:pt x="143149" y="160070"/>
                    <a:pt x="146742" y="172364"/>
                  </a:cubicBezTo>
                  <a:close/>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2" name="Freeform: Shape 10">
              <a:extLst>
                <a:ext uri="{FF2B5EF4-FFF2-40B4-BE49-F238E27FC236}">
                  <a16:creationId xmlns:a16="http://schemas.microsoft.com/office/drawing/2014/main" id="{07FB9C3A-E581-E8F9-2F11-E0CE750F27B0}"/>
                </a:ext>
              </a:extLst>
            </p:cNvPr>
            <p:cNvSpPr/>
            <p:nvPr/>
          </p:nvSpPr>
          <p:spPr bwMode="gray">
            <a:xfrm>
              <a:off x="10430870" y="526394"/>
              <a:ext cx="216259" cy="225057"/>
            </a:xfrm>
            <a:custGeom>
              <a:avLst/>
              <a:gdLst>
                <a:gd name="connsiteX0" fmla="*/ 96941 w 216259"/>
                <a:gd name="connsiteY0" fmla="*/ 170295 h 225057"/>
                <a:gd name="connsiteX1" fmla="*/ 67706 w 216259"/>
                <a:gd name="connsiteY1" fmla="*/ 131004 h 225057"/>
                <a:gd name="connsiteX2" fmla="*/ 118956 w 216259"/>
                <a:gd name="connsiteY2" fmla="*/ 54762 h 225057"/>
                <a:gd name="connsiteX3" fmla="*/ 148192 w 216259"/>
                <a:gd name="connsiteY3" fmla="*/ 94472 h 225057"/>
                <a:gd name="connsiteX4" fmla="*/ 96941 w 216259"/>
                <a:gd name="connsiteY4" fmla="*/ 170295 h 225057"/>
                <a:gd name="connsiteX5" fmla="*/ 124557 w 216259"/>
                <a:gd name="connsiteY5" fmla="*/ 0 h 225057"/>
                <a:gd name="connsiteX6" fmla="*/ 41 w 216259"/>
                <a:gd name="connsiteY6" fmla="*/ 134985 h 225057"/>
                <a:gd name="connsiteX7" fmla="*/ 91341 w 216259"/>
                <a:gd name="connsiteY7" fmla="*/ 225057 h 225057"/>
                <a:gd name="connsiteX8" fmla="*/ 216244 w 216259"/>
                <a:gd name="connsiteY8" fmla="*/ 89303 h 225057"/>
                <a:gd name="connsiteX9" fmla="*/ 124662 w 216259"/>
                <a:gd name="connsiteY9" fmla="*/ 0 h 225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6259" h="225057">
                  <a:moveTo>
                    <a:pt x="96941" y="170295"/>
                  </a:moveTo>
                  <a:cubicBezTo>
                    <a:pt x="76124" y="170295"/>
                    <a:pt x="67318" y="154404"/>
                    <a:pt x="67706" y="131004"/>
                  </a:cubicBezTo>
                  <a:cubicBezTo>
                    <a:pt x="68516" y="89094"/>
                    <a:pt x="90531" y="54762"/>
                    <a:pt x="118956" y="54762"/>
                  </a:cubicBezTo>
                  <a:cubicBezTo>
                    <a:pt x="139773" y="54762"/>
                    <a:pt x="148579" y="70653"/>
                    <a:pt x="148192" y="94472"/>
                  </a:cubicBezTo>
                  <a:cubicBezTo>
                    <a:pt x="147382" y="138129"/>
                    <a:pt x="125367" y="170295"/>
                    <a:pt x="96941" y="170295"/>
                  </a:cubicBezTo>
                  <a:moveTo>
                    <a:pt x="124557" y="0"/>
                  </a:moveTo>
                  <a:cubicBezTo>
                    <a:pt x="48086" y="0"/>
                    <a:pt x="1661" y="63110"/>
                    <a:pt x="41" y="134985"/>
                  </a:cubicBezTo>
                  <a:cubicBezTo>
                    <a:pt x="-1297" y="185382"/>
                    <a:pt x="30087" y="225057"/>
                    <a:pt x="91341" y="225057"/>
                  </a:cubicBezTo>
                  <a:cubicBezTo>
                    <a:pt x="171404" y="225057"/>
                    <a:pt x="214624" y="161179"/>
                    <a:pt x="216244" y="89303"/>
                  </a:cubicBezTo>
                  <a:cubicBezTo>
                    <a:pt x="217054" y="39291"/>
                    <a:pt x="185423" y="0"/>
                    <a:pt x="124662" y="0"/>
                  </a:cubicBezTo>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3" name="Freeform: Shape 12">
              <a:extLst>
                <a:ext uri="{FF2B5EF4-FFF2-40B4-BE49-F238E27FC236}">
                  <a16:creationId xmlns:a16="http://schemas.microsoft.com/office/drawing/2014/main" id="{63197462-1FAF-BBF4-5F64-D87E9E09FDC6}"/>
                </a:ext>
              </a:extLst>
            </p:cNvPr>
            <p:cNvSpPr/>
            <p:nvPr/>
          </p:nvSpPr>
          <p:spPr bwMode="gray">
            <a:xfrm>
              <a:off x="10653528" y="526394"/>
              <a:ext cx="219821" cy="219923"/>
            </a:xfrm>
            <a:custGeom>
              <a:avLst/>
              <a:gdLst>
                <a:gd name="connsiteX0" fmla="*/ 67274 w 219821"/>
                <a:gd name="connsiteY0" fmla="*/ 202845 h 219923"/>
                <a:gd name="connsiteX1" fmla="*/ 49662 w 219821"/>
                <a:gd name="connsiteY1" fmla="*/ 219923 h 219923"/>
                <a:gd name="connsiteX2" fmla="*/ 12043 w 219821"/>
                <a:gd name="connsiteY2" fmla="*/ 219923 h 219923"/>
                <a:gd name="connsiteX3" fmla="*/ 419 w 219821"/>
                <a:gd name="connsiteY3" fmla="*/ 204835 h 219923"/>
                <a:gd name="connsiteX4" fmla="*/ 30852 w 219821"/>
                <a:gd name="connsiteY4" fmla="*/ 46450 h 219923"/>
                <a:gd name="connsiteX5" fmla="*/ 53677 w 219821"/>
                <a:gd name="connsiteY5" fmla="*/ 17847 h 219923"/>
                <a:gd name="connsiteX6" fmla="*/ 138214 w 219821"/>
                <a:gd name="connsiteY6" fmla="*/ 0 h 219923"/>
                <a:gd name="connsiteX7" fmla="*/ 217503 w 219821"/>
                <a:gd name="connsiteY7" fmla="*/ 98838 h 219923"/>
                <a:gd name="connsiteX8" fmla="*/ 198728 w 219821"/>
                <a:gd name="connsiteY8" fmla="*/ 202845 h 219923"/>
                <a:gd name="connsiteX9" fmla="*/ 181116 w 219821"/>
                <a:gd name="connsiteY9" fmla="*/ 219923 h 219923"/>
                <a:gd name="connsiteX10" fmla="*/ 143321 w 219821"/>
                <a:gd name="connsiteY10" fmla="*/ 219923 h 219923"/>
                <a:gd name="connsiteX11" fmla="*/ 131698 w 219821"/>
                <a:gd name="connsiteY11" fmla="*/ 204835 h 219923"/>
                <a:gd name="connsiteX12" fmla="*/ 151317 w 219821"/>
                <a:gd name="connsiteY12" fmla="*/ 93669 h 219923"/>
                <a:gd name="connsiteX13" fmla="*/ 152550 w 219821"/>
                <a:gd name="connsiteY13" fmla="*/ 82179 h 219923"/>
                <a:gd name="connsiteX14" fmla="*/ 128528 w 219821"/>
                <a:gd name="connsiteY14" fmla="*/ 56753 h 219923"/>
                <a:gd name="connsiteX15" fmla="*/ 109295 w 219821"/>
                <a:gd name="connsiteY15" fmla="*/ 58360 h 219923"/>
                <a:gd name="connsiteX16" fmla="*/ 90486 w 219821"/>
                <a:gd name="connsiteY16" fmla="*/ 75403 h 219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19821" h="219923">
                  <a:moveTo>
                    <a:pt x="67274" y="202845"/>
                  </a:moveTo>
                  <a:cubicBezTo>
                    <a:pt x="65266" y="213567"/>
                    <a:pt x="60053" y="219923"/>
                    <a:pt x="49662" y="219923"/>
                  </a:cubicBezTo>
                  <a:lnTo>
                    <a:pt x="12043" y="219923"/>
                  </a:lnTo>
                  <a:cubicBezTo>
                    <a:pt x="3624" y="219923"/>
                    <a:pt x="-1554" y="214754"/>
                    <a:pt x="419" y="204835"/>
                  </a:cubicBezTo>
                  <a:lnTo>
                    <a:pt x="30852" y="46450"/>
                  </a:lnTo>
                  <a:cubicBezTo>
                    <a:pt x="34375" y="28569"/>
                    <a:pt x="43251" y="23016"/>
                    <a:pt x="53677" y="17847"/>
                  </a:cubicBezTo>
                  <a:cubicBezTo>
                    <a:pt x="75692" y="6741"/>
                    <a:pt x="109331" y="0"/>
                    <a:pt x="138214" y="0"/>
                  </a:cubicBezTo>
                  <a:cubicBezTo>
                    <a:pt x="205879" y="0"/>
                    <a:pt x="227506" y="43656"/>
                    <a:pt x="217503" y="98838"/>
                  </a:cubicBezTo>
                  <a:lnTo>
                    <a:pt x="198728" y="202845"/>
                  </a:lnTo>
                  <a:cubicBezTo>
                    <a:pt x="196721" y="213567"/>
                    <a:pt x="191684" y="219923"/>
                    <a:pt x="181116" y="219923"/>
                  </a:cubicBezTo>
                  <a:lnTo>
                    <a:pt x="143321" y="219923"/>
                  </a:lnTo>
                  <a:cubicBezTo>
                    <a:pt x="134903" y="219923"/>
                    <a:pt x="130113" y="214754"/>
                    <a:pt x="131698" y="204835"/>
                  </a:cubicBezTo>
                  <a:lnTo>
                    <a:pt x="151317" y="93669"/>
                  </a:lnTo>
                  <a:cubicBezTo>
                    <a:pt x="152067" y="89882"/>
                    <a:pt x="152480" y="86037"/>
                    <a:pt x="152550" y="82179"/>
                  </a:cubicBezTo>
                  <a:cubicBezTo>
                    <a:pt x="152550" y="67091"/>
                    <a:pt x="145717" y="56753"/>
                    <a:pt x="128528" y="56753"/>
                  </a:cubicBezTo>
                  <a:cubicBezTo>
                    <a:pt x="122085" y="56802"/>
                    <a:pt x="115657" y="57339"/>
                    <a:pt x="109295" y="58360"/>
                  </a:cubicBezTo>
                  <a:cubicBezTo>
                    <a:pt x="96474" y="60316"/>
                    <a:pt x="92881" y="64297"/>
                    <a:pt x="90486" y="75403"/>
                  </a:cubicBezTo>
                  <a:close/>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4" name="Freeform: Shape 13">
              <a:extLst>
                <a:ext uri="{FF2B5EF4-FFF2-40B4-BE49-F238E27FC236}">
                  <a16:creationId xmlns:a16="http://schemas.microsoft.com/office/drawing/2014/main" id="{48F2F442-AEF2-5E7A-70FF-1A51666C4226}"/>
                </a:ext>
              </a:extLst>
            </p:cNvPr>
            <p:cNvSpPr/>
            <p:nvPr/>
          </p:nvSpPr>
          <p:spPr bwMode="gray">
            <a:xfrm>
              <a:off x="10892552" y="434264"/>
              <a:ext cx="240374" cy="317187"/>
            </a:xfrm>
            <a:custGeom>
              <a:avLst/>
              <a:gdLst>
                <a:gd name="connsiteX0" fmla="*/ 135823 w 240374"/>
                <a:gd name="connsiteY0" fmla="*/ 227919 h 317187"/>
                <a:gd name="connsiteX1" fmla="*/ 97393 w 240374"/>
                <a:gd name="connsiteY1" fmla="*/ 262844 h 317187"/>
                <a:gd name="connsiteX2" fmla="*/ 66150 w 240374"/>
                <a:gd name="connsiteY2" fmla="*/ 223972 h 317187"/>
                <a:gd name="connsiteX3" fmla="*/ 123001 w 240374"/>
                <a:gd name="connsiteY3" fmla="*/ 146543 h 317187"/>
                <a:gd name="connsiteX4" fmla="*/ 149912 w 240374"/>
                <a:gd name="connsiteY4" fmla="*/ 151293 h 317187"/>
                <a:gd name="connsiteX5" fmla="*/ 228179 w 240374"/>
                <a:gd name="connsiteY5" fmla="*/ 33 h 317187"/>
                <a:gd name="connsiteX6" fmla="*/ 190560 w 240374"/>
                <a:gd name="connsiteY6" fmla="*/ 5202 h 317187"/>
                <a:gd name="connsiteX7" fmla="*/ 172948 w 240374"/>
                <a:gd name="connsiteY7" fmla="*/ 20674 h 317187"/>
                <a:gd name="connsiteX8" fmla="*/ 159352 w 240374"/>
                <a:gd name="connsiteY8" fmla="*/ 98487 h 317187"/>
                <a:gd name="connsiteX9" fmla="*/ 124903 w 240374"/>
                <a:gd name="connsiteY9" fmla="*/ 92933 h 317187"/>
                <a:gd name="connsiteX10" fmla="*/ 0 w 240374"/>
                <a:gd name="connsiteY10" fmla="*/ 230259 h 317187"/>
                <a:gd name="connsiteX11" fmla="*/ 90490 w 240374"/>
                <a:gd name="connsiteY11" fmla="*/ 317187 h 317187"/>
                <a:gd name="connsiteX12" fmla="*/ 201374 w 240374"/>
                <a:gd name="connsiteY12" fmla="*/ 231446 h 317187"/>
                <a:gd name="connsiteX13" fmla="*/ 240120 w 240374"/>
                <a:gd name="connsiteY13" fmla="*/ 12746 h 317187"/>
                <a:gd name="connsiteX14" fmla="*/ 228073 w 240374"/>
                <a:gd name="connsiteY14" fmla="*/ 33 h 317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0374" h="317187">
                  <a:moveTo>
                    <a:pt x="135823" y="227919"/>
                  </a:moveTo>
                  <a:cubicBezTo>
                    <a:pt x="131032" y="254916"/>
                    <a:pt x="113808" y="263263"/>
                    <a:pt x="97393" y="262844"/>
                  </a:cubicBezTo>
                  <a:cubicBezTo>
                    <a:pt x="80979" y="262425"/>
                    <a:pt x="66150" y="250166"/>
                    <a:pt x="66150" y="223972"/>
                  </a:cubicBezTo>
                  <a:cubicBezTo>
                    <a:pt x="66150" y="193378"/>
                    <a:pt x="80240" y="146543"/>
                    <a:pt x="123001" y="146543"/>
                  </a:cubicBezTo>
                  <a:cubicBezTo>
                    <a:pt x="132212" y="146179"/>
                    <a:pt x="141395" y="147800"/>
                    <a:pt x="149912" y="151293"/>
                  </a:cubicBezTo>
                  <a:close/>
                  <a:moveTo>
                    <a:pt x="228179" y="33"/>
                  </a:moveTo>
                  <a:cubicBezTo>
                    <a:pt x="215541" y="951"/>
                    <a:pt x="202973" y="2678"/>
                    <a:pt x="190560" y="5202"/>
                  </a:cubicBezTo>
                  <a:cubicBezTo>
                    <a:pt x="184149" y="6354"/>
                    <a:pt x="175343" y="7961"/>
                    <a:pt x="172948" y="20674"/>
                  </a:cubicBezTo>
                  <a:lnTo>
                    <a:pt x="159352" y="98487"/>
                  </a:lnTo>
                  <a:cubicBezTo>
                    <a:pt x="148193" y="95025"/>
                    <a:pt x="136594" y="93155"/>
                    <a:pt x="124903" y="92933"/>
                  </a:cubicBezTo>
                  <a:cubicBezTo>
                    <a:pt x="49243" y="92933"/>
                    <a:pt x="0" y="155624"/>
                    <a:pt x="0" y="230259"/>
                  </a:cubicBezTo>
                  <a:cubicBezTo>
                    <a:pt x="0" y="289003"/>
                    <a:pt x="44030" y="317187"/>
                    <a:pt x="90490" y="317187"/>
                  </a:cubicBezTo>
                  <a:cubicBezTo>
                    <a:pt x="152519" y="317187"/>
                    <a:pt x="191370" y="288619"/>
                    <a:pt x="201374" y="231446"/>
                  </a:cubicBezTo>
                  <a:lnTo>
                    <a:pt x="240120" y="12746"/>
                  </a:lnTo>
                  <a:cubicBezTo>
                    <a:pt x="241705" y="3176"/>
                    <a:pt x="235682" y="-386"/>
                    <a:pt x="228073" y="33"/>
                  </a:cubicBezTo>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5" name="Freeform: Shape 14">
              <a:extLst>
                <a:ext uri="{FF2B5EF4-FFF2-40B4-BE49-F238E27FC236}">
                  <a16:creationId xmlns:a16="http://schemas.microsoft.com/office/drawing/2014/main" id="{2605A9D2-1AE6-E075-55E8-C701C00E0C50}"/>
                </a:ext>
              </a:extLst>
            </p:cNvPr>
            <p:cNvSpPr/>
            <p:nvPr/>
          </p:nvSpPr>
          <p:spPr bwMode="gray">
            <a:xfrm>
              <a:off x="11114249" y="526568"/>
              <a:ext cx="197077" cy="224987"/>
            </a:xfrm>
            <a:custGeom>
              <a:avLst/>
              <a:gdLst>
                <a:gd name="connsiteX0" fmla="*/ 125468 w 197077"/>
                <a:gd name="connsiteY0" fmla="*/ 146092 h 224987"/>
                <a:gd name="connsiteX1" fmla="*/ 84256 w 197077"/>
                <a:gd name="connsiteY1" fmla="*/ 174241 h 224987"/>
                <a:gd name="connsiteX2" fmla="*/ 59600 w 197077"/>
                <a:gd name="connsiteY2" fmla="*/ 154019 h 224987"/>
                <a:gd name="connsiteX3" fmla="*/ 101868 w 197077"/>
                <a:gd name="connsiteY3" fmla="*/ 127407 h 224987"/>
                <a:gd name="connsiteX4" fmla="*/ 128286 w 197077"/>
                <a:gd name="connsiteY4" fmla="*/ 129816 h 224987"/>
                <a:gd name="connsiteX5" fmla="*/ 111378 w 197077"/>
                <a:gd name="connsiteY5" fmla="*/ 0 h 224987"/>
                <a:gd name="connsiteX6" fmla="*/ 42093 w 197077"/>
                <a:gd name="connsiteY6" fmla="*/ 13970 h 224987"/>
                <a:gd name="connsiteX7" fmla="*/ 32900 w 197077"/>
                <a:gd name="connsiteY7" fmla="*/ 34227 h 224987"/>
                <a:gd name="connsiteX8" fmla="*/ 42093 w 197077"/>
                <a:gd name="connsiteY8" fmla="*/ 55182 h 224987"/>
                <a:gd name="connsiteX9" fmla="*/ 60903 w 197077"/>
                <a:gd name="connsiteY9" fmla="*/ 61154 h 224987"/>
                <a:gd name="connsiteX10" fmla="*/ 101340 w 197077"/>
                <a:gd name="connsiteY10" fmla="*/ 51654 h 224987"/>
                <a:gd name="connsiteX11" fmla="*/ 136563 w 197077"/>
                <a:gd name="connsiteY11" fmla="*/ 82214 h 224987"/>
                <a:gd name="connsiteX12" fmla="*/ 135824 w 197077"/>
                <a:gd name="connsiteY12" fmla="*/ 86719 h 224987"/>
                <a:gd name="connsiteX13" fmla="*/ 102995 w 197077"/>
                <a:gd name="connsiteY13" fmla="*/ 84344 h 224987"/>
                <a:gd name="connsiteX14" fmla="*/ 107 w 197077"/>
                <a:gd name="connsiteY14" fmla="*/ 164672 h 224987"/>
                <a:gd name="connsiteX15" fmla="*/ 76965 w 197077"/>
                <a:gd name="connsiteY15" fmla="*/ 224987 h 224987"/>
                <a:gd name="connsiteX16" fmla="*/ 185066 w 197077"/>
                <a:gd name="connsiteY16" fmla="*/ 148781 h 224987"/>
                <a:gd name="connsiteX17" fmla="*/ 195070 w 197077"/>
                <a:gd name="connsiteY17" fmla="*/ 93599 h 224987"/>
                <a:gd name="connsiteX18" fmla="*/ 197078 w 197077"/>
                <a:gd name="connsiteY18" fmla="*/ 72644 h 224987"/>
                <a:gd name="connsiteX19" fmla="*/ 111414 w 197077"/>
                <a:gd name="connsiteY19" fmla="*/ 0 h 224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97077" h="224987">
                  <a:moveTo>
                    <a:pt x="125468" y="146092"/>
                  </a:moveTo>
                  <a:cubicBezTo>
                    <a:pt x="122685" y="165126"/>
                    <a:pt x="105848" y="174241"/>
                    <a:pt x="84256" y="174241"/>
                  </a:cubicBezTo>
                  <a:cubicBezTo>
                    <a:pt x="68617" y="174241"/>
                    <a:pt x="59600" y="166732"/>
                    <a:pt x="59600" y="154019"/>
                  </a:cubicBezTo>
                  <a:cubicBezTo>
                    <a:pt x="59600" y="133064"/>
                    <a:pt x="81227" y="127407"/>
                    <a:pt x="101868" y="127407"/>
                  </a:cubicBezTo>
                  <a:cubicBezTo>
                    <a:pt x="110727" y="127491"/>
                    <a:pt x="119561" y="128297"/>
                    <a:pt x="128286" y="129816"/>
                  </a:cubicBezTo>
                  <a:close/>
                  <a:moveTo>
                    <a:pt x="111378" y="0"/>
                  </a:moveTo>
                  <a:cubicBezTo>
                    <a:pt x="84151" y="0"/>
                    <a:pt x="64918" y="5134"/>
                    <a:pt x="42093" y="13970"/>
                  </a:cubicBezTo>
                  <a:cubicBezTo>
                    <a:pt x="35683" y="16345"/>
                    <a:pt x="27300" y="21514"/>
                    <a:pt x="32900" y="34227"/>
                  </a:cubicBezTo>
                  <a:lnTo>
                    <a:pt x="42093" y="55182"/>
                  </a:lnTo>
                  <a:cubicBezTo>
                    <a:pt x="47307" y="66707"/>
                    <a:pt x="56183" y="63144"/>
                    <a:pt x="60903" y="61154"/>
                  </a:cubicBezTo>
                  <a:cubicBezTo>
                    <a:pt x="72527" y="56788"/>
                    <a:pt x="87743" y="51654"/>
                    <a:pt x="101340" y="51654"/>
                  </a:cubicBezTo>
                  <a:cubicBezTo>
                    <a:pt x="126983" y="51654"/>
                    <a:pt x="139769" y="62132"/>
                    <a:pt x="136563" y="82214"/>
                  </a:cubicBezTo>
                  <a:lnTo>
                    <a:pt x="135824" y="86719"/>
                  </a:lnTo>
                  <a:cubicBezTo>
                    <a:pt x="124954" y="85129"/>
                    <a:pt x="113982" y="84336"/>
                    <a:pt x="102995" y="84344"/>
                  </a:cubicBezTo>
                  <a:cubicBezTo>
                    <a:pt x="49350" y="84344"/>
                    <a:pt x="-2676" y="104181"/>
                    <a:pt x="107" y="164672"/>
                  </a:cubicBezTo>
                  <a:cubicBezTo>
                    <a:pt x="1692" y="203578"/>
                    <a:pt x="37726" y="224987"/>
                    <a:pt x="76965" y="224987"/>
                  </a:cubicBezTo>
                  <a:cubicBezTo>
                    <a:pt x="139029" y="224987"/>
                    <a:pt x="176261" y="198793"/>
                    <a:pt x="185066" y="148781"/>
                  </a:cubicBezTo>
                  <a:lnTo>
                    <a:pt x="195070" y="93599"/>
                  </a:lnTo>
                  <a:cubicBezTo>
                    <a:pt x="196310" y="86679"/>
                    <a:pt x="196983" y="79671"/>
                    <a:pt x="197078" y="72644"/>
                  </a:cubicBezTo>
                  <a:cubicBezTo>
                    <a:pt x="197078" y="26997"/>
                    <a:pt x="165376" y="0"/>
                    <a:pt x="111414" y="0"/>
                  </a:cubicBezTo>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6" name="Freeform: Shape 15">
              <a:extLst>
                <a:ext uri="{FF2B5EF4-FFF2-40B4-BE49-F238E27FC236}">
                  <a16:creationId xmlns:a16="http://schemas.microsoft.com/office/drawing/2014/main" id="{B6D9C12E-6EAF-8878-4473-70730673F8FC}"/>
                </a:ext>
              </a:extLst>
            </p:cNvPr>
            <p:cNvSpPr/>
            <p:nvPr/>
          </p:nvSpPr>
          <p:spPr bwMode="gray">
            <a:xfrm>
              <a:off x="11317014" y="528322"/>
              <a:ext cx="101367" cy="217995"/>
            </a:xfrm>
            <a:custGeom>
              <a:avLst/>
              <a:gdLst>
                <a:gd name="connsiteX0" fmla="*/ 32742 w 101367"/>
                <a:gd name="connsiteY0" fmla="*/ 20703 h 217995"/>
                <a:gd name="connsiteX1" fmla="*/ 50354 w 101367"/>
                <a:gd name="connsiteY1" fmla="*/ 5197 h 217995"/>
                <a:gd name="connsiteX2" fmla="*/ 89100 w 101367"/>
                <a:gd name="connsiteY2" fmla="*/ 28 h 217995"/>
                <a:gd name="connsiteX3" fmla="*/ 101111 w 101367"/>
                <a:gd name="connsiteY3" fmla="*/ 12741 h 217995"/>
                <a:gd name="connsiteX4" fmla="*/ 67966 w 101367"/>
                <a:gd name="connsiteY4" fmla="*/ 200917 h 217995"/>
                <a:gd name="connsiteX5" fmla="*/ 50354 w 101367"/>
                <a:gd name="connsiteY5" fmla="*/ 217995 h 217995"/>
                <a:gd name="connsiteX6" fmla="*/ 11925 w 101367"/>
                <a:gd name="connsiteY6" fmla="*/ 217995 h 217995"/>
                <a:gd name="connsiteX7" fmla="*/ 301 w 101367"/>
                <a:gd name="connsiteY7" fmla="*/ 202907 h 217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367" h="217995">
                  <a:moveTo>
                    <a:pt x="32742" y="20703"/>
                  </a:moveTo>
                  <a:cubicBezTo>
                    <a:pt x="35137" y="7991"/>
                    <a:pt x="43943" y="6384"/>
                    <a:pt x="50354" y="5197"/>
                  </a:cubicBezTo>
                  <a:cubicBezTo>
                    <a:pt x="63154" y="2704"/>
                    <a:pt x="76092" y="978"/>
                    <a:pt x="89100" y="28"/>
                  </a:cubicBezTo>
                  <a:cubicBezTo>
                    <a:pt x="96708" y="-356"/>
                    <a:pt x="102696" y="3206"/>
                    <a:pt x="101111" y="12741"/>
                  </a:cubicBezTo>
                  <a:lnTo>
                    <a:pt x="67966" y="200917"/>
                  </a:lnTo>
                  <a:cubicBezTo>
                    <a:pt x="65993" y="211639"/>
                    <a:pt x="60921" y="217995"/>
                    <a:pt x="50354" y="217995"/>
                  </a:cubicBezTo>
                  <a:lnTo>
                    <a:pt x="11925" y="217995"/>
                  </a:lnTo>
                  <a:cubicBezTo>
                    <a:pt x="3506" y="217995"/>
                    <a:pt x="-1284" y="212826"/>
                    <a:pt x="301" y="202907"/>
                  </a:cubicBezTo>
                  <a:close/>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7" name="Freeform: Shape 16">
              <a:extLst>
                <a:ext uri="{FF2B5EF4-FFF2-40B4-BE49-F238E27FC236}">
                  <a16:creationId xmlns:a16="http://schemas.microsoft.com/office/drawing/2014/main" id="{E067E48C-E618-CF6D-0993-7404FF5E91F9}"/>
                </a:ext>
              </a:extLst>
            </p:cNvPr>
            <p:cNvSpPr/>
            <p:nvPr/>
          </p:nvSpPr>
          <p:spPr bwMode="gray">
            <a:xfrm>
              <a:off x="11354598" y="433493"/>
              <a:ext cx="78368" cy="72259"/>
            </a:xfrm>
            <a:custGeom>
              <a:avLst/>
              <a:gdLst>
                <a:gd name="connsiteX0" fmla="*/ 43626 w 78368"/>
                <a:gd name="connsiteY0" fmla="*/ 0 h 72259"/>
                <a:gd name="connsiteX1" fmla="*/ 78039 w 78368"/>
                <a:gd name="connsiteY1" fmla="*/ 38103 h 72259"/>
                <a:gd name="connsiteX2" fmla="*/ 36018 w 78368"/>
                <a:gd name="connsiteY2" fmla="*/ 72260 h 72259"/>
                <a:gd name="connsiteX3" fmla="*/ 371 w 78368"/>
                <a:gd name="connsiteY3" fmla="*/ 34157 h 72259"/>
                <a:gd name="connsiteX4" fmla="*/ 43626 w 78368"/>
                <a:gd name="connsiteY4" fmla="*/ 0 h 722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368" h="72259">
                  <a:moveTo>
                    <a:pt x="43626" y="0"/>
                  </a:moveTo>
                  <a:cubicBezTo>
                    <a:pt x="65641" y="0"/>
                    <a:pt x="80822" y="16275"/>
                    <a:pt x="78039" y="38103"/>
                  </a:cubicBezTo>
                  <a:cubicBezTo>
                    <a:pt x="74834" y="57172"/>
                    <a:pt x="59618" y="72260"/>
                    <a:pt x="36018" y="72260"/>
                  </a:cubicBezTo>
                  <a:cubicBezTo>
                    <a:pt x="13968" y="72260"/>
                    <a:pt x="-2728" y="57172"/>
                    <a:pt x="371" y="34157"/>
                  </a:cubicBezTo>
                  <a:cubicBezTo>
                    <a:pt x="3189" y="16275"/>
                    <a:pt x="20378" y="0"/>
                    <a:pt x="43626" y="0"/>
                  </a:cubicBezTo>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8" name="Freeform: Shape 17">
              <a:extLst>
                <a:ext uri="{FF2B5EF4-FFF2-40B4-BE49-F238E27FC236}">
                  <a16:creationId xmlns:a16="http://schemas.microsoft.com/office/drawing/2014/main" id="{9A529510-BDD6-6553-96E0-29BD8611743F}"/>
                </a:ext>
              </a:extLst>
            </p:cNvPr>
            <p:cNvSpPr/>
            <p:nvPr/>
          </p:nvSpPr>
          <p:spPr bwMode="gray">
            <a:xfrm>
              <a:off x="11415524" y="527448"/>
              <a:ext cx="155645" cy="218868"/>
            </a:xfrm>
            <a:custGeom>
              <a:avLst/>
              <a:gdLst>
                <a:gd name="connsiteX0" fmla="*/ 24334 w 155645"/>
                <a:gd name="connsiteY0" fmla="*/ 67608 h 218868"/>
                <a:gd name="connsiteX1" fmla="*/ 110808 w 155645"/>
                <a:gd name="connsiteY1" fmla="*/ 133 h 218868"/>
                <a:gd name="connsiteX2" fmla="*/ 143637 w 155645"/>
                <a:gd name="connsiteY2" fmla="*/ 1705 h 218868"/>
                <a:gd name="connsiteX3" fmla="*/ 155260 w 155645"/>
                <a:gd name="connsiteY3" fmla="*/ 16792 h 218868"/>
                <a:gd name="connsiteX4" fmla="*/ 150047 w 155645"/>
                <a:gd name="connsiteY4" fmla="*/ 45012 h 218868"/>
                <a:gd name="connsiteX5" fmla="*/ 132436 w 155645"/>
                <a:gd name="connsiteY5" fmla="*/ 54896 h 218868"/>
                <a:gd name="connsiteX6" fmla="*/ 124475 w 155645"/>
                <a:gd name="connsiteY6" fmla="*/ 54896 h 218868"/>
                <a:gd name="connsiteX7" fmla="*/ 88406 w 155645"/>
                <a:gd name="connsiteY7" fmla="*/ 85490 h 218868"/>
                <a:gd name="connsiteX8" fmla="*/ 67976 w 155645"/>
                <a:gd name="connsiteY8" fmla="*/ 201790 h 218868"/>
                <a:gd name="connsiteX9" fmla="*/ 50364 w 155645"/>
                <a:gd name="connsiteY9" fmla="*/ 218869 h 218868"/>
                <a:gd name="connsiteX10" fmla="*/ 11900 w 155645"/>
                <a:gd name="connsiteY10" fmla="*/ 218869 h 218868"/>
                <a:gd name="connsiteX11" fmla="*/ 311 w 155645"/>
                <a:gd name="connsiteY11" fmla="*/ 203781 h 21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5645" h="218868">
                  <a:moveTo>
                    <a:pt x="24334" y="67608"/>
                  </a:moveTo>
                  <a:cubicBezTo>
                    <a:pt x="33527" y="16792"/>
                    <a:pt x="69949" y="133"/>
                    <a:pt x="110808" y="133"/>
                  </a:cubicBezTo>
                  <a:cubicBezTo>
                    <a:pt x="121777" y="-274"/>
                    <a:pt x="132760" y="252"/>
                    <a:pt x="143637" y="1705"/>
                  </a:cubicBezTo>
                  <a:cubicBezTo>
                    <a:pt x="153640" y="3311"/>
                    <a:pt x="156846" y="8480"/>
                    <a:pt x="155260" y="16792"/>
                  </a:cubicBezTo>
                  <a:lnTo>
                    <a:pt x="150047" y="45012"/>
                  </a:lnTo>
                  <a:cubicBezTo>
                    <a:pt x="148427" y="54512"/>
                    <a:pt x="140819" y="54896"/>
                    <a:pt x="132436" y="54896"/>
                  </a:cubicBezTo>
                  <a:lnTo>
                    <a:pt x="124475" y="54896"/>
                  </a:lnTo>
                  <a:cubicBezTo>
                    <a:pt x="102812" y="54896"/>
                    <a:pt x="92421" y="63243"/>
                    <a:pt x="88406" y="85490"/>
                  </a:cubicBezTo>
                  <a:lnTo>
                    <a:pt x="67976" y="201790"/>
                  </a:lnTo>
                  <a:cubicBezTo>
                    <a:pt x="66004" y="212512"/>
                    <a:pt x="60931" y="218869"/>
                    <a:pt x="50364" y="218869"/>
                  </a:cubicBezTo>
                  <a:lnTo>
                    <a:pt x="11900" y="218869"/>
                  </a:lnTo>
                  <a:cubicBezTo>
                    <a:pt x="3517" y="218869"/>
                    <a:pt x="-1309" y="213700"/>
                    <a:pt x="311" y="203781"/>
                  </a:cubicBezTo>
                  <a:close/>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grpSp>
      <p:sp>
        <p:nvSpPr>
          <p:cNvPr id="4" name="Textfeld 3">
            <a:extLst>
              <a:ext uri="{FF2B5EF4-FFF2-40B4-BE49-F238E27FC236}">
                <a16:creationId xmlns:a16="http://schemas.microsoft.com/office/drawing/2014/main" id="{CD3908FB-14EB-F867-6046-78781F91964D}"/>
              </a:ext>
            </a:extLst>
          </p:cNvPr>
          <p:cNvSpPr txBox="1"/>
          <p:nvPr/>
        </p:nvSpPr>
        <p:spPr>
          <a:xfrm>
            <a:off x="871865" y="869320"/>
            <a:ext cx="9577064" cy="913070"/>
          </a:xfrm>
          <a:prstGeom prst="rect">
            <a:avLst/>
          </a:prstGeom>
          <a:noFill/>
        </p:spPr>
        <p:txBody>
          <a:bodyPr wrap="square">
            <a:spAutoFit/>
          </a:bodyPr>
          <a:lstStyle/>
          <a:p>
            <a:r>
              <a:rPr lang="en-US" sz="4000" b="1" baseline="30000" err="1">
                <a:solidFill>
                  <a:schemeClr val="bg1"/>
                </a:solidFill>
              </a:rPr>
              <a:t>Kantonsspital</a:t>
            </a:r>
            <a:r>
              <a:rPr lang="en-US" sz="4000" b="1" baseline="30000">
                <a:solidFill>
                  <a:schemeClr val="bg1"/>
                </a:solidFill>
              </a:rPr>
              <a:t> LUKS </a:t>
            </a:r>
          </a:p>
          <a:p>
            <a:r>
              <a:rPr lang="en-US" sz="4000" b="1" baseline="30000">
                <a:solidFill>
                  <a:schemeClr val="bg1"/>
                </a:solidFill>
                <a:latin typeface="+mj-lt"/>
              </a:rPr>
              <a:t>Lucerne</a:t>
            </a:r>
            <a:r>
              <a:rPr lang="en-CA" sz="4000" b="1" baseline="30000">
                <a:solidFill>
                  <a:schemeClr val="bg1"/>
                </a:solidFill>
                <a:latin typeface="+mj-lt"/>
              </a:rPr>
              <a:t>, Switzerland</a:t>
            </a:r>
            <a:endParaRPr lang="en-CA" sz="4000" b="1" i="0" u="none" strike="noStrike" baseline="30000" noProof="0">
              <a:solidFill>
                <a:schemeClr val="bg1"/>
              </a:solidFill>
              <a:latin typeface="+mj-lt"/>
            </a:endParaRPr>
          </a:p>
        </p:txBody>
      </p:sp>
      <p:pic>
        <p:nvPicPr>
          <p:cNvPr id="5" name="Graphic 4" descr="Renewable Energy with solid fill">
            <a:extLst>
              <a:ext uri="{FF2B5EF4-FFF2-40B4-BE49-F238E27FC236}">
                <a16:creationId xmlns:a16="http://schemas.microsoft.com/office/drawing/2014/main" id="{E15717A3-5AA6-4B3D-4E33-853662F737F6}"/>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0645943" y="5365955"/>
            <a:ext cx="1245449" cy="1245449"/>
          </a:xfrm>
          <a:prstGeom prst="rect">
            <a:avLst/>
          </a:prstGeom>
        </p:spPr>
      </p:pic>
      <p:sp>
        <p:nvSpPr>
          <p:cNvPr id="6" name="Rectangle: Rounded Corners 5">
            <a:extLst>
              <a:ext uri="{FF2B5EF4-FFF2-40B4-BE49-F238E27FC236}">
                <a16:creationId xmlns:a16="http://schemas.microsoft.com/office/drawing/2014/main" id="{33FD70A0-A94E-92F9-E4E4-492F9E6A4E4E}"/>
              </a:ext>
            </a:extLst>
          </p:cNvPr>
          <p:cNvSpPr/>
          <p:nvPr/>
        </p:nvSpPr>
        <p:spPr>
          <a:xfrm>
            <a:off x="965869" y="2055464"/>
            <a:ext cx="2478024" cy="3135303"/>
          </a:xfrm>
          <a:prstGeom prst="roundRect">
            <a:avLst>
              <a:gd name="adj" fmla="val 7348"/>
            </a:avLst>
          </a:prstGeom>
          <a:solidFill>
            <a:srgbClr val="016AB3">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r>
              <a:rPr lang="en-US" sz="1400"/>
              <a:t>One of Switzerland's largest academic hospital centers combining state-of-the-art imaging technology with modern anesthesiology and intensive care infrastructure.</a:t>
            </a:r>
          </a:p>
          <a:p>
            <a:endParaRPr lang="en-US" sz="1400"/>
          </a:p>
          <a:p>
            <a:r>
              <a:rPr lang="en-US" sz="1400"/>
              <a:t>DL systems: 1</a:t>
            </a:r>
          </a:p>
          <a:p>
            <a:r>
              <a:rPr lang="en-US" sz="1400"/>
              <a:t>Total load sizing: 43 kg/h</a:t>
            </a:r>
          </a:p>
        </p:txBody>
      </p:sp>
    </p:spTree>
    <p:extLst>
      <p:ext uri="{BB962C8B-B14F-4D97-AF65-F5344CB8AC3E}">
        <p14:creationId xmlns:p14="http://schemas.microsoft.com/office/powerpoint/2010/main" val="4154620306"/>
      </p:ext>
    </p:extLst>
  </p:cSld>
  <p:clrMapOvr>
    <a:masterClrMapping/>
  </p:clrMapOvr>
  <p:transition spd="slow">
    <p:wip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8EE754-3696-ABE9-A76C-8E73A4BD1293}"/>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D7C2EAD8-8B68-DB03-D43F-4C4DBA9791AC}"/>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hteck 2">
            <a:extLst>
              <a:ext uri="{FF2B5EF4-FFF2-40B4-BE49-F238E27FC236}">
                <a16:creationId xmlns:a16="http://schemas.microsoft.com/office/drawing/2014/main" id="{F0B1AD3C-8A87-B1A5-504C-BDF100EA1232}"/>
              </a:ext>
            </a:extLst>
          </p:cNvPr>
          <p:cNvSpPr/>
          <p:nvPr/>
        </p:nvSpPr>
        <p:spPr>
          <a:xfrm>
            <a:off x="0" y="0"/>
            <a:ext cx="12192000" cy="6864226"/>
          </a:xfrm>
          <a:prstGeom prst="rect">
            <a:avLst/>
          </a:prstGeom>
          <a:gradFill flip="none" rotWithShape="1">
            <a:gsLst>
              <a:gs pos="55000">
                <a:srgbClr val="016AB3">
                  <a:alpha val="90000"/>
                </a:srgbClr>
              </a:gs>
              <a:gs pos="100000">
                <a:srgbClr val="016AB3">
                  <a:alpha val="35000"/>
                </a:srgbClr>
              </a:gs>
            </a:gsLst>
            <a:lin ang="1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800" noProof="0"/>
          </a:p>
        </p:txBody>
      </p:sp>
      <p:sp>
        <p:nvSpPr>
          <p:cNvPr id="6" name="Textfeld 5">
            <a:extLst>
              <a:ext uri="{FF2B5EF4-FFF2-40B4-BE49-F238E27FC236}">
                <a16:creationId xmlns:a16="http://schemas.microsoft.com/office/drawing/2014/main" id="{C08CC45E-F15B-6393-7842-5FD1385ACB36}"/>
              </a:ext>
            </a:extLst>
          </p:cNvPr>
          <p:cNvSpPr txBox="1"/>
          <p:nvPr/>
        </p:nvSpPr>
        <p:spPr>
          <a:xfrm>
            <a:off x="2562383" y="789121"/>
            <a:ext cx="9577064" cy="1569660"/>
          </a:xfrm>
          <a:prstGeom prst="rect">
            <a:avLst/>
          </a:prstGeom>
          <a:noFill/>
        </p:spPr>
        <p:txBody>
          <a:bodyPr wrap="square">
            <a:spAutoFit/>
          </a:bodyPr>
          <a:lstStyle/>
          <a:p>
            <a:pPr>
              <a:spcAft>
                <a:spcPts val="5400"/>
              </a:spcAft>
            </a:pPr>
            <a:r>
              <a:rPr lang="en-CA" sz="4800" b="1">
                <a:solidFill>
                  <a:srgbClr val="FFFFFF"/>
                </a:solidFill>
                <a:latin typeface="Calibri" panose="020F0502020204030204" pitchFamily="34" charset="0"/>
              </a:rPr>
              <a:t>High-Accuracy</a:t>
            </a:r>
            <a:br>
              <a:rPr lang="en-CA" sz="4800" b="1">
                <a:solidFill>
                  <a:srgbClr val="FFFFFF"/>
                </a:solidFill>
                <a:latin typeface="Calibri" panose="020F0502020204030204" pitchFamily="34" charset="0"/>
              </a:rPr>
            </a:br>
            <a:r>
              <a:rPr lang="en-CA" sz="4800" b="1">
                <a:solidFill>
                  <a:srgbClr val="FFFFFF"/>
                </a:solidFill>
                <a:latin typeface="Calibri" panose="020F0502020204030204" pitchFamily="34" charset="0"/>
              </a:rPr>
              <a:t>Humidification</a:t>
            </a:r>
            <a:endParaRPr lang="en-CA" sz="4800">
              <a:solidFill>
                <a:srgbClr val="FFFFFF"/>
              </a:solidFill>
              <a:latin typeface="Calibri" panose="020F0502020204030204" pitchFamily="34" charset="0"/>
            </a:endParaRPr>
          </a:p>
        </p:txBody>
      </p:sp>
      <p:pic>
        <p:nvPicPr>
          <p:cNvPr id="8" name="Picture 7" descr="A white letter on a black background&#10;&#10;AI-generated content may be incorrect.">
            <a:extLst>
              <a:ext uri="{FF2B5EF4-FFF2-40B4-BE49-F238E27FC236}">
                <a16:creationId xmlns:a16="http://schemas.microsoft.com/office/drawing/2014/main" id="{B99EBC8D-8287-7061-35DA-C398682187B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61490" y="439159"/>
            <a:ext cx="1707119" cy="330592"/>
          </a:xfrm>
          <a:prstGeom prst="rect">
            <a:avLst/>
          </a:prstGeom>
        </p:spPr>
      </p:pic>
      <p:sp>
        <p:nvSpPr>
          <p:cNvPr id="4" name="Textfeld 5">
            <a:extLst>
              <a:ext uri="{FF2B5EF4-FFF2-40B4-BE49-F238E27FC236}">
                <a16:creationId xmlns:a16="http://schemas.microsoft.com/office/drawing/2014/main" id="{EB4FC517-E167-91C6-ECCD-7DBD22EEDCF1}"/>
              </a:ext>
            </a:extLst>
          </p:cNvPr>
          <p:cNvSpPr txBox="1"/>
          <p:nvPr/>
        </p:nvSpPr>
        <p:spPr>
          <a:xfrm>
            <a:off x="824422" y="2933914"/>
            <a:ext cx="9577064" cy="2862322"/>
          </a:xfrm>
          <a:prstGeom prst="rect">
            <a:avLst/>
          </a:prstGeom>
          <a:noFill/>
        </p:spPr>
        <p:txBody>
          <a:bodyPr wrap="square">
            <a:spAutoFit/>
          </a:bodyPr>
          <a:lstStyle/>
          <a:p>
            <a:r>
              <a:rPr lang="en-CA" b="1">
                <a:solidFill>
                  <a:schemeClr val="accent3"/>
                </a:solidFill>
              </a:rPr>
              <a:t>The Problem </a:t>
            </a:r>
          </a:p>
          <a:p>
            <a:r>
              <a:rPr lang="en-US">
                <a:solidFill>
                  <a:schemeClr val="accent3"/>
                </a:solidFill>
              </a:rPr>
              <a:t>Hospitals require humidification systems that meet the highest hygiene standards — equivalent to or exceeding those of traditional steam — to prevent infections, protect sensitive laboratory samples, and safeguard both patients and equipment from contamination.</a:t>
            </a:r>
          </a:p>
          <a:p>
            <a:endParaRPr lang="en-CA">
              <a:solidFill>
                <a:schemeClr val="bg1"/>
              </a:solidFill>
            </a:endParaRPr>
          </a:p>
          <a:p>
            <a:r>
              <a:rPr lang="en-CA" b="1">
                <a:solidFill>
                  <a:schemeClr val="bg1"/>
                </a:solidFill>
              </a:rPr>
              <a:t>The Solution</a:t>
            </a:r>
          </a:p>
          <a:p>
            <a:r>
              <a:rPr lang="en-US">
                <a:solidFill>
                  <a:schemeClr val="bg1"/>
                </a:solidFill>
              </a:rPr>
              <a:t>The Condair DL was repeatedly selected for healthcare environments due to its SGS Fresenius Hygiene Certificate and compliance with ASHRAE 170, providing hospitals with the assurance of a hygienic adiabatic solution that meets the stringent standards previously associated only with steam humidification — including in critical applications where infection control is non-negotiable.</a:t>
            </a:r>
            <a:endParaRPr lang="en-CA" sz="2800">
              <a:solidFill>
                <a:schemeClr val="bg1"/>
              </a:solidFill>
              <a:latin typeface="Calibri" panose="020F0502020204030204" pitchFamily="34" charset="0"/>
            </a:endParaRPr>
          </a:p>
        </p:txBody>
      </p:sp>
      <p:pic>
        <p:nvPicPr>
          <p:cNvPr id="2" name="Graphic 1">
            <a:extLst>
              <a:ext uri="{FF2B5EF4-FFF2-40B4-BE49-F238E27FC236}">
                <a16:creationId xmlns:a16="http://schemas.microsoft.com/office/drawing/2014/main" id="{67B37C4C-52B7-8C8F-4D7A-1A822E5A6E65}"/>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623391" y="604455"/>
            <a:ext cx="1938992" cy="1938992"/>
          </a:xfrm>
          <a:prstGeom prst="rect">
            <a:avLst/>
          </a:prstGeom>
        </p:spPr>
      </p:pic>
    </p:spTree>
    <p:extLst>
      <p:ext uri="{BB962C8B-B14F-4D97-AF65-F5344CB8AC3E}">
        <p14:creationId xmlns:p14="http://schemas.microsoft.com/office/powerpoint/2010/main" val="136975504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500"/>
                                  </p:stCondLst>
                                  <p:childTnLst>
                                    <p:set>
                                      <p:cBhvr>
                                        <p:cTn id="6" dur="1" fill="hold">
                                          <p:stCondLst>
                                            <p:cond delay="0"/>
                                          </p:stCondLst>
                                        </p:cTn>
                                        <p:tgtEl>
                                          <p:spTgt spid="4">
                                            <p:txEl>
                                              <p:pRg st="3" end="3"/>
                                            </p:txEl>
                                          </p:spTgt>
                                        </p:tgtEl>
                                        <p:attrNameLst>
                                          <p:attrName>style.visibility</p:attrName>
                                        </p:attrNameLst>
                                      </p:cBhvr>
                                      <p:to>
                                        <p:strVal val="visible"/>
                                      </p:to>
                                    </p:set>
                                    <p:animEffect transition="in" filter="fade">
                                      <p:cBhvr>
                                        <p:cTn id="7" dur="500"/>
                                        <p:tgtEl>
                                          <p:spTgt spid="4">
                                            <p:txEl>
                                              <p:pRg st="3" end="3"/>
                                            </p:txEl>
                                          </p:spTgt>
                                        </p:tgtEl>
                                      </p:cBhvr>
                                    </p:animEffect>
                                  </p:childTnLst>
                                </p:cTn>
                              </p:par>
                              <p:par>
                                <p:cTn id="8" presetID="10" presetClass="entr" presetSubtype="0" fill="hold" nodeType="withEffect">
                                  <p:stCondLst>
                                    <p:cond delay="500"/>
                                  </p:stCondLst>
                                  <p:childTnLst>
                                    <p:set>
                                      <p:cBhvr>
                                        <p:cTn id="9" dur="1" fill="hold">
                                          <p:stCondLst>
                                            <p:cond delay="0"/>
                                          </p:stCondLst>
                                        </p:cTn>
                                        <p:tgtEl>
                                          <p:spTgt spid="4">
                                            <p:txEl>
                                              <p:pRg st="4" end="4"/>
                                            </p:txEl>
                                          </p:spTgt>
                                        </p:tgtEl>
                                        <p:attrNameLst>
                                          <p:attrName>style.visibility</p:attrName>
                                        </p:attrNameLst>
                                      </p:cBhvr>
                                      <p:to>
                                        <p:strVal val="visible"/>
                                      </p:to>
                                    </p:set>
                                    <p:animEffect transition="in" filter="fade">
                                      <p:cBhvr>
                                        <p:cTn id="10"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C38C58-AA85-A708-7316-372DDE8CCF68}"/>
            </a:ext>
          </a:extLst>
        </p:cNvPr>
        <p:cNvGrpSpPr/>
        <p:nvPr/>
      </p:nvGrpSpPr>
      <p:grpSpPr>
        <a:xfrm>
          <a:off x="0" y="0"/>
          <a:ext cx="0" cy="0"/>
          <a:chOff x="0" y="0"/>
          <a:chExt cx="0" cy="0"/>
        </a:xfrm>
      </p:grpSpPr>
      <p:pic>
        <p:nvPicPr>
          <p:cNvPr id="5" name="Grafik 4">
            <a:extLst>
              <a:ext uri="{FF2B5EF4-FFF2-40B4-BE49-F238E27FC236}">
                <a16:creationId xmlns:a16="http://schemas.microsoft.com/office/drawing/2014/main" id="{1FCBD749-C702-A9DC-5047-C467637C3133}"/>
              </a:ext>
            </a:extLst>
          </p:cNvPr>
          <p:cNvPicPr>
            <a:picLocks noChangeAspect="1"/>
          </p:cNvPicPr>
          <p:nvPr/>
        </p:nvPicPr>
        <p:blipFill>
          <a:blip r:embed="rId4">
            <a:extLst>
              <a:ext uri="{28A0092B-C50C-407E-A947-70E740481C1C}">
                <a14:useLocalDpi xmlns:a14="http://schemas.microsoft.com/office/drawing/2010/main" val="0"/>
              </a:ext>
            </a:extLst>
          </a:blip>
          <a:srcRect t="7827" b="7827"/>
          <a:stretch/>
        </p:blipFill>
        <p:spPr>
          <a:xfrm>
            <a:off x="0" y="0"/>
            <a:ext cx="12192000" cy="6864226"/>
          </a:xfrm>
          <a:prstGeom prst="rect">
            <a:avLst/>
          </a:prstGeom>
        </p:spPr>
      </p:pic>
      <p:sp>
        <p:nvSpPr>
          <p:cNvPr id="20" name="Rechteck 18">
            <a:extLst>
              <a:ext uri="{FF2B5EF4-FFF2-40B4-BE49-F238E27FC236}">
                <a16:creationId xmlns:a16="http://schemas.microsoft.com/office/drawing/2014/main" id="{DB78D5D8-F1AA-730F-7BC3-344038DAEDC1}"/>
              </a:ext>
            </a:extLst>
          </p:cNvPr>
          <p:cNvSpPr/>
          <p:nvPr/>
        </p:nvSpPr>
        <p:spPr>
          <a:xfrm rot="5400000">
            <a:off x="3101656" y="-3101665"/>
            <a:ext cx="5988680" cy="12192010"/>
          </a:xfrm>
          <a:prstGeom prst="rect">
            <a:avLst/>
          </a:prstGeom>
          <a:gradFill flip="none" rotWithShape="1">
            <a:gsLst>
              <a:gs pos="11000">
                <a:schemeClr val="tx2">
                  <a:lumMod val="75000"/>
                  <a:lumOff val="25000"/>
                  <a:alpha val="68000"/>
                </a:schemeClr>
              </a:gs>
              <a:gs pos="73000">
                <a:schemeClr val="tx1">
                  <a:lumMod val="75000"/>
                  <a:lumOff val="25000"/>
                  <a:alpha val="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noProof="0"/>
          </a:p>
        </p:txBody>
      </p:sp>
      <p:grpSp>
        <p:nvGrpSpPr>
          <p:cNvPr id="7" name="Graphic 3">
            <a:extLst>
              <a:ext uri="{FF2B5EF4-FFF2-40B4-BE49-F238E27FC236}">
                <a16:creationId xmlns:a16="http://schemas.microsoft.com/office/drawing/2014/main" id="{643A2A6A-87CB-ADC8-67E0-5329E2CED301}"/>
              </a:ext>
            </a:extLst>
          </p:cNvPr>
          <p:cNvGrpSpPr/>
          <p:nvPr>
            <p:custDataLst>
              <p:tags r:id="rId1"/>
            </p:custDataLst>
          </p:nvPr>
        </p:nvGrpSpPr>
        <p:grpSpPr bwMode="gray">
          <a:xfrm>
            <a:off x="9848383" y="421200"/>
            <a:ext cx="1720226" cy="330356"/>
            <a:chOff x="9848382" y="421200"/>
            <a:chExt cx="1722787" cy="330356"/>
          </a:xfrm>
          <a:solidFill>
            <a:srgbClr val="FFFFFF"/>
          </a:solidFill>
        </p:grpSpPr>
        <p:sp>
          <p:nvSpPr>
            <p:cNvPr id="8" name="Freeform: Shape 4">
              <a:extLst>
                <a:ext uri="{FF2B5EF4-FFF2-40B4-BE49-F238E27FC236}">
                  <a16:creationId xmlns:a16="http://schemas.microsoft.com/office/drawing/2014/main" id="{ED72EA90-8321-E478-24FD-FCFD55A9BD35}"/>
                </a:ext>
              </a:extLst>
            </p:cNvPr>
            <p:cNvSpPr/>
            <p:nvPr/>
          </p:nvSpPr>
          <p:spPr bwMode="gray">
            <a:xfrm>
              <a:off x="9848382" y="567675"/>
              <a:ext cx="388341" cy="102400"/>
            </a:xfrm>
            <a:custGeom>
              <a:avLst/>
              <a:gdLst>
                <a:gd name="connsiteX0" fmla="*/ 120113 w 388341"/>
                <a:gd name="connsiteY0" fmla="*/ 19453 h 102400"/>
                <a:gd name="connsiteX1" fmla="*/ 274639 w 388341"/>
                <a:gd name="connsiteY1" fmla="*/ 50013 h 102400"/>
                <a:gd name="connsiteX2" fmla="*/ 388341 w 388341"/>
                <a:gd name="connsiteY2" fmla="*/ 0 h 102400"/>
                <a:gd name="connsiteX3" fmla="*/ 336316 w 388341"/>
                <a:gd name="connsiteY3" fmla="*/ 71457 h 102400"/>
                <a:gd name="connsiteX4" fmla="*/ 238218 w 388341"/>
                <a:gd name="connsiteY4" fmla="*/ 102400 h 102400"/>
                <a:gd name="connsiteX5" fmla="*/ 94893 w 388341"/>
                <a:gd name="connsiteY5" fmla="*/ 70269 h 102400"/>
                <a:gd name="connsiteX6" fmla="*/ 0 w 388341"/>
                <a:gd name="connsiteY6" fmla="*/ 101492 h 102400"/>
                <a:gd name="connsiteX7" fmla="*/ 120113 w 388341"/>
                <a:gd name="connsiteY7" fmla="*/ 19314 h 10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8341" h="102400">
                  <a:moveTo>
                    <a:pt x="120113" y="19453"/>
                  </a:moveTo>
                  <a:cubicBezTo>
                    <a:pt x="190173" y="19453"/>
                    <a:pt x="197605" y="50013"/>
                    <a:pt x="274639" y="50013"/>
                  </a:cubicBezTo>
                  <a:cubicBezTo>
                    <a:pt x="346707" y="50013"/>
                    <a:pt x="382353" y="8103"/>
                    <a:pt x="388341" y="0"/>
                  </a:cubicBezTo>
                  <a:cubicBezTo>
                    <a:pt x="377253" y="27733"/>
                    <a:pt x="359373" y="52291"/>
                    <a:pt x="336316" y="71457"/>
                  </a:cubicBezTo>
                  <a:cubicBezTo>
                    <a:pt x="309475" y="92901"/>
                    <a:pt x="275062" y="102400"/>
                    <a:pt x="238218" y="102400"/>
                  </a:cubicBezTo>
                  <a:cubicBezTo>
                    <a:pt x="185770" y="102400"/>
                    <a:pt x="150933" y="70269"/>
                    <a:pt x="94893" y="70269"/>
                  </a:cubicBezTo>
                  <a:cubicBezTo>
                    <a:pt x="48433" y="70269"/>
                    <a:pt x="15217" y="87313"/>
                    <a:pt x="0" y="101492"/>
                  </a:cubicBezTo>
                  <a:cubicBezTo>
                    <a:pt x="7221" y="79245"/>
                    <a:pt x="35646" y="19314"/>
                    <a:pt x="120113" y="19314"/>
                  </a:cubicBezTo>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9" name="Freeform: Shape 7">
              <a:extLst>
                <a:ext uri="{FF2B5EF4-FFF2-40B4-BE49-F238E27FC236}">
                  <a16:creationId xmlns:a16="http://schemas.microsoft.com/office/drawing/2014/main" id="{380DF0D0-600B-46D4-9B9D-A75F7505D09D}"/>
                </a:ext>
              </a:extLst>
            </p:cNvPr>
            <p:cNvSpPr/>
            <p:nvPr/>
          </p:nvSpPr>
          <p:spPr bwMode="gray">
            <a:xfrm>
              <a:off x="9891213" y="493844"/>
              <a:ext cx="388376" cy="102400"/>
            </a:xfrm>
            <a:custGeom>
              <a:avLst/>
              <a:gdLst>
                <a:gd name="connsiteX0" fmla="*/ 120113 w 388376"/>
                <a:gd name="connsiteY0" fmla="*/ 19453 h 102400"/>
                <a:gd name="connsiteX1" fmla="*/ 274674 w 388376"/>
                <a:gd name="connsiteY1" fmla="*/ 50013 h 102400"/>
                <a:gd name="connsiteX2" fmla="*/ 388376 w 388376"/>
                <a:gd name="connsiteY2" fmla="*/ 0 h 102400"/>
                <a:gd name="connsiteX3" fmla="*/ 336316 w 388376"/>
                <a:gd name="connsiteY3" fmla="*/ 71457 h 102400"/>
                <a:gd name="connsiteX4" fmla="*/ 238253 w 388376"/>
                <a:gd name="connsiteY4" fmla="*/ 102400 h 102400"/>
                <a:gd name="connsiteX5" fmla="*/ 94893 w 388376"/>
                <a:gd name="connsiteY5" fmla="*/ 70269 h 102400"/>
                <a:gd name="connsiteX6" fmla="*/ 0 w 388376"/>
                <a:gd name="connsiteY6" fmla="*/ 101702 h 102400"/>
                <a:gd name="connsiteX7" fmla="*/ 120113 w 388376"/>
                <a:gd name="connsiteY7" fmla="*/ 19558 h 10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8376" h="102400">
                  <a:moveTo>
                    <a:pt x="120113" y="19453"/>
                  </a:moveTo>
                  <a:cubicBezTo>
                    <a:pt x="190208" y="19453"/>
                    <a:pt x="197781" y="50013"/>
                    <a:pt x="274674" y="50013"/>
                  </a:cubicBezTo>
                  <a:cubicBezTo>
                    <a:pt x="346742" y="50013"/>
                    <a:pt x="382353" y="8103"/>
                    <a:pt x="388376" y="0"/>
                  </a:cubicBezTo>
                  <a:cubicBezTo>
                    <a:pt x="377263" y="27728"/>
                    <a:pt x="359373" y="52283"/>
                    <a:pt x="336316" y="71457"/>
                  </a:cubicBezTo>
                  <a:cubicBezTo>
                    <a:pt x="309405" y="92901"/>
                    <a:pt x="275062" y="102400"/>
                    <a:pt x="238253" y="102400"/>
                  </a:cubicBezTo>
                  <a:cubicBezTo>
                    <a:pt x="185770" y="102400"/>
                    <a:pt x="150933" y="70269"/>
                    <a:pt x="94893" y="70269"/>
                  </a:cubicBezTo>
                  <a:cubicBezTo>
                    <a:pt x="48468" y="70269"/>
                    <a:pt x="15217" y="87313"/>
                    <a:pt x="0" y="101702"/>
                  </a:cubicBezTo>
                  <a:cubicBezTo>
                    <a:pt x="7221" y="79489"/>
                    <a:pt x="35646" y="19558"/>
                    <a:pt x="120113" y="19558"/>
                  </a:cubicBezTo>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0" name="Freeform: Shape 8">
              <a:extLst>
                <a:ext uri="{FF2B5EF4-FFF2-40B4-BE49-F238E27FC236}">
                  <a16:creationId xmlns:a16="http://schemas.microsoft.com/office/drawing/2014/main" id="{AD7BD0B2-701F-DD51-4169-CC09AA34DA82}"/>
                </a:ext>
              </a:extLst>
            </p:cNvPr>
            <p:cNvSpPr/>
            <p:nvPr/>
          </p:nvSpPr>
          <p:spPr bwMode="gray">
            <a:xfrm>
              <a:off x="9932073" y="421200"/>
              <a:ext cx="388341" cy="102400"/>
            </a:xfrm>
            <a:custGeom>
              <a:avLst/>
              <a:gdLst>
                <a:gd name="connsiteX0" fmla="*/ 120113 w 388341"/>
                <a:gd name="connsiteY0" fmla="*/ 19418 h 102400"/>
                <a:gd name="connsiteX1" fmla="*/ 274639 w 388341"/>
                <a:gd name="connsiteY1" fmla="*/ 50013 h 102400"/>
                <a:gd name="connsiteX2" fmla="*/ 388341 w 388341"/>
                <a:gd name="connsiteY2" fmla="*/ 0 h 102400"/>
                <a:gd name="connsiteX3" fmla="*/ 336281 w 388341"/>
                <a:gd name="connsiteY3" fmla="*/ 71457 h 102400"/>
                <a:gd name="connsiteX4" fmla="*/ 238218 w 388341"/>
                <a:gd name="connsiteY4" fmla="*/ 102400 h 102400"/>
                <a:gd name="connsiteX5" fmla="*/ 94857 w 388341"/>
                <a:gd name="connsiteY5" fmla="*/ 70234 h 102400"/>
                <a:gd name="connsiteX6" fmla="*/ 0 w 388341"/>
                <a:gd name="connsiteY6" fmla="*/ 101667 h 102400"/>
                <a:gd name="connsiteX7" fmla="*/ 120113 w 388341"/>
                <a:gd name="connsiteY7" fmla="*/ 19488 h 10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8341" h="102400">
                  <a:moveTo>
                    <a:pt x="120113" y="19418"/>
                  </a:moveTo>
                  <a:cubicBezTo>
                    <a:pt x="190173" y="19418"/>
                    <a:pt x="197605" y="50013"/>
                    <a:pt x="274639" y="50013"/>
                  </a:cubicBezTo>
                  <a:cubicBezTo>
                    <a:pt x="346707" y="50013"/>
                    <a:pt x="382353" y="8103"/>
                    <a:pt x="388341" y="0"/>
                  </a:cubicBezTo>
                  <a:cubicBezTo>
                    <a:pt x="377242" y="27735"/>
                    <a:pt x="359348" y="52293"/>
                    <a:pt x="336281" y="71457"/>
                  </a:cubicBezTo>
                  <a:cubicBezTo>
                    <a:pt x="309475" y="92901"/>
                    <a:pt x="275027" y="102400"/>
                    <a:pt x="238218" y="102400"/>
                  </a:cubicBezTo>
                  <a:cubicBezTo>
                    <a:pt x="185770" y="102400"/>
                    <a:pt x="150933" y="70234"/>
                    <a:pt x="94857" y="70234"/>
                  </a:cubicBezTo>
                  <a:cubicBezTo>
                    <a:pt x="48433" y="70234"/>
                    <a:pt x="15217" y="87313"/>
                    <a:pt x="0" y="101667"/>
                  </a:cubicBezTo>
                  <a:cubicBezTo>
                    <a:pt x="7045" y="79454"/>
                    <a:pt x="35611" y="19488"/>
                    <a:pt x="120113" y="19488"/>
                  </a:cubicBezTo>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1" name="Freeform: Shape 9">
              <a:extLst>
                <a:ext uri="{FF2B5EF4-FFF2-40B4-BE49-F238E27FC236}">
                  <a16:creationId xmlns:a16="http://schemas.microsoft.com/office/drawing/2014/main" id="{70210C48-D191-5DE1-C55C-4AD9ECFC1376}"/>
                </a:ext>
              </a:extLst>
            </p:cNvPr>
            <p:cNvSpPr/>
            <p:nvPr/>
          </p:nvSpPr>
          <p:spPr bwMode="gray">
            <a:xfrm>
              <a:off x="10257540" y="526385"/>
              <a:ext cx="184149" cy="225076"/>
            </a:xfrm>
            <a:custGeom>
              <a:avLst/>
              <a:gdLst>
                <a:gd name="connsiteX0" fmla="*/ 154421 w 184149"/>
                <a:gd name="connsiteY0" fmla="*/ 198103 h 225076"/>
                <a:gd name="connsiteX1" fmla="*/ 140014 w 184149"/>
                <a:gd name="connsiteY1" fmla="*/ 216334 h 225076"/>
                <a:gd name="connsiteX2" fmla="*/ 91582 w 184149"/>
                <a:gd name="connsiteY2" fmla="*/ 225066 h 225076"/>
                <a:gd name="connsiteX3" fmla="*/ 0 w 184149"/>
                <a:gd name="connsiteY3" fmla="*/ 133387 h 225076"/>
                <a:gd name="connsiteX4" fmla="*/ 122085 w 184149"/>
                <a:gd name="connsiteY4" fmla="*/ 9 h 225076"/>
                <a:gd name="connsiteX5" fmla="*/ 172948 w 184149"/>
                <a:gd name="connsiteY5" fmla="*/ 12302 h 225076"/>
                <a:gd name="connsiteX6" fmla="*/ 184149 w 184149"/>
                <a:gd name="connsiteY6" fmla="*/ 26272 h 225076"/>
                <a:gd name="connsiteX7" fmla="*/ 181754 w 184149"/>
                <a:gd name="connsiteY7" fmla="*/ 33013 h 225076"/>
                <a:gd name="connsiteX8" fmla="*/ 166538 w 184149"/>
                <a:gd name="connsiteY8" fmla="*/ 56028 h 225076"/>
                <a:gd name="connsiteX9" fmla="*/ 155336 w 184149"/>
                <a:gd name="connsiteY9" fmla="*/ 63013 h 225076"/>
                <a:gd name="connsiteX10" fmla="*/ 141247 w 184149"/>
                <a:gd name="connsiteY10" fmla="*/ 58648 h 225076"/>
                <a:gd name="connsiteX11" fmla="*/ 121627 w 184149"/>
                <a:gd name="connsiteY11" fmla="*/ 55155 h 225076"/>
                <a:gd name="connsiteX12" fmla="*/ 67982 w 184149"/>
                <a:gd name="connsiteY12" fmla="*/ 129825 h 225076"/>
                <a:gd name="connsiteX13" fmla="*/ 105601 w 184149"/>
                <a:gd name="connsiteY13" fmla="*/ 169500 h 225076"/>
                <a:gd name="connsiteX14" fmla="*/ 126735 w 184149"/>
                <a:gd name="connsiteY14" fmla="*/ 166007 h 225076"/>
                <a:gd name="connsiteX15" fmla="*/ 146742 w 184149"/>
                <a:gd name="connsiteY15" fmla="*/ 172364 h 225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4149" h="225076">
                  <a:moveTo>
                    <a:pt x="154421" y="198103"/>
                  </a:moveTo>
                  <a:cubicBezTo>
                    <a:pt x="157943" y="209978"/>
                    <a:pt x="145615" y="213959"/>
                    <a:pt x="140014" y="216334"/>
                  </a:cubicBezTo>
                  <a:cubicBezTo>
                    <a:pt x="124590" y="222318"/>
                    <a:pt x="108144" y="225284"/>
                    <a:pt x="91582" y="225066"/>
                  </a:cubicBezTo>
                  <a:cubicBezTo>
                    <a:pt x="27087" y="225066"/>
                    <a:pt x="0" y="182597"/>
                    <a:pt x="0" y="133387"/>
                  </a:cubicBezTo>
                  <a:cubicBezTo>
                    <a:pt x="0" y="66296"/>
                    <a:pt x="49630" y="9"/>
                    <a:pt x="122085" y="9"/>
                  </a:cubicBezTo>
                  <a:cubicBezTo>
                    <a:pt x="139813" y="-217"/>
                    <a:pt x="157312" y="4012"/>
                    <a:pt x="172948" y="12302"/>
                  </a:cubicBezTo>
                  <a:cubicBezTo>
                    <a:pt x="179746" y="15795"/>
                    <a:pt x="184149" y="20649"/>
                    <a:pt x="184149" y="26272"/>
                  </a:cubicBezTo>
                  <a:cubicBezTo>
                    <a:pt x="184079" y="28711"/>
                    <a:pt x="183241" y="31067"/>
                    <a:pt x="181754" y="33013"/>
                  </a:cubicBezTo>
                  <a:lnTo>
                    <a:pt x="166538" y="56028"/>
                  </a:lnTo>
                  <a:cubicBezTo>
                    <a:pt x="164357" y="60197"/>
                    <a:pt x="160071" y="62870"/>
                    <a:pt x="155336" y="63013"/>
                  </a:cubicBezTo>
                  <a:cubicBezTo>
                    <a:pt x="150123" y="63013"/>
                    <a:pt x="147693" y="60638"/>
                    <a:pt x="141247" y="58648"/>
                  </a:cubicBezTo>
                  <a:cubicBezTo>
                    <a:pt x="134991" y="56260"/>
                    <a:pt x="128330" y="55075"/>
                    <a:pt x="121627" y="55155"/>
                  </a:cubicBezTo>
                  <a:cubicBezTo>
                    <a:pt x="96407" y="55155"/>
                    <a:pt x="67982" y="81768"/>
                    <a:pt x="67982" y="129825"/>
                  </a:cubicBezTo>
                  <a:cubicBezTo>
                    <a:pt x="67982" y="158778"/>
                    <a:pt x="83586" y="169500"/>
                    <a:pt x="105601" y="169500"/>
                  </a:cubicBezTo>
                  <a:cubicBezTo>
                    <a:pt x="112783" y="169391"/>
                    <a:pt x="119905" y="168214"/>
                    <a:pt x="126735" y="166007"/>
                  </a:cubicBezTo>
                  <a:cubicBezTo>
                    <a:pt x="132335" y="164401"/>
                    <a:pt x="143149" y="160070"/>
                    <a:pt x="146742" y="172364"/>
                  </a:cubicBezTo>
                  <a:close/>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2" name="Freeform: Shape 10">
              <a:extLst>
                <a:ext uri="{FF2B5EF4-FFF2-40B4-BE49-F238E27FC236}">
                  <a16:creationId xmlns:a16="http://schemas.microsoft.com/office/drawing/2014/main" id="{3C2854A7-993F-FF46-FE9F-3FFACD97B90C}"/>
                </a:ext>
              </a:extLst>
            </p:cNvPr>
            <p:cNvSpPr/>
            <p:nvPr/>
          </p:nvSpPr>
          <p:spPr bwMode="gray">
            <a:xfrm>
              <a:off x="10430870" y="526394"/>
              <a:ext cx="216259" cy="225057"/>
            </a:xfrm>
            <a:custGeom>
              <a:avLst/>
              <a:gdLst>
                <a:gd name="connsiteX0" fmla="*/ 96941 w 216259"/>
                <a:gd name="connsiteY0" fmla="*/ 170295 h 225057"/>
                <a:gd name="connsiteX1" fmla="*/ 67706 w 216259"/>
                <a:gd name="connsiteY1" fmla="*/ 131004 h 225057"/>
                <a:gd name="connsiteX2" fmla="*/ 118956 w 216259"/>
                <a:gd name="connsiteY2" fmla="*/ 54762 h 225057"/>
                <a:gd name="connsiteX3" fmla="*/ 148192 w 216259"/>
                <a:gd name="connsiteY3" fmla="*/ 94472 h 225057"/>
                <a:gd name="connsiteX4" fmla="*/ 96941 w 216259"/>
                <a:gd name="connsiteY4" fmla="*/ 170295 h 225057"/>
                <a:gd name="connsiteX5" fmla="*/ 124557 w 216259"/>
                <a:gd name="connsiteY5" fmla="*/ 0 h 225057"/>
                <a:gd name="connsiteX6" fmla="*/ 41 w 216259"/>
                <a:gd name="connsiteY6" fmla="*/ 134985 h 225057"/>
                <a:gd name="connsiteX7" fmla="*/ 91341 w 216259"/>
                <a:gd name="connsiteY7" fmla="*/ 225057 h 225057"/>
                <a:gd name="connsiteX8" fmla="*/ 216244 w 216259"/>
                <a:gd name="connsiteY8" fmla="*/ 89303 h 225057"/>
                <a:gd name="connsiteX9" fmla="*/ 124662 w 216259"/>
                <a:gd name="connsiteY9" fmla="*/ 0 h 225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6259" h="225057">
                  <a:moveTo>
                    <a:pt x="96941" y="170295"/>
                  </a:moveTo>
                  <a:cubicBezTo>
                    <a:pt x="76124" y="170295"/>
                    <a:pt x="67318" y="154404"/>
                    <a:pt x="67706" y="131004"/>
                  </a:cubicBezTo>
                  <a:cubicBezTo>
                    <a:pt x="68516" y="89094"/>
                    <a:pt x="90531" y="54762"/>
                    <a:pt x="118956" y="54762"/>
                  </a:cubicBezTo>
                  <a:cubicBezTo>
                    <a:pt x="139773" y="54762"/>
                    <a:pt x="148579" y="70653"/>
                    <a:pt x="148192" y="94472"/>
                  </a:cubicBezTo>
                  <a:cubicBezTo>
                    <a:pt x="147382" y="138129"/>
                    <a:pt x="125367" y="170295"/>
                    <a:pt x="96941" y="170295"/>
                  </a:cubicBezTo>
                  <a:moveTo>
                    <a:pt x="124557" y="0"/>
                  </a:moveTo>
                  <a:cubicBezTo>
                    <a:pt x="48086" y="0"/>
                    <a:pt x="1661" y="63110"/>
                    <a:pt x="41" y="134985"/>
                  </a:cubicBezTo>
                  <a:cubicBezTo>
                    <a:pt x="-1297" y="185382"/>
                    <a:pt x="30087" y="225057"/>
                    <a:pt x="91341" y="225057"/>
                  </a:cubicBezTo>
                  <a:cubicBezTo>
                    <a:pt x="171404" y="225057"/>
                    <a:pt x="214624" y="161179"/>
                    <a:pt x="216244" y="89303"/>
                  </a:cubicBezTo>
                  <a:cubicBezTo>
                    <a:pt x="217054" y="39291"/>
                    <a:pt x="185423" y="0"/>
                    <a:pt x="124662" y="0"/>
                  </a:cubicBezTo>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3" name="Freeform: Shape 12">
              <a:extLst>
                <a:ext uri="{FF2B5EF4-FFF2-40B4-BE49-F238E27FC236}">
                  <a16:creationId xmlns:a16="http://schemas.microsoft.com/office/drawing/2014/main" id="{314A8493-754F-1D0D-4542-5D88B5DD837B}"/>
                </a:ext>
              </a:extLst>
            </p:cNvPr>
            <p:cNvSpPr/>
            <p:nvPr/>
          </p:nvSpPr>
          <p:spPr bwMode="gray">
            <a:xfrm>
              <a:off x="10653528" y="526394"/>
              <a:ext cx="219821" cy="219923"/>
            </a:xfrm>
            <a:custGeom>
              <a:avLst/>
              <a:gdLst>
                <a:gd name="connsiteX0" fmla="*/ 67274 w 219821"/>
                <a:gd name="connsiteY0" fmla="*/ 202845 h 219923"/>
                <a:gd name="connsiteX1" fmla="*/ 49662 w 219821"/>
                <a:gd name="connsiteY1" fmla="*/ 219923 h 219923"/>
                <a:gd name="connsiteX2" fmla="*/ 12043 w 219821"/>
                <a:gd name="connsiteY2" fmla="*/ 219923 h 219923"/>
                <a:gd name="connsiteX3" fmla="*/ 419 w 219821"/>
                <a:gd name="connsiteY3" fmla="*/ 204835 h 219923"/>
                <a:gd name="connsiteX4" fmla="*/ 30852 w 219821"/>
                <a:gd name="connsiteY4" fmla="*/ 46450 h 219923"/>
                <a:gd name="connsiteX5" fmla="*/ 53677 w 219821"/>
                <a:gd name="connsiteY5" fmla="*/ 17847 h 219923"/>
                <a:gd name="connsiteX6" fmla="*/ 138214 w 219821"/>
                <a:gd name="connsiteY6" fmla="*/ 0 h 219923"/>
                <a:gd name="connsiteX7" fmla="*/ 217503 w 219821"/>
                <a:gd name="connsiteY7" fmla="*/ 98838 h 219923"/>
                <a:gd name="connsiteX8" fmla="*/ 198728 w 219821"/>
                <a:gd name="connsiteY8" fmla="*/ 202845 h 219923"/>
                <a:gd name="connsiteX9" fmla="*/ 181116 w 219821"/>
                <a:gd name="connsiteY9" fmla="*/ 219923 h 219923"/>
                <a:gd name="connsiteX10" fmla="*/ 143321 w 219821"/>
                <a:gd name="connsiteY10" fmla="*/ 219923 h 219923"/>
                <a:gd name="connsiteX11" fmla="*/ 131698 w 219821"/>
                <a:gd name="connsiteY11" fmla="*/ 204835 h 219923"/>
                <a:gd name="connsiteX12" fmla="*/ 151317 w 219821"/>
                <a:gd name="connsiteY12" fmla="*/ 93669 h 219923"/>
                <a:gd name="connsiteX13" fmla="*/ 152550 w 219821"/>
                <a:gd name="connsiteY13" fmla="*/ 82179 h 219923"/>
                <a:gd name="connsiteX14" fmla="*/ 128528 w 219821"/>
                <a:gd name="connsiteY14" fmla="*/ 56753 h 219923"/>
                <a:gd name="connsiteX15" fmla="*/ 109295 w 219821"/>
                <a:gd name="connsiteY15" fmla="*/ 58360 h 219923"/>
                <a:gd name="connsiteX16" fmla="*/ 90486 w 219821"/>
                <a:gd name="connsiteY16" fmla="*/ 75403 h 219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19821" h="219923">
                  <a:moveTo>
                    <a:pt x="67274" y="202845"/>
                  </a:moveTo>
                  <a:cubicBezTo>
                    <a:pt x="65266" y="213567"/>
                    <a:pt x="60053" y="219923"/>
                    <a:pt x="49662" y="219923"/>
                  </a:cubicBezTo>
                  <a:lnTo>
                    <a:pt x="12043" y="219923"/>
                  </a:lnTo>
                  <a:cubicBezTo>
                    <a:pt x="3624" y="219923"/>
                    <a:pt x="-1554" y="214754"/>
                    <a:pt x="419" y="204835"/>
                  </a:cubicBezTo>
                  <a:lnTo>
                    <a:pt x="30852" y="46450"/>
                  </a:lnTo>
                  <a:cubicBezTo>
                    <a:pt x="34375" y="28569"/>
                    <a:pt x="43251" y="23016"/>
                    <a:pt x="53677" y="17847"/>
                  </a:cubicBezTo>
                  <a:cubicBezTo>
                    <a:pt x="75692" y="6741"/>
                    <a:pt x="109331" y="0"/>
                    <a:pt x="138214" y="0"/>
                  </a:cubicBezTo>
                  <a:cubicBezTo>
                    <a:pt x="205879" y="0"/>
                    <a:pt x="227506" y="43656"/>
                    <a:pt x="217503" y="98838"/>
                  </a:cubicBezTo>
                  <a:lnTo>
                    <a:pt x="198728" y="202845"/>
                  </a:lnTo>
                  <a:cubicBezTo>
                    <a:pt x="196721" y="213567"/>
                    <a:pt x="191684" y="219923"/>
                    <a:pt x="181116" y="219923"/>
                  </a:cubicBezTo>
                  <a:lnTo>
                    <a:pt x="143321" y="219923"/>
                  </a:lnTo>
                  <a:cubicBezTo>
                    <a:pt x="134903" y="219923"/>
                    <a:pt x="130113" y="214754"/>
                    <a:pt x="131698" y="204835"/>
                  </a:cubicBezTo>
                  <a:lnTo>
                    <a:pt x="151317" y="93669"/>
                  </a:lnTo>
                  <a:cubicBezTo>
                    <a:pt x="152067" y="89882"/>
                    <a:pt x="152480" y="86037"/>
                    <a:pt x="152550" y="82179"/>
                  </a:cubicBezTo>
                  <a:cubicBezTo>
                    <a:pt x="152550" y="67091"/>
                    <a:pt x="145717" y="56753"/>
                    <a:pt x="128528" y="56753"/>
                  </a:cubicBezTo>
                  <a:cubicBezTo>
                    <a:pt x="122085" y="56802"/>
                    <a:pt x="115657" y="57339"/>
                    <a:pt x="109295" y="58360"/>
                  </a:cubicBezTo>
                  <a:cubicBezTo>
                    <a:pt x="96474" y="60316"/>
                    <a:pt x="92881" y="64297"/>
                    <a:pt x="90486" y="75403"/>
                  </a:cubicBezTo>
                  <a:close/>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4" name="Freeform: Shape 13">
              <a:extLst>
                <a:ext uri="{FF2B5EF4-FFF2-40B4-BE49-F238E27FC236}">
                  <a16:creationId xmlns:a16="http://schemas.microsoft.com/office/drawing/2014/main" id="{06E86144-01C2-B2D5-58A2-0E600245C39C}"/>
                </a:ext>
              </a:extLst>
            </p:cNvPr>
            <p:cNvSpPr/>
            <p:nvPr/>
          </p:nvSpPr>
          <p:spPr bwMode="gray">
            <a:xfrm>
              <a:off x="10892552" y="434264"/>
              <a:ext cx="240374" cy="317187"/>
            </a:xfrm>
            <a:custGeom>
              <a:avLst/>
              <a:gdLst>
                <a:gd name="connsiteX0" fmla="*/ 135823 w 240374"/>
                <a:gd name="connsiteY0" fmla="*/ 227919 h 317187"/>
                <a:gd name="connsiteX1" fmla="*/ 97393 w 240374"/>
                <a:gd name="connsiteY1" fmla="*/ 262844 h 317187"/>
                <a:gd name="connsiteX2" fmla="*/ 66150 w 240374"/>
                <a:gd name="connsiteY2" fmla="*/ 223972 h 317187"/>
                <a:gd name="connsiteX3" fmla="*/ 123001 w 240374"/>
                <a:gd name="connsiteY3" fmla="*/ 146543 h 317187"/>
                <a:gd name="connsiteX4" fmla="*/ 149912 w 240374"/>
                <a:gd name="connsiteY4" fmla="*/ 151293 h 317187"/>
                <a:gd name="connsiteX5" fmla="*/ 228179 w 240374"/>
                <a:gd name="connsiteY5" fmla="*/ 33 h 317187"/>
                <a:gd name="connsiteX6" fmla="*/ 190560 w 240374"/>
                <a:gd name="connsiteY6" fmla="*/ 5202 h 317187"/>
                <a:gd name="connsiteX7" fmla="*/ 172948 w 240374"/>
                <a:gd name="connsiteY7" fmla="*/ 20674 h 317187"/>
                <a:gd name="connsiteX8" fmla="*/ 159352 w 240374"/>
                <a:gd name="connsiteY8" fmla="*/ 98487 h 317187"/>
                <a:gd name="connsiteX9" fmla="*/ 124903 w 240374"/>
                <a:gd name="connsiteY9" fmla="*/ 92933 h 317187"/>
                <a:gd name="connsiteX10" fmla="*/ 0 w 240374"/>
                <a:gd name="connsiteY10" fmla="*/ 230259 h 317187"/>
                <a:gd name="connsiteX11" fmla="*/ 90490 w 240374"/>
                <a:gd name="connsiteY11" fmla="*/ 317187 h 317187"/>
                <a:gd name="connsiteX12" fmla="*/ 201374 w 240374"/>
                <a:gd name="connsiteY12" fmla="*/ 231446 h 317187"/>
                <a:gd name="connsiteX13" fmla="*/ 240120 w 240374"/>
                <a:gd name="connsiteY13" fmla="*/ 12746 h 317187"/>
                <a:gd name="connsiteX14" fmla="*/ 228073 w 240374"/>
                <a:gd name="connsiteY14" fmla="*/ 33 h 317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0374" h="317187">
                  <a:moveTo>
                    <a:pt x="135823" y="227919"/>
                  </a:moveTo>
                  <a:cubicBezTo>
                    <a:pt x="131032" y="254916"/>
                    <a:pt x="113808" y="263263"/>
                    <a:pt x="97393" y="262844"/>
                  </a:cubicBezTo>
                  <a:cubicBezTo>
                    <a:pt x="80979" y="262425"/>
                    <a:pt x="66150" y="250166"/>
                    <a:pt x="66150" y="223972"/>
                  </a:cubicBezTo>
                  <a:cubicBezTo>
                    <a:pt x="66150" y="193378"/>
                    <a:pt x="80240" y="146543"/>
                    <a:pt x="123001" y="146543"/>
                  </a:cubicBezTo>
                  <a:cubicBezTo>
                    <a:pt x="132212" y="146179"/>
                    <a:pt x="141395" y="147800"/>
                    <a:pt x="149912" y="151293"/>
                  </a:cubicBezTo>
                  <a:close/>
                  <a:moveTo>
                    <a:pt x="228179" y="33"/>
                  </a:moveTo>
                  <a:cubicBezTo>
                    <a:pt x="215541" y="951"/>
                    <a:pt x="202973" y="2678"/>
                    <a:pt x="190560" y="5202"/>
                  </a:cubicBezTo>
                  <a:cubicBezTo>
                    <a:pt x="184149" y="6354"/>
                    <a:pt x="175343" y="7961"/>
                    <a:pt x="172948" y="20674"/>
                  </a:cubicBezTo>
                  <a:lnTo>
                    <a:pt x="159352" y="98487"/>
                  </a:lnTo>
                  <a:cubicBezTo>
                    <a:pt x="148193" y="95025"/>
                    <a:pt x="136594" y="93155"/>
                    <a:pt x="124903" y="92933"/>
                  </a:cubicBezTo>
                  <a:cubicBezTo>
                    <a:pt x="49243" y="92933"/>
                    <a:pt x="0" y="155624"/>
                    <a:pt x="0" y="230259"/>
                  </a:cubicBezTo>
                  <a:cubicBezTo>
                    <a:pt x="0" y="289003"/>
                    <a:pt x="44030" y="317187"/>
                    <a:pt x="90490" y="317187"/>
                  </a:cubicBezTo>
                  <a:cubicBezTo>
                    <a:pt x="152519" y="317187"/>
                    <a:pt x="191370" y="288619"/>
                    <a:pt x="201374" y="231446"/>
                  </a:cubicBezTo>
                  <a:lnTo>
                    <a:pt x="240120" y="12746"/>
                  </a:lnTo>
                  <a:cubicBezTo>
                    <a:pt x="241705" y="3176"/>
                    <a:pt x="235682" y="-386"/>
                    <a:pt x="228073" y="33"/>
                  </a:cubicBezTo>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5" name="Freeform: Shape 14">
              <a:extLst>
                <a:ext uri="{FF2B5EF4-FFF2-40B4-BE49-F238E27FC236}">
                  <a16:creationId xmlns:a16="http://schemas.microsoft.com/office/drawing/2014/main" id="{67BE76AE-0D14-72A3-597A-10EC6E020CC8}"/>
                </a:ext>
              </a:extLst>
            </p:cNvPr>
            <p:cNvSpPr/>
            <p:nvPr/>
          </p:nvSpPr>
          <p:spPr bwMode="gray">
            <a:xfrm>
              <a:off x="11114249" y="526568"/>
              <a:ext cx="197077" cy="224987"/>
            </a:xfrm>
            <a:custGeom>
              <a:avLst/>
              <a:gdLst>
                <a:gd name="connsiteX0" fmla="*/ 125468 w 197077"/>
                <a:gd name="connsiteY0" fmla="*/ 146092 h 224987"/>
                <a:gd name="connsiteX1" fmla="*/ 84256 w 197077"/>
                <a:gd name="connsiteY1" fmla="*/ 174241 h 224987"/>
                <a:gd name="connsiteX2" fmla="*/ 59600 w 197077"/>
                <a:gd name="connsiteY2" fmla="*/ 154019 h 224987"/>
                <a:gd name="connsiteX3" fmla="*/ 101868 w 197077"/>
                <a:gd name="connsiteY3" fmla="*/ 127407 h 224987"/>
                <a:gd name="connsiteX4" fmla="*/ 128286 w 197077"/>
                <a:gd name="connsiteY4" fmla="*/ 129816 h 224987"/>
                <a:gd name="connsiteX5" fmla="*/ 111378 w 197077"/>
                <a:gd name="connsiteY5" fmla="*/ 0 h 224987"/>
                <a:gd name="connsiteX6" fmla="*/ 42093 w 197077"/>
                <a:gd name="connsiteY6" fmla="*/ 13970 h 224987"/>
                <a:gd name="connsiteX7" fmla="*/ 32900 w 197077"/>
                <a:gd name="connsiteY7" fmla="*/ 34227 h 224987"/>
                <a:gd name="connsiteX8" fmla="*/ 42093 w 197077"/>
                <a:gd name="connsiteY8" fmla="*/ 55182 h 224987"/>
                <a:gd name="connsiteX9" fmla="*/ 60903 w 197077"/>
                <a:gd name="connsiteY9" fmla="*/ 61154 h 224987"/>
                <a:gd name="connsiteX10" fmla="*/ 101340 w 197077"/>
                <a:gd name="connsiteY10" fmla="*/ 51654 h 224987"/>
                <a:gd name="connsiteX11" fmla="*/ 136563 w 197077"/>
                <a:gd name="connsiteY11" fmla="*/ 82214 h 224987"/>
                <a:gd name="connsiteX12" fmla="*/ 135824 w 197077"/>
                <a:gd name="connsiteY12" fmla="*/ 86719 h 224987"/>
                <a:gd name="connsiteX13" fmla="*/ 102995 w 197077"/>
                <a:gd name="connsiteY13" fmla="*/ 84344 h 224987"/>
                <a:gd name="connsiteX14" fmla="*/ 107 w 197077"/>
                <a:gd name="connsiteY14" fmla="*/ 164672 h 224987"/>
                <a:gd name="connsiteX15" fmla="*/ 76965 w 197077"/>
                <a:gd name="connsiteY15" fmla="*/ 224987 h 224987"/>
                <a:gd name="connsiteX16" fmla="*/ 185066 w 197077"/>
                <a:gd name="connsiteY16" fmla="*/ 148781 h 224987"/>
                <a:gd name="connsiteX17" fmla="*/ 195070 w 197077"/>
                <a:gd name="connsiteY17" fmla="*/ 93599 h 224987"/>
                <a:gd name="connsiteX18" fmla="*/ 197078 w 197077"/>
                <a:gd name="connsiteY18" fmla="*/ 72644 h 224987"/>
                <a:gd name="connsiteX19" fmla="*/ 111414 w 197077"/>
                <a:gd name="connsiteY19" fmla="*/ 0 h 224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97077" h="224987">
                  <a:moveTo>
                    <a:pt x="125468" y="146092"/>
                  </a:moveTo>
                  <a:cubicBezTo>
                    <a:pt x="122685" y="165126"/>
                    <a:pt x="105848" y="174241"/>
                    <a:pt x="84256" y="174241"/>
                  </a:cubicBezTo>
                  <a:cubicBezTo>
                    <a:pt x="68617" y="174241"/>
                    <a:pt x="59600" y="166732"/>
                    <a:pt x="59600" y="154019"/>
                  </a:cubicBezTo>
                  <a:cubicBezTo>
                    <a:pt x="59600" y="133064"/>
                    <a:pt x="81227" y="127407"/>
                    <a:pt x="101868" y="127407"/>
                  </a:cubicBezTo>
                  <a:cubicBezTo>
                    <a:pt x="110727" y="127491"/>
                    <a:pt x="119561" y="128297"/>
                    <a:pt x="128286" y="129816"/>
                  </a:cubicBezTo>
                  <a:close/>
                  <a:moveTo>
                    <a:pt x="111378" y="0"/>
                  </a:moveTo>
                  <a:cubicBezTo>
                    <a:pt x="84151" y="0"/>
                    <a:pt x="64918" y="5134"/>
                    <a:pt x="42093" y="13970"/>
                  </a:cubicBezTo>
                  <a:cubicBezTo>
                    <a:pt x="35683" y="16345"/>
                    <a:pt x="27300" y="21514"/>
                    <a:pt x="32900" y="34227"/>
                  </a:cubicBezTo>
                  <a:lnTo>
                    <a:pt x="42093" y="55182"/>
                  </a:lnTo>
                  <a:cubicBezTo>
                    <a:pt x="47307" y="66707"/>
                    <a:pt x="56183" y="63144"/>
                    <a:pt x="60903" y="61154"/>
                  </a:cubicBezTo>
                  <a:cubicBezTo>
                    <a:pt x="72527" y="56788"/>
                    <a:pt x="87743" y="51654"/>
                    <a:pt x="101340" y="51654"/>
                  </a:cubicBezTo>
                  <a:cubicBezTo>
                    <a:pt x="126983" y="51654"/>
                    <a:pt x="139769" y="62132"/>
                    <a:pt x="136563" y="82214"/>
                  </a:cubicBezTo>
                  <a:lnTo>
                    <a:pt x="135824" y="86719"/>
                  </a:lnTo>
                  <a:cubicBezTo>
                    <a:pt x="124954" y="85129"/>
                    <a:pt x="113982" y="84336"/>
                    <a:pt x="102995" y="84344"/>
                  </a:cubicBezTo>
                  <a:cubicBezTo>
                    <a:pt x="49350" y="84344"/>
                    <a:pt x="-2676" y="104181"/>
                    <a:pt x="107" y="164672"/>
                  </a:cubicBezTo>
                  <a:cubicBezTo>
                    <a:pt x="1692" y="203578"/>
                    <a:pt x="37726" y="224987"/>
                    <a:pt x="76965" y="224987"/>
                  </a:cubicBezTo>
                  <a:cubicBezTo>
                    <a:pt x="139029" y="224987"/>
                    <a:pt x="176261" y="198793"/>
                    <a:pt x="185066" y="148781"/>
                  </a:cubicBezTo>
                  <a:lnTo>
                    <a:pt x="195070" y="93599"/>
                  </a:lnTo>
                  <a:cubicBezTo>
                    <a:pt x="196310" y="86679"/>
                    <a:pt x="196983" y="79671"/>
                    <a:pt x="197078" y="72644"/>
                  </a:cubicBezTo>
                  <a:cubicBezTo>
                    <a:pt x="197078" y="26997"/>
                    <a:pt x="165376" y="0"/>
                    <a:pt x="111414" y="0"/>
                  </a:cubicBezTo>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6" name="Freeform: Shape 15">
              <a:extLst>
                <a:ext uri="{FF2B5EF4-FFF2-40B4-BE49-F238E27FC236}">
                  <a16:creationId xmlns:a16="http://schemas.microsoft.com/office/drawing/2014/main" id="{B4C39D47-2BBB-BB31-87AB-8CE823831742}"/>
                </a:ext>
              </a:extLst>
            </p:cNvPr>
            <p:cNvSpPr/>
            <p:nvPr/>
          </p:nvSpPr>
          <p:spPr bwMode="gray">
            <a:xfrm>
              <a:off x="11317014" y="528322"/>
              <a:ext cx="101367" cy="217995"/>
            </a:xfrm>
            <a:custGeom>
              <a:avLst/>
              <a:gdLst>
                <a:gd name="connsiteX0" fmla="*/ 32742 w 101367"/>
                <a:gd name="connsiteY0" fmla="*/ 20703 h 217995"/>
                <a:gd name="connsiteX1" fmla="*/ 50354 w 101367"/>
                <a:gd name="connsiteY1" fmla="*/ 5197 h 217995"/>
                <a:gd name="connsiteX2" fmla="*/ 89100 w 101367"/>
                <a:gd name="connsiteY2" fmla="*/ 28 h 217995"/>
                <a:gd name="connsiteX3" fmla="*/ 101111 w 101367"/>
                <a:gd name="connsiteY3" fmla="*/ 12741 h 217995"/>
                <a:gd name="connsiteX4" fmla="*/ 67966 w 101367"/>
                <a:gd name="connsiteY4" fmla="*/ 200917 h 217995"/>
                <a:gd name="connsiteX5" fmla="*/ 50354 w 101367"/>
                <a:gd name="connsiteY5" fmla="*/ 217995 h 217995"/>
                <a:gd name="connsiteX6" fmla="*/ 11925 w 101367"/>
                <a:gd name="connsiteY6" fmla="*/ 217995 h 217995"/>
                <a:gd name="connsiteX7" fmla="*/ 301 w 101367"/>
                <a:gd name="connsiteY7" fmla="*/ 202907 h 217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367" h="217995">
                  <a:moveTo>
                    <a:pt x="32742" y="20703"/>
                  </a:moveTo>
                  <a:cubicBezTo>
                    <a:pt x="35137" y="7991"/>
                    <a:pt x="43943" y="6384"/>
                    <a:pt x="50354" y="5197"/>
                  </a:cubicBezTo>
                  <a:cubicBezTo>
                    <a:pt x="63154" y="2704"/>
                    <a:pt x="76092" y="978"/>
                    <a:pt x="89100" y="28"/>
                  </a:cubicBezTo>
                  <a:cubicBezTo>
                    <a:pt x="96708" y="-356"/>
                    <a:pt x="102696" y="3206"/>
                    <a:pt x="101111" y="12741"/>
                  </a:cubicBezTo>
                  <a:lnTo>
                    <a:pt x="67966" y="200917"/>
                  </a:lnTo>
                  <a:cubicBezTo>
                    <a:pt x="65993" y="211639"/>
                    <a:pt x="60921" y="217995"/>
                    <a:pt x="50354" y="217995"/>
                  </a:cubicBezTo>
                  <a:lnTo>
                    <a:pt x="11925" y="217995"/>
                  </a:lnTo>
                  <a:cubicBezTo>
                    <a:pt x="3506" y="217995"/>
                    <a:pt x="-1284" y="212826"/>
                    <a:pt x="301" y="202907"/>
                  </a:cubicBezTo>
                  <a:close/>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7" name="Freeform: Shape 16">
              <a:extLst>
                <a:ext uri="{FF2B5EF4-FFF2-40B4-BE49-F238E27FC236}">
                  <a16:creationId xmlns:a16="http://schemas.microsoft.com/office/drawing/2014/main" id="{4F50C7AA-FF94-6D70-9804-821FD784E819}"/>
                </a:ext>
              </a:extLst>
            </p:cNvPr>
            <p:cNvSpPr/>
            <p:nvPr/>
          </p:nvSpPr>
          <p:spPr bwMode="gray">
            <a:xfrm>
              <a:off x="11354598" y="433493"/>
              <a:ext cx="78368" cy="72259"/>
            </a:xfrm>
            <a:custGeom>
              <a:avLst/>
              <a:gdLst>
                <a:gd name="connsiteX0" fmla="*/ 43626 w 78368"/>
                <a:gd name="connsiteY0" fmla="*/ 0 h 72259"/>
                <a:gd name="connsiteX1" fmla="*/ 78039 w 78368"/>
                <a:gd name="connsiteY1" fmla="*/ 38103 h 72259"/>
                <a:gd name="connsiteX2" fmla="*/ 36018 w 78368"/>
                <a:gd name="connsiteY2" fmla="*/ 72260 h 72259"/>
                <a:gd name="connsiteX3" fmla="*/ 371 w 78368"/>
                <a:gd name="connsiteY3" fmla="*/ 34157 h 72259"/>
                <a:gd name="connsiteX4" fmla="*/ 43626 w 78368"/>
                <a:gd name="connsiteY4" fmla="*/ 0 h 722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368" h="72259">
                  <a:moveTo>
                    <a:pt x="43626" y="0"/>
                  </a:moveTo>
                  <a:cubicBezTo>
                    <a:pt x="65641" y="0"/>
                    <a:pt x="80822" y="16275"/>
                    <a:pt x="78039" y="38103"/>
                  </a:cubicBezTo>
                  <a:cubicBezTo>
                    <a:pt x="74834" y="57172"/>
                    <a:pt x="59618" y="72260"/>
                    <a:pt x="36018" y="72260"/>
                  </a:cubicBezTo>
                  <a:cubicBezTo>
                    <a:pt x="13968" y="72260"/>
                    <a:pt x="-2728" y="57172"/>
                    <a:pt x="371" y="34157"/>
                  </a:cubicBezTo>
                  <a:cubicBezTo>
                    <a:pt x="3189" y="16275"/>
                    <a:pt x="20378" y="0"/>
                    <a:pt x="43626" y="0"/>
                  </a:cubicBezTo>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8" name="Freeform: Shape 17">
              <a:extLst>
                <a:ext uri="{FF2B5EF4-FFF2-40B4-BE49-F238E27FC236}">
                  <a16:creationId xmlns:a16="http://schemas.microsoft.com/office/drawing/2014/main" id="{D0FD2B62-E07B-C83A-CDFE-D0956CE1571B}"/>
                </a:ext>
              </a:extLst>
            </p:cNvPr>
            <p:cNvSpPr/>
            <p:nvPr/>
          </p:nvSpPr>
          <p:spPr bwMode="gray">
            <a:xfrm>
              <a:off x="11415524" y="527448"/>
              <a:ext cx="155645" cy="218868"/>
            </a:xfrm>
            <a:custGeom>
              <a:avLst/>
              <a:gdLst>
                <a:gd name="connsiteX0" fmla="*/ 24334 w 155645"/>
                <a:gd name="connsiteY0" fmla="*/ 67608 h 218868"/>
                <a:gd name="connsiteX1" fmla="*/ 110808 w 155645"/>
                <a:gd name="connsiteY1" fmla="*/ 133 h 218868"/>
                <a:gd name="connsiteX2" fmla="*/ 143637 w 155645"/>
                <a:gd name="connsiteY2" fmla="*/ 1705 h 218868"/>
                <a:gd name="connsiteX3" fmla="*/ 155260 w 155645"/>
                <a:gd name="connsiteY3" fmla="*/ 16792 h 218868"/>
                <a:gd name="connsiteX4" fmla="*/ 150047 w 155645"/>
                <a:gd name="connsiteY4" fmla="*/ 45012 h 218868"/>
                <a:gd name="connsiteX5" fmla="*/ 132436 w 155645"/>
                <a:gd name="connsiteY5" fmla="*/ 54896 h 218868"/>
                <a:gd name="connsiteX6" fmla="*/ 124475 w 155645"/>
                <a:gd name="connsiteY6" fmla="*/ 54896 h 218868"/>
                <a:gd name="connsiteX7" fmla="*/ 88406 w 155645"/>
                <a:gd name="connsiteY7" fmla="*/ 85490 h 218868"/>
                <a:gd name="connsiteX8" fmla="*/ 67976 w 155645"/>
                <a:gd name="connsiteY8" fmla="*/ 201790 h 218868"/>
                <a:gd name="connsiteX9" fmla="*/ 50364 w 155645"/>
                <a:gd name="connsiteY9" fmla="*/ 218869 h 218868"/>
                <a:gd name="connsiteX10" fmla="*/ 11900 w 155645"/>
                <a:gd name="connsiteY10" fmla="*/ 218869 h 218868"/>
                <a:gd name="connsiteX11" fmla="*/ 311 w 155645"/>
                <a:gd name="connsiteY11" fmla="*/ 203781 h 21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5645" h="218868">
                  <a:moveTo>
                    <a:pt x="24334" y="67608"/>
                  </a:moveTo>
                  <a:cubicBezTo>
                    <a:pt x="33527" y="16792"/>
                    <a:pt x="69949" y="133"/>
                    <a:pt x="110808" y="133"/>
                  </a:cubicBezTo>
                  <a:cubicBezTo>
                    <a:pt x="121777" y="-274"/>
                    <a:pt x="132760" y="252"/>
                    <a:pt x="143637" y="1705"/>
                  </a:cubicBezTo>
                  <a:cubicBezTo>
                    <a:pt x="153640" y="3311"/>
                    <a:pt x="156846" y="8480"/>
                    <a:pt x="155260" y="16792"/>
                  </a:cubicBezTo>
                  <a:lnTo>
                    <a:pt x="150047" y="45012"/>
                  </a:lnTo>
                  <a:cubicBezTo>
                    <a:pt x="148427" y="54512"/>
                    <a:pt x="140819" y="54896"/>
                    <a:pt x="132436" y="54896"/>
                  </a:cubicBezTo>
                  <a:lnTo>
                    <a:pt x="124475" y="54896"/>
                  </a:lnTo>
                  <a:cubicBezTo>
                    <a:pt x="102812" y="54896"/>
                    <a:pt x="92421" y="63243"/>
                    <a:pt x="88406" y="85490"/>
                  </a:cubicBezTo>
                  <a:lnTo>
                    <a:pt x="67976" y="201790"/>
                  </a:lnTo>
                  <a:cubicBezTo>
                    <a:pt x="66004" y="212512"/>
                    <a:pt x="60931" y="218869"/>
                    <a:pt x="50364" y="218869"/>
                  </a:cubicBezTo>
                  <a:lnTo>
                    <a:pt x="11900" y="218869"/>
                  </a:lnTo>
                  <a:cubicBezTo>
                    <a:pt x="3517" y="218869"/>
                    <a:pt x="-1309" y="213700"/>
                    <a:pt x="311" y="203781"/>
                  </a:cubicBezTo>
                  <a:close/>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grpSp>
      <p:sp>
        <p:nvSpPr>
          <p:cNvPr id="6" name="Textfeld 3">
            <a:extLst>
              <a:ext uri="{FF2B5EF4-FFF2-40B4-BE49-F238E27FC236}">
                <a16:creationId xmlns:a16="http://schemas.microsoft.com/office/drawing/2014/main" id="{B89B2049-529C-D144-C48C-1075FE539E5D}"/>
              </a:ext>
            </a:extLst>
          </p:cNvPr>
          <p:cNvSpPr txBox="1"/>
          <p:nvPr/>
        </p:nvSpPr>
        <p:spPr>
          <a:xfrm>
            <a:off x="871865" y="869320"/>
            <a:ext cx="9577064" cy="913070"/>
          </a:xfrm>
          <a:prstGeom prst="rect">
            <a:avLst/>
          </a:prstGeom>
          <a:noFill/>
        </p:spPr>
        <p:txBody>
          <a:bodyPr wrap="square">
            <a:spAutoFit/>
          </a:bodyPr>
          <a:lstStyle/>
          <a:p>
            <a:r>
              <a:rPr lang="en-CA" sz="4000" b="1" baseline="30000">
                <a:solidFill>
                  <a:schemeClr val="bg1"/>
                </a:solidFill>
              </a:rPr>
              <a:t>Princess Máxima Center for Pediatric Oncology</a:t>
            </a:r>
          </a:p>
          <a:p>
            <a:r>
              <a:rPr lang="en-CA" sz="4000" b="1" baseline="30000">
                <a:solidFill>
                  <a:schemeClr val="bg1"/>
                </a:solidFill>
              </a:rPr>
              <a:t>Utrecht, NL</a:t>
            </a:r>
          </a:p>
        </p:txBody>
      </p:sp>
      <p:pic>
        <p:nvPicPr>
          <p:cNvPr id="4" name="Graphic 3">
            <a:extLst>
              <a:ext uri="{FF2B5EF4-FFF2-40B4-BE49-F238E27FC236}">
                <a16:creationId xmlns:a16="http://schemas.microsoft.com/office/drawing/2014/main" id="{81CECF1E-6C48-CAAA-7541-9AEFCCE5698B}"/>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10645943" y="5365955"/>
            <a:ext cx="1245449" cy="1245449"/>
          </a:xfrm>
          <a:prstGeom prst="rect">
            <a:avLst/>
          </a:prstGeom>
        </p:spPr>
      </p:pic>
      <p:sp>
        <p:nvSpPr>
          <p:cNvPr id="2" name="Rectangle: Rounded Corners 1">
            <a:extLst>
              <a:ext uri="{FF2B5EF4-FFF2-40B4-BE49-F238E27FC236}">
                <a16:creationId xmlns:a16="http://schemas.microsoft.com/office/drawing/2014/main" id="{8396A2D4-02DE-2037-71BE-D8026EB60663}"/>
              </a:ext>
            </a:extLst>
          </p:cNvPr>
          <p:cNvSpPr/>
          <p:nvPr/>
        </p:nvSpPr>
        <p:spPr>
          <a:xfrm>
            <a:off x="965869" y="2055464"/>
            <a:ext cx="2478024" cy="3751447"/>
          </a:xfrm>
          <a:prstGeom prst="roundRect">
            <a:avLst>
              <a:gd name="adj" fmla="val 7348"/>
            </a:avLst>
          </a:prstGeom>
          <a:solidFill>
            <a:srgbClr val="016AB3">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r>
              <a:rPr lang="en-US" sz="1400"/>
              <a:t>The center is a unique hospital that brings together complex care, innovative research, as well as a learning academy.</a:t>
            </a:r>
          </a:p>
          <a:p>
            <a:endParaRPr lang="en-US" sz="1400"/>
          </a:p>
          <a:p>
            <a:r>
              <a:rPr lang="en-US" sz="1400"/>
              <a:t>There are more than 30 independent research groups working within the science division; performing pre-clinical and clinical research on childhood cancer. </a:t>
            </a:r>
          </a:p>
          <a:p>
            <a:endParaRPr lang="en-US" sz="1400"/>
          </a:p>
          <a:p>
            <a:r>
              <a:rPr lang="en-US" sz="1400"/>
              <a:t>DL systems: 1</a:t>
            </a:r>
          </a:p>
          <a:p>
            <a:r>
              <a:rPr lang="en-US" sz="1400"/>
              <a:t>Total load sizing: 77 kg/h</a:t>
            </a:r>
          </a:p>
        </p:txBody>
      </p:sp>
    </p:spTree>
    <p:extLst>
      <p:ext uri="{BB962C8B-B14F-4D97-AF65-F5344CB8AC3E}">
        <p14:creationId xmlns:p14="http://schemas.microsoft.com/office/powerpoint/2010/main" val="1355956727"/>
      </p:ext>
    </p:extLst>
  </p:cSld>
  <p:clrMapOvr>
    <a:masterClrMapping/>
  </p:clrMapOvr>
  <p:transition spd="slow">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12BFCB-0FF1-26EE-C5BF-A590A796C126}"/>
            </a:ext>
          </a:extLst>
        </p:cNvPr>
        <p:cNvGrpSpPr/>
        <p:nvPr/>
      </p:nvGrpSpPr>
      <p:grpSpPr>
        <a:xfrm>
          <a:off x="0" y="0"/>
          <a:ext cx="0" cy="0"/>
          <a:chOff x="0" y="0"/>
          <a:chExt cx="0" cy="0"/>
        </a:xfrm>
      </p:grpSpPr>
      <p:pic>
        <p:nvPicPr>
          <p:cNvPr id="5" name="Grafik 4">
            <a:extLst>
              <a:ext uri="{FF2B5EF4-FFF2-40B4-BE49-F238E27FC236}">
                <a16:creationId xmlns:a16="http://schemas.microsoft.com/office/drawing/2014/main" id="{D59072B2-0B2A-29EE-CF52-807926C808C3}"/>
              </a:ext>
            </a:extLst>
          </p:cNvPr>
          <p:cNvPicPr>
            <a:picLocks noChangeAspect="1"/>
          </p:cNvPicPr>
          <p:nvPr/>
        </p:nvPicPr>
        <p:blipFill>
          <a:blip r:embed="rId3">
            <a:extLst>
              <a:ext uri="{28A0092B-C50C-407E-A947-70E740481C1C}">
                <a14:useLocalDpi xmlns:a14="http://schemas.microsoft.com/office/drawing/2010/main" val="0"/>
              </a:ext>
            </a:extLst>
          </a:blip>
          <a:srcRect t="418" b="15130"/>
          <a:stretch>
            <a:fillRect/>
          </a:stretch>
        </p:blipFill>
        <p:spPr>
          <a:xfrm>
            <a:off x="0" y="-6226"/>
            <a:ext cx="12192000" cy="6864226"/>
          </a:xfrm>
          <a:prstGeom prst="rect">
            <a:avLst/>
          </a:prstGeom>
        </p:spPr>
      </p:pic>
      <p:sp>
        <p:nvSpPr>
          <p:cNvPr id="3" name="Rechteck 2">
            <a:extLst>
              <a:ext uri="{FF2B5EF4-FFF2-40B4-BE49-F238E27FC236}">
                <a16:creationId xmlns:a16="http://schemas.microsoft.com/office/drawing/2014/main" id="{5E6B87DF-3270-3C99-BF05-0D580AD6AB8C}"/>
              </a:ext>
            </a:extLst>
          </p:cNvPr>
          <p:cNvSpPr/>
          <p:nvPr/>
        </p:nvSpPr>
        <p:spPr>
          <a:xfrm>
            <a:off x="0" y="-13742"/>
            <a:ext cx="12192000" cy="6864226"/>
          </a:xfrm>
          <a:prstGeom prst="rect">
            <a:avLst/>
          </a:prstGeom>
          <a:gradFill flip="none" rotWithShape="1">
            <a:gsLst>
              <a:gs pos="28000">
                <a:srgbClr val="016AB3">
                  <a:alpha val="90000"/>
                </a:srgbClr>
              </a:gs>
              <a:gs pos="63000">
                <a:srgbClr val="016AB3">
                  <a:alpha val="35000"/>
                </a:srgbClr>
              </a:gs>
            </a:gsLst>
            <a:lin ang="1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noProof="0"/>
          </a:p>
        </p:txBody>
      </p:sp>
      <p:sp>
        <p:nvSpPr>
          <p:cNvPr id="2" name="Textfeld 1">
            <a:extLst>
              <a:ext uri="{FF2B5EF4-FFF2-40B4-BE49-F238E27FC236}">
                <a16:creationId xmlns:a16="http://schemas.microsoft.com/office/drawing/2014/main" id="{469A8A29-0473-E3EE-BE3F-A022886B3FFF}"/>
              </a:ext>
            </a:extLst>
          </p:cNvPr>
          <p:cNvSpPr txBox="1"/>
          <p:nvPr/>
        </p:nvSpPr>
        <p:spPr>
          <a:xfrm>
            <a:off x="844087" y="2573532"/>
            <a:ext cx="6375700" cy="461665"/>
          </a:xfrm>
          <a:prstGeom prst="rect">
            <a:avLst/>
          </a:prstGeom>
          <a:noFill/>
        </p:spPr>
        <p:txBody>
          <a:bodyPr wrap="square" rtlCol="0">
            <a:spAutoFit/>
          </a:bodyPr>
          <a:lstStyle/>
          <a:p>
            <a:pPr algn="l" fontAlgn="auto"/>
            <a:r>
              <a:rPr lang="en-CA" sz="2400" noProof="0">
                <a:solidFill>
                  <a:srgbClr val="8AB2DB"/>
                </a:solidFill>
                <a:latin typeface="Calibri" panose="020F0502020204030204" pitchFamily="34" charset="0"/>
                <a:cs typeface="Calibri" panose="020F0502020204030204" pitchFamily="34" charset="0"/>
              </a:rPr>
              <a:t>SPOTLIGHT</a:t>
            </a:r>
            <a:endParaRPr lang="en-CA" sz="2400" i="0" noProof="0">
              <a:solidFill>
                <a:srgbClr val="8AB2DB"/>
              </a:solidFill>
              <a:latin typeface="Calibri" panose="020F0502020204030204" pitchFamily="34" charset="0"/>
              <a:cs typeface="Calibri" panose="020F0502020204030204" pitchFamily="34" charset="0"/>
            </a:endParaRPr>
          </a:p>
        </p:txBody>
      </p:sp>
      <p:sp>
        <p:nvSpPr>
          <p:cNvPr id="6" name="Textfeld 5">
            <a:extLst>
              <a:ext uri="{FF2B5EF4-FFF2-40B4-BE49-F238E27FC236}">
                <a16:creationId xmlns:a16="http://schemas.microsoft.com/office/drawing/2014/main" id="{E7FF88A2-8A5F-270E-6DAA-4D337718E5DD}"/>
              </a:ext>
            </a:extLst>
          </p:cNvPr>
          <p:cNvSpPr txBox="1"/>
          <p:nvPr/>
        </p:nvSpPr>
        <p:spPr>
          <a:xfrm>
            <a:off x="844087" y="2918055"/>
            <a:ext cx="9577064" cy="1938992"/>
          </a:xfrm>
          <a:prstGeom prst="rect">
            <a:avLst/>
          </a:prstGeom>
          <a:noFill/>
        </p:spPr>
        <p:txBody>
          <a:bodyPr wrap="square">
            <a:spAutoFit/>
          </a:bodyPr>
          <a:lstStyle/>
          <a:p>
            <a:r>
              <a:rPr lang="en-CA" sz="6000" b="1" noProof="0">
                <a:solidFill>
                  <a:srgbClr val="FFFFFF"/>
                </a:solidFill>
                <a:latin typeface="Calibri" panose="020F0502020204030204" pitchFamily="34" charset="0"/>
              </a:rPr>
              <a:t>DL Hybrid Humidifier</a:t>
            </a:r>
            <a:br>
              <a:rPr lang="en-CA" sz="6000" b="1" noProof="0">
                <a:solidFill>
                  <a:srgbClr val="FFFFFF"/>
                </a:solidFill>
                <a:latin typeface="Calibri" panose="020F0502020204030204" pitchFamily="34" charset="0"/>
              </a:rPr>
            </a:br>
            <a:r>
              <a:rPr lang="en-CA" sz="6000" noProof="0">
                <a:solidFill>
                  <a:srgbClr val="FFFFFF"/>
                </a:solidFill>
                <a:latin typeface="Calibri" panose="020F0502020204030204" pitchFamily="34" charset="0"/>
              </a:rPr>
              <a:t>in Hospitals</a:t>
            </a:r>
          </a:p>
        </p:txBody>
      </p:sp>
      <p:pic>
        <p:nvPicPr>
          <p:cNvPr id="8" name="Picture 7" descr="A white letter on a black background&#10;&#10;AI-generated content may be incorrect.">
            <a:extLst>
              <a:ext uri="{FF2B5EF4-FFF2-40B4-BE49-F238E27FC236}">
                <a16:creationId xmlns:a16="http://schemas.microsoft.com/office/drawing/2014/main" id="{717AB6A3-F0A9-32A8-9F7C-E794797862B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61490" y="439159"/>
            <a:ext cx="1707119" cy="330592"/>
          </a:xfrm>
          <a:prstGeom prst="rect">
            <a:avLst/>
          </a:prstGeom>
        </p:spPr>
      </p:pic>
    </p:spTree>
    <p:extLst>
      <p:ext uri="{BB962C8B-B14F-4D97-AF65-F5344CB8AC3E}">
        <p14:creationId xmlns:p14="http://schemas.microsoft.com/office/powerpoint/2010/main" val="1501440929"/>
      </p:ext>
    </p:extLst>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42F129-9560-93EE-C043-478EC9528F36}"/>
            </a:ext>
          </a:extLst>
        </p:cNvPr>
        <p:cNvGrpSpPr/>
        <p:nvPr/>
      </p:nvGrpSpPr>
      <p:grpSpPr>
        <a:xfrm>
          <a:off x="0" y="0"/>
          <a:ext cx="0" cy="0"/>
          <a:chOff x="0" y="0"/>
          <a:chExt cx="0" cy="0"/>
        </a:xfrm>
      </p:grpSpPr>
      <p:pic>
        <p:nvPicPr>
          <p:cNvPr id="5" name="Grafik 4">
            <a:extLst>
              <a:ext uri="{FF2B5EF4-FFF2-40B4-BE49-F238E27FC236}">
                <a16:creationId xmlns:a16="http://schemas.microsoft.com/office/drawing/2014/main" id="{3DE09DFB-A6FA-4549-54DE-B0AB485E207F}"/>
              </a:ext>
            </a:extLst>
          </p:cNvPr>
          <p:cNvPicPr>
            <a:picLocks noChangeAspect="1"/>
          </p:cNvPicPr>
          <p:nvPr/>
        </p:nvPicPr>
        <p:blipFill>
          <a:blip r:embed="rId4">
            <a:extLst>
              <a:ext uri="{28A0092B-C50C-407E-A947-70E740481C1C}">
                <a14:useLocalDpi xmlns:a14="http://schemas.microsoft.com/office/drawing/2010/main" val="0"/>
              </a:ext>
            </a:extLst>
          </a:blip>
          <a:srcRect t="4702" b="4702"/>
          <a:stretch/>
        </p:blipFill>
        <p:spPr>
          <a:xfrm>
            <a:off x="0" y="0"/>
            <a:ext cx="12192000" cy="6858000"/>
          </a:xfrm>
          <a:prstGeom prst="rect">
            <a:avLst/>
          </a:prstGeom>
        </p:spPr>
      </p:pic>
      <p:sp>
        <p:nvSpPr>
          <p:cNvPr id="19" name="Rechteck 18">
            <a:extLst>
              <a:ext uri="{FF2B5EF4-FFF2-40B4-BE49-F238E27FC236}">
                <a16:creationId xmlns:a16="http://schemas.microsoft.com/office/drawing/2014/main" id="{2F1BCB56-6367-4C40-9F32-F762B8239AF6}"/>
              </a:ext>
            </a:extLst>
          </p:cNvPr>
          <p:cNvSpPr/>
          <p:nvPr/>
        </p:nvSpPr>
        <p:spPr>
          <a:xfrm rot="5400000">
            <a:off x="3101656" y="-3101665"/>
            <a:ext cx="5988680" cy="12192010"/>
          </a:xfrm>
          <a:prstGeom prst="rect">
            <a:avLst/>
          </a:prstGeom>
          <a:gradFill flip="none" rotWithShape="1">
            <a:gsLst>
              <a:gs pos="11000">
                <a:schemeClr val="tx2">
                  <a:lumMod val="75000"/>
                  <a:lumOff val="25000"/>
                  <a:alpha val="68000"/>
                </a:schemeClr>
              </a:gs>
              <a:gs pos="73000">
                <a:schemeClr val="tx1">
                  <a:lumMod val="75000"/>
                  <a:lumOff val="25000"/>
                  <a:alpha val="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noProof="0"/>
          </a:p>
        </p:txBody>
      </p:sp>
      <p:grpSp>
        <p:nvGrpSpPr>
          <p:cNvPr id="7" name="Graphic 3">
            <a:extLst>
              <a:ext uri="{FF2B5EF4-FFF2-40B4-BE49-F238E27FC236}">
                <a16:creationId xmlns:a16="http://schemas.microsoft.com/office/drawing/2014/main" id="{DC1DCFB7-076F-25DE-2BC4-88C63BAEA2BA}"/>
              </a:ext>
            </a:extLst>
          </p:cNvPr>
          <p:cNvGrpSpPr/>
          <p:nvPr>
            <p:custDataLst>
              <p:tags r:id="rId1"/>
            </p:custDataLst>
          </p:nvPr>
        </p:nvGrpSpPr>
        <p:grpSpPr bwMode="gray">
          <a:xfrm>
            <a:off x="9848383" y="421200"/>
            <a:ext cx="1720226" cy="330356"/>
            <a:chOff x="9848382" y="421200"/>
            <a:chExt cx="1722787" cy="330356"/>
          </a:xfrm>
          <a:solidFill>
            <a:srgbClr val="FFFFFF"/>
          </a:solidFill>
        </p:grpSpPr>
        <p:sp>
          <p:nvSpPr>
            <p:cNvPr id="8" name="Freeform: Shape 4">
              <a:extLst>
                <a:ext uri="{FF2B5EF4-FFF2-40B4-BE49-F238E27FC236}">
                  <a16:creationId xmlns:a16="http://schemas.microsoft.com/office/drawing/2014/main" id="{95AD12D7-40F7-04B8-9758-5B0ECE61FA9C}"/>
                </a:ext>
              </a:extLst>
            </p:cNvPr>
            <p:cNvSpPr/>
            <p:nvPr/>
          </p:nvSpPr>
          <p:spPr bwMode="gray">
            <a:xfrm>
              <a:off x="9848382" y="567675"/>
              <a:ext cx="388341" cy="102400"/>
            </a:xfrm>
            <a:custGeom>
              <a:avLst/>
              <a:gdLst>
                <a:gd name="connsiteX0" fmla="*/ 120113 w 388341"/>
                <a:gd name="connsiteY0" fmla="*/ 19453 h 102400"/>
                <a:gd name="connsiteX1" fmla="*/ 274639 w 388341"/>
                <a:gd name="connsiteY1" fmla="*/ 50013 h 102400"/>
                <a:gd name="connsiteX2" fmla="*/ 388341 w 388341"/>
                <a:gd name="connsiteY2" fmla="*/ 0 h 102400"/>
                <a:gd name="connsiteX3" fmla="*/ 336316 w 388341"/>
                <a:gd name="connsiteY3" fmla="*/ 71457 h 102400"/>
                <a:gd name="connsiteX4" fmla="*/ 238218 w 388341"/>
                <a:gd name="connsiteY4" fmla="*/ 102400 h 102400"/>
                <a:gd name="connsiteX5" fmla="*/ 94893 w 388341"/>
                <a:gd name="connsiteY5" fmla="*/ 70269 h 102400"/>
                <a:gd name="connsiteX6" fmla="*/ 0 w 388341"/>
                <a:gd name="connsiteY6" fmla="*/ 101492 h 102400"/>
                <a:gd name="connsiteX7" fmla="*/ 120113 w 388341"/>
                <a:gd name="connsiteY7" fmla="*/ 19314 h 10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8341" h="102400">
                  <a:moveTo>
                    <a:pt x="120113" y="19453"/>
                  </a:moveTo>
                  <a:cubicBezTo>
                    <a:pt x="190173" y="19453"/>
                    <a:pt x="197605" y="50013"/>
                    <a:pt x="274639" y="50013"/>
                  </a:cubicBezTo>
                  <a:cubicBezTo>
                    <a:pt x="346707" y="50013"/>
                    <a:pt x="382353" y="8103"/>
                    <a:pt x="388341" y="0"/>
                  </a:cubicBezTo>
                  <a:cubicBezTo>
                    <a:pt x="377253" y="27733"/>
                    <a:pt x="359373" y="52291"/>
                    <a:pt x="336316" y="71457"/>
                  </a:cubicBezTo>
                  <a:cubicBezTo>
                    <a:pt x="309475" y="92901"/>
                    <a:pt x="275062" y="102400"/>
                    <a:pt x="238218" y="102400"/>
                  </a:cubicBezTo>
                  <a:cubicBezTo>
                    <a:pt x="185770" y="102400"/>
                    <a:pt x="150933" y="70269"/>
                    <a:pt x="94893" y="70269"/>
                  </a:cubicBezTo>
                  <a:cubicBezTo>
                    <a:pt x="48433" y="70269"/>
                    <a:pt x="15217" y="87313"/>
                    <a:pt x="0" y="101492"/>
                  </a:cubicBezTo>
                  <a:cubicBezTo>
                    <a:pt x="7221" y="79245"/>
                    <a:pt x="35646" y="19314"/>
                    <a:pt x="120113" y="19314"/>
                  </a:cubicBezTo>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9" name="Freeform: Shape 7">
              <a:extLst>
                <a:ext uri="{FF2B5EF4-FFF2-40B4-BE49-F238E27FC236}">
                  <a16:creationId xmlns:a16="http://schemas.microsoft.com/office/drawing/2014/main" id="{1C5BDE65-9EF4-5C32-EB37-D866C912FA5A}"/>
                </a:ext>
              </a:extLst>
            </p:cNvPr>
            <p:cNvSpPr/>
            <p:nvPr/>
          </p:nvSpPr>
          <p:spPr bwMode="gray">
            <a:xfrm>
              <a:off x="9891213" y="493844"/>
              <a:ext cx="388376" cy="102400"/>
            </a:xfrm>
            <a:custGeom>
              <a:avLst/>
              <a:gdLst>
                <a:gd name="connsiteX0" fmla="*/ 120113 w 388376"/>
                <a:gd name="connsiteY0" fmla="*/ 19453 h 102400"/>
                <a:gd name="connsiteX1" fmla="*/ 274674 w 388376"/>
                <a:gd name="connsiteY1" fmla="*/ 50013 h 102400"/>
                <a:gd name="connsiteX2" fmla="*/ 388376 w 388376"/>
                <a:gd name="connsiteY2" fmla="*/ 0 h 102400"/>
                <a:gd name="connsiteX3" fmla="*/ 336316 w 388376"/>
                <a:gd name="connsiteY3" fmla="*/ 71457 h 102400"/>
                <a:gd name="connsiteX4" fmla="*/ 238253 w 388376"/>
                <a:gd name="connsiteY4" fmla="*/ 102400 h 102400"/>
                <a:gd name="connsiteX5" fmla="*/ 94893 w 388376"/>
                <a:gd name="connsiteY5" fmla="*/ 70269 h 102400"/>
                <a:gd name="connsiteX6" fmla="*/ 0 w 388376"/>
                <a:gd name="connsiteY6" fmla="*/ 101702 h 102400"/>
                <a:gd name="connsiteX7" fmla="*/ 120113 w 388376"/>
                <a:gd name="connsiteY7" fmla="*/ 19558 h 10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8376" h="102400">
                  <a:moveTo>
                    <a:pt x="120113" y="19453"/>
                  </a:moveTo>
                  <a:cubicBezTo>
                    <a:pt x="190208" y="19453"/>
                    <a:pt x="197781" y="50013"/>
                    <a:pt x="274674" y="50013"/>
                  </a:cubicBezTo>
                  <a:cubicBezTo>
                    <a:pt x="346742" y="50013"/>
                    <a:pt x="382353" y="8103"/>
                    <a:pt x="388376" y="0"/>
                  </a:cubicBezTo>
                  <a:cubicBezTo>
                    <a:pt x="377263" y="27728"/>
                    <a:pt x="359373" y="52283"/>
                    <a:pt x="336316" y="71457"/>
                  </a:cubicBezTo>
                  <a:cubicBezTo>
                    <a:pt x="309405" y="92901"/>
                    <a:pt x="275062" y="102400"/>
                    <a:pt x="238253" y="102400"/>
                  </a:cubicBezTo>
                  <a:cubicBezTo>
                    <a:pt x="185770" y="102400"/>
                    <a:pt x="150933" y="70269"/>
                    <a:pt x="94893" y="70269"/>
                  </a:cubicBezTo>
                  <a:cubicBezTo>
                    <a:pt x="48468" y="70269"/>
                    <a:pt x="15217" y="87313"/>
                    <a:pt x="0" y="101702"/>
                  </a:cubicBezTo>
                  <a:cubicBezTo>
                    <a:pt x="7221" y="79489"/>
                    <a:pt x="35646" y="19558"/>
                    <a:pt x="120113" y="19558"/>
                  </a:cubicBezTo>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0" name="Freeform: Shape 8">
              <a:extLst>
                <a:ext uri="{FF2B5EF4-FFF2-40B4-BE49-F238E27FC236}">
                  <a16:creationId xmlns:a16="http://schemas.microsoft.com/office/drawing/2014/main" id="{775D90B3-0FD6-3B5D-A9EB-EE1749C49DE4}"/>
                </a:ext>
              </a:extLst>
            </p:cNvPr>
            <p:cNvSpPr/>
            <p:nvPr/>
          </p:nvSpPr>
          <p:spPr bwMode="gray">
            <a:xfrm>
              <a:off x="9932073" y="421200"/>
              <a:ext cx="388341" cy="102400"/>
            </a:xfrm>
            <a:custGeom>
              <a:avLst/>
              <a:gdLst>
                <a:gd name="connsiteX0" fmla="*/ 120113 w 388341"/>
                <a:gd name="connsiteY0" fmla="*/ 19418 h 102400"/>
                <a:gd name="connsiteX1" fmla="*/ 274639 w 388341"/>
                <a:gd name="connsiteY1" fmla="*/ 50013 h 102400"/>
                <a:gd name="connsiteX2" fmla="*/ 388341 w 388341"/>
                <a:gd name="connsiteY2" fmla="*/ 0 h 102400"/>
                <a:gd name="connsiteX3" fmla="*/ 336281 w 388341"/>
                <a:gd name="connsiteY3" fmla="*/ 71457 h 102400"/>
                <a:gd name="connsiteX4" fmla="*/ 238218 w 388341"/>
                <a:gd name="connsiteY4" fmla="*/ 102400 h 102400"/>
                <a:gd name="connsiteX5" fmla="*/ 94857 w 388341"/>
                <a:gd name="connsiteY5" fmla="*/ 70234 h 102400"/>
                <a:gd name="connsiteX6" fmla="*/ 0 w 388341"/>
                <a:gd name="connsiteY6" fmla="*/ 101667 h 102400"/>
                <a:gd name="connsiteX7" fmla="*/ 120113 w 388341"/>
                <a:gd name="connsiteY7" fmla="*/ 19488 h 10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8341" h="102400">
                  <a:moveTo>
                    <a:pt x="120113" y="19418"/>
                  </a:moveTo>
                  <a:cubicBezTo>
                    <a:pt x="190173" y="19418"/>
                    <a:pt x="197605" y="50013"/>
                    <a:pt x="274639" y="50013"/>
                  </a:cubicBezTo>
                  <a:cubicBezTo>
                    <a:pt x="346707" y="50013"/>
                    <a:pt x="382353" y="8103"/>
                    <a:pt x="388341" y="0"/>
                  </a:cubicBezTo>
                  <a:cubicBezTo>
                    <a:pt x="377242" y="27735"/>
                    <a:pt x="359348" y="52293"/>
                    <a:pt x="336281" y="71457"/>
                  </a:cubicBezTo>
                  <a:cubicBezTo>
                    <a:pt x="309475" y="92901"/>
                    <a:pt x="275027" y="102400"/>
                    <a:pt x="238218" y="102400"/>
                  </a:cubicBezTo>
                  <a:cubicBezTo>
                    <a:pt x="185770" y="102400"/>
                    <a:pt x="150933" y="70234"/>
                    <a:pt x="94857" y="70234"/>
                  </a:cubicBezTo>
                  <a:cubicBezTo>
                    <a:pt x="48433" y="70234"/>
                    <a:pt x="15217" y="87313"/>
                    <a:pt x="0" y="101667"/>
                  </a:cubicBezTo>
                  <a:cubicBezTo>
                    <a:pt x="7045" y="79454"/>
                    <a:pt x="35611" y="19488"/>
                    <a:pt x="120113" y="19488"/>
                  </a:cubicBezTo>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1" name="Freeform: Shape 9">
              <a:extLst>
                <a:ext uri="{FF2B5EF4-FFF2-40B4-BE49-F238E27FC236}">
                  <a16:creationId xmlns:a16="http://schemas.microsoft.com/office/drawing/2014/main" id="{0828DB5E-0626-06BA-53D1-A470FD1C38B6}"/>
                </a:ext>
              </a:extLst>
            </p:cNvPr>
            <p:cNvSpPr/>
            <p:nvPr/>
          </p:nvSpPr>
          <p:spPr bwMode="gray">
            <a:xfrm>
              <a:off x="10257540" y="526385"/>
              <a:ext cx="184149" cy="225076"/>
            </a:xfrm>
            <a:custGeom>
              <a:avLst/>
              <a:gdLst>
                <a:gd name="connsiteX0" fmla="*/ 154421 w 184149"/>
                <a:gd name="connsiteY0" fmla="*/ 198103 h 225076"/>
                <a:gd name="connsiteX1" fmla="*/ 140014 w 184149"/>
                <a:gd name="connsiteY1" fmla="*/ 216334 h 225076"/>
                <a:gd name="connsiteX2" fmla="*/ 91582 w 184149"/>
                <a:gd name="connsiteY2" fmla="*/ 225066 h 225076"/>
                <a:gd name="connsiteX3" fmla="*/ 0 w 184149"/>
                <a:gd name="connsiteY3" fmla="*/ 133387 h 225076"/>
                <a:gd name="connsiteX4" fmla="*/ 122085 w 184149"/>
                <a:gd name="connsiteY4" fmla="*/ 9 h 225076"/>
                <a:gd name="connsiteX5" fmla="*/ 172948 w 184149"/>
                <a:gd name="connsiteY5" fmla="*/ 12302 h 225076"/>
                <a:gd name="connsiteX6" fmla="*/ 184149 w 184149"/>
                <a:gd name="connsiteY6" fmla="*/ 26272 h 225076"/>
                <a:gd name="connsiteX7" fmla="*/ 181754 w 184149"/>
                <a:gd name="connsiteY7" fmla="*/ 33013 h 225076"/>
                <a:gd name="connsiteX8" fmla="*/ 166538 w 184149"/>
                <a:gd name="connsiteY8" fmla="*/ 56028 h 225076"/>
                <a:gd name="connsiteX9" fmla="*/ 155336 w 184149"/>
                <a:gd name="connsiteY9" fmla="*/ 63013 h 225076"/>
                <a:gd name="connsiteX10" fmla="*/ 141247 w 184149"/>
                <a:gd name="connsiteY10" fmla="*/ 58648 h 225076"/>
                <a:gd name="connsiteX11" fmla="*/ 121627 w 184149"/>
                <a:gd name="connsiteY11" fmla="*/ 55155 h 225076"/>
                <a:gd name="connsiteX12" fmla="*/ 67982 w 184149"/>
                <a:gd name="connsiteY12" fmla="*/ 129825 h 225076"/>
                <a:gd name="connsiteX13" fmla="*/ 105601 w 184149"/>
                <a:gd name="connsiteY13" fmla="*/ 169500 h 225076"/>
                <a:gd name="connsiteX14" fmla="*/ 126735 w 184149"/>
                <a:gd name="connsiteY14" fmla="*/ 166007 h 225076"/>
                <a:gd name="connsiteX15" fmla="*/ 146742 w 184149"/>
                <a:gd name="connsiteY15" fmla="*/ 172364 h 225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4149" h="225076">
                  <a:moveTo>
                    <a:pt x="154421" y="198103"/>
                  </a:moveTo>
                  <a:cubicBezTo>
                    <a:pt x="157943" y="209978"/>
                    <a:pt x="145615" y="213959"/>
                    <a:pt x="140014" y="216334"/>
                  </a:cubicBezTo>
                  <a:cubicBezTo>
                    <a:pt x="124590" y="222318"/>
                    <a:pt x="108144" y="225284"/>
                    <a:pt x="91582" y="225066"/>
                  </a:cubicBezTo>
                  <a:cubicBezTo>
                    <a:pt x="27087" y="225066"/>
                    <a:pt x="0" y="182597"/>
                    <a:pt x="0" y="133387"/>
                  </a:cubicBezTo>
                  <a:cubicBezTo>
                    <a:pt x="0" y="66296"/>
                    <a:pt x="49630" y="9"/>
                    <a:pt x="122085" y="9"/>
                  </a:cubicBezTo>
                  <a:cubicBezTo>
                    <a:pt x="139813" y="-217"/>
                    <a:pt x="157312" y="4012"/>
                    <a:pt x="172948" y="12302"/>
                  </a:cubicBezTo>
                  <a:cubicBezTo>
                    <a:pt x="179746" y="15795"/>
                    <a:pt x="184149" y="20649"/>
                    <a:pt x="184149" y="26272"/>
                  </a:cubicBezTo>
                  <a:cubicBezTo>
                    <a:pt x="184079" y="28711"/>
                    <a:pt x="183241" y="31067"/>
                    <a:pt x="181754" y="33013"/>
                  </a:cubicBezTo>
                  <a:lnTo>
                    <a:pt x="166538" y="56028"/>
                  </a:lnTo>
                  <a:cubicBezTo>
                    <a:pt x="164357" y="60197"/>
                    <a:pt x="160071" y="62870"/>
                    <a:pt x="155336" y="63013"/>
                  </a:cubicBezTo>
                  <a:cubicBezTo>
                    <a:pt x="150123" y="63013"/>
                    <a:pt x="147693" y="60638"/>
                    <a:pt x="141247" y="58648"/>
                  </a:cubicBezTo>
                  <a:cubicBezTo>
                    <a:pt x="134991" y="56260"/>
                    <a:pt x="128330" y="55075"/>
                    <a:pt x="121627" y="55155"/>
                  </a:cubicBezTo>
                  <a:cubicBezTo>
                    <a:pt x="96407" y="55155"/>
                    <a:pt x="67982" y="81768"/>
                    <a:pt x="67982" y="129825"/>
                  </a:cubicBezTo>
                  <a:cubicBezTo>
                    <a:pt x="67982" y="158778"/>
                    <a:pt x="83586" y="169500"/>
                    <a:pt x="105601" y="169500"/>
                  </a:cubicBezTo>
                  <a:cubicBezTo>
                    <a:pt x="112783" y="169391"/>
                    <a:pt x="119905" y="168214"/>
                    <a:pt x="126735" y="166007"/>
                  </a:cubicBezTo>
                  <a:cubicBezTo>
                    <a:pt x="132335" y="164401"/>
                    <a:pt x="143149" y="160070"/>
                    <a:pt x="146742" y="172364"/>
                  </a:cubicBezTo>
                  <a:close/>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2" name="Freeform: Shape 10">
              <a:extLst>
                <a:ext uri="{FF2B5EF4-FFF2-40B4-BE49-F238E27FC236}">
                  <a16:creationId xmlns:a16="http://schemas.microsoft.com/office/drawing/2014/main" id="{4E09E24C-A1A9-F8AB-A245-FE66C4A78868}"/>
                </a:ext>
              </a:extLst>
            </p:cNvPr>
            <p:cNvSpPr/>
            <p:nvPr/>
          </p:nvSpPr>
          <p:spPr bwMode="gray">
            <a:xfrm>
              <a:off x="10430870" y="526394"/>
              <a:ext cx="216259" cy="225057"/>
            </a:xfrm>
            <a:custGeom>
              <a:avLst/>
              <a:gdLst>
                <a:gd name="connsiteX0" fmla="*/ 96941 w 216259"/>
                <a:gd name="connsiteY0" fmla="*/ 170295 h 225057"/>
                <a:gd name="connsiteX1" fmla="*/ 67706 w 216259"/>
                <a:gd name="connsiteY1" fmla="*/ 131004 h 225057"/>
                <a:gd name="connsiteX2" fmla="*/ 118956 w 216259"/>
                <a:gd name="connsiteY2" fmla="*/ 54762 h 225057"/>
                <a:gd name="connsiteX3" fmla="*/ 148192 w 216259"/>
                <a:gd name="connsiteY3" fmla="*/ 94472 h 225057"/>
                <a:gd name="connsiteX4" fmla="*/ 96941 w 216259"/>
                <a:gd name="connsiteY4" fmla="*/ 170295 h 225057"/>
                <a:gd name="connsiteX5" fmla="*/ 124557 w 216259"/>
                <a:gd name="connsiteY5" fmla="*/ 0 h 225057"/>
                <a:gd name="connsiteX6" fmla="*/ 41 w 216259"/>
                <a:gd name="connsiteY6" fmla="*/ 134985 h 225057"/>
                <a:gd name="connsiteX7" fmla="*/ 91341 w 216259"/>
                <a:gd name="connsiteY7" fmla="*/ 225057 h 225057"/>
                <a:gd name="connsiteX8" fmla="*/ 216244 w 216259"/>
                <a:gd name="connsiteY8" fmla="*/ 89303 h 225057"/>
                <a:gd name="connsiteX9" fmla="*/ 124662 w 216259"/>
                <a:gd name="connsiteY9" fmla="*/ 0 h 225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6259" h="225057">
                  <a:moveTo>
                    <a:pt x="96941" y="170295"/>
                  </a:moveTo>
                  <a:cubicBezTo>
                    <a:pt x="76124" y="170295"/>
                    <a:pt x="67318" y="154404"/>
                    <a:pt x="67706" y="131004"/>
                  </a:cubicBezTo>
                  <a:cubicBezTo>
                    <a:pt x="68516" y="89094"/>
                    <a:pt x="90531" y="54762"/>
                    <a:pt x="118956" y="54762"/>
                  </a:cubicBezTo>
                  <a:cubicBezTo>
                    <a:pt x="139773" y="54762"/>
                    <a:pt x="148579" y="70653"/>
                    <a:pt x="148192" y="94472"/>
                  </a:cubicBezTo>
                  <a:cubicBezTo>
                    <a:pt x="147382" y="138129"/>
                    <a:pt x="125367" y="170295"/>
                    <a:pt x="96941" y="170295"/>
                  </a:cubicBezTo>
                  <a:moveTo>
                    <a:pt x="124557" y="0"/>
                  </a:moveTo>
                  <a:cubicBezTo>
                    <a:pt x="48086" y="0"/>
                    <a:pt x="1661" y="63110"/>
                    <a:pt x="41" y="134985"/>
                  </a:cubicBezTo>
                  <a:cubicBezTo>
                    <a:pt x="-1297" y="185382"/>
                    <a:pt x="30087" y="225057"/>
                    <a:pt x="91341" y="225057"/>
                  </a:cubicBezTo>
                  <a:cubicBezTo>
                    <a:pt x="171404" y="225057"/>
                    <a:pt x="214624" y="161179"/>
                    <a:pt x="216244" y="89303"/>
                  </a:cubicBezTo>
                  <a:cubicBezTo>
                    <a:pt x="217054" y="39291"/>
                    <a:pt x="185423" y="0"/>
                    <a:pt x="124662" y="0"/>
                  </a:cubicBezTo>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3" name="Freeform: Shape 12">
              <a:extLst>
                <a:ext uri="{FF2B5EF4-FFF2-40B4-BE49-F238E27FC236}">
                  <a16:creationId xmlns:a16="http://schemas.microsoft.com/office/drawing/2014/main" id="{6DBB273A-3456-995B-E428-987E5A75ED6B}"/>
                </a:ext>
              </a:extLst>
            </p:cNvPr>
            <p:cNvSpPr/>
            <p:nvPr/>
          </p:nvSpPr>
          <p:spPr bwMode="gray">
            <a:xfrm>
              <a:off x="10653528" y="526394"/>
              <a:ext cx="219821" cy="219923"/>
            </a:xfrm>
            <a:custGeom>
              <a:avLst/>
              <a:gdLst>
                <a:gd name="connsiteX0" fmla="*/ 67274 w 219821"/>
                <a:gd name="connsiteY0" fmla="*/ 202845 h 219923"/>
                <a:gd name="connsiteX1" fmla="*/ 49662 w 219821"/>
                <a:gd name="connsiteY1" fmla="*/ 219923 h 219923"/>
                <a:gd name="connsiteX2" fmla="*/ 12043 w 219821"/>
                <a:gd name="connsiteY2" fmla="*/ 219923 h 219923"/>
                <a:gd name="connsiteX3" fmla="*/ 419 w 219821"/>
                <a:gd name="connsiteY3" fmla="*/ 204835 h 219923"/>
                <a:gd name="connsiteX4" fmla="*/ 30852 w 219821"/>
                <a:gd name="connsiteY4" fmla="*/ 46450 h 219923"/>
                <a:gd name="connsiteX5" fmla="*/ 53677 w 219821"/>
                <a:gd name="connsiteY5" fmla="*/ 17847 h 219923"/>
                <a:gd name="connsiteX6" fmla="*/ 138214 w 219821"/>
                <a:gd name="connsiteY6" fmla="*/ 0 h 219923"/>
                <a:gd name="connsiteX7" fmla="*/ 217503 w 219821"/>
                <a:gd name="connsiteY7" fmla="*/ 98838 h 219923"/>
                <a:gd name="connsiteX8" fmla="*/ 198728 w 219821"/>
                <a:gd name="connsiteY8" fmla="*/ 202845 h 219923"/>
                <a:gd name="connsiteX9" fmla="*/ 181116 w 219821"/>
                <a:gd name="connsiteY9" fmla="*/ 219923 h 219923"/>
                <a:gd name="connsiteX10" fmla="*/ 143321 w 219821"/>
                <a:gd name="connsiteY10" fmla="*/ 219923 h 219923"/>
                <a:gd name="connsiteX11" fmla="*/ 131698 w 219821"/>
                <a:gd name="connsiteY11" fmla="*/ 204835 h 219923"/>
                <a:gd name="connsiteX12" fmla="*/ 151317 w 219821"/>
                <a:gd name="connsiteY12" fmla="*/ 93669 h 219923"/>
                <a:gd name="connsiteX13" fmla="*/ 152550 w 219821"/>
                <a:gd name="connsiteY13" fmla="*/ 82179 h 219923"/>
                <a:gd name="connsiteX14" fmla="*/ 128528 w 219821"/>
                <a:gd name="connsiteY14" fmla="*/ 56753 h 219923"/>
                <a:gd name="connsiteX15" fmla="*/ 109295 w 219821"/>
                <a:gd name="connsiteY15" fmla="*/ 58360 h 219923"/>
                <a:gd name="connsiteX16" fmla="*/ 90486 w 219821"/>
                <a:gd name="connsiteY16" fmla="*/ 75403 h 219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19821" h="219923">
                  <a:moveTo>
                    <a:pt x="67274" y="202845"/>
                  </a:moveTo>
                  <a:cubicBezTo>
                    <a:pt x="65266" y="213567"/>
                    <a:pt x="60053" y="219923"/>
                    <a:pt x="49662" y="219923"/>
                  </a:cubicBezTo>
                  <a:lnTo>
                    <a:pt x="12043" y="219923"/>
                  </a:lnTo>
                  <a:cubicBezTo>
                    <a:pt x="3624" y="219923"/>
                    <a:pt x="-1554" y="214754"/>
                    <a:pt x="419" y="204835"/>
                  </a:cubicBezTo>
                  <a:lnTo>
                    <a:pt x="30852" y="46450"/>
                  </a:lnTo>
                  <a:cubicBezTo>
                    <a:pt x="34375" y="28569"/>
                    <a:pt x="43251" y="23016"/>
                    <a:pt x="53677" y="17847"/>
                  </a:cubicBezTo>
                  <a:cubicBezTo>
                    <a:pt x="75692" y="6741"/>
                    <a:pt x="109331" y="0"/>
                    <a:pt x="138214" y="0"/>
                  </a:cubicBezTo>
                  <a:cubicBezTo>
                    <a:pt x="205879" y="0"/>
                    <a:pt x="227506" y="43656"/>
                    <a:pt x="217503" y="98838"/>
                  </a:cubicBezTo>
                  <a:lnTo>
                    <a:pt x="198728" y="202845"/>
                  </a:lnTo>
                  <a:cubicBezTo>
                    <a:pt x="196721" y="213567"/>
                    <a:pt x="191684" y="219923"/>
                    <a:pt x="181116" y="219923"/>
                  </a:cubicBezTo>
                  <a:lnTo>
                    <a:pt x="143321" y="219923"/>
                  </a:lnTo>
                  <a:cubicBezTo>
                    <a:pt x="134903" y="219923"/>
                    <a:pt x="130113" y="214754"/>
                    <a:pt x="131698" y="204835"/>
                  </a:cubicBezTo>
                  <a:lnTo>
                    <a:pt x="151317" y="93669"/>
                  </a:lnTo>
                  <a:cubicBezTo>
                    <a:pt x="152067" y="89882"/>
                    <a:pt x="152480" y="86037"/>
                    <a:pt x="152550" y="82179"/>
                  </a:cubicBezTo>
                  <a:cubicBezTo>
                    <a:pt x="152550" y="67091"/>
                    <a:pt x="145717" y="56753"/>
                    <a:pt x="128528" y="56753"/>
                  </a:cubicBezTo>
                  <a:cubicBezTo>
                    <a:pt x="122085" y="56802"/>
                    <a:pt x="115657" y="57339"/>
                    <a:pt x="109295" y="58360"/>
                  </a:cubicBezTo>
                  <a:cubicBezTo>
                    <a:pt x="96474" y="60316"/>
                    <a:pt x="92881" y="64297"/>
                    <a:pt x="90486" y="75403"/>
                  </a:cubicBezTo>
                  <a:close/>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4" name="Freeform: Shape 13">
              <a:extLst>
                <a:ext uri="{FF2B5EF4-FFF2-40B4-BE49-F238E27FC236}">
                  <a16:creationId xmlns:a16="http://schemas.microsoft.com/office/drawing/2014/main" id="{2BF72660-D8EB-A0E2-7ED6-0F0BAFF78C7C}"/>
                </a:ext>
              </a:extLst>
            </p:cNvPr>
            <p:cNvSpPr/>
            <p:nvPr/>
          </p:nvSpPr>
          <p:spPr bwMode="gray">
            <a:xfrm>
              <a:off x="10892552" y="434264"/>
              <a:ext cx="240374" cy="317187"/>
            </a:xfrm>
            <a:custGeom>
              <a:avLst/>
              <a:gdLst>
                <a:gd name="connsiteX0" fmla="*/ 135823 w 240374"/>
                <a:gd name="connsiteY0" fmla="*/ 227919 h 317187"/>
                <a:gd name="connsiteX1" fmla="*/ 97393 w 240374"/>
                <a:gd name="connsiteY1" fmla="*/ 262844 h 317187"/>
                <a:gd name="connsiteX2" fmla="*/ 66150 w 240374"/>
                <a:gd name="connsiteY2" fmla="*/ 223972 h 317187"/>
                <a:gd name="connsiteX3" fmla="*/ 123001 w 240374"/>
                <a:gd name="connsiteY3" fmla="*/ 146543 h 317187"/>
                <a:gd name="connsiteX4" fmla="*/ 149912 w 240374"/>
                <a:gd name="connsiteY4" fmla="*/ 151293 h 317187"/>
                <a:gd name="connsiteX5" fmla="*/ 228179 w 240374"/>
                <a:gd name="connsiteY5" fmla="*/ 33 h 317187"/>
                <a:gd name="connsiteX6" fmla="*/ 190560 w 240374"/>
                <a:gd name="connsiteY6" fmla="*/ 5202 h 317187"/>
                <a:gd name="connsiteX7" fmla="*/ 172948 w 240374"/>
                <a:gd name="connsiteY7" fmla="*/ 20674 h 317187"/>
                <a:gd name="connsiteX8" fmla="*/ 159352 w 240374"/>
                <a:gd name="connsiteY8" fmla="*/ 98487 h 317187"/>
                <a:gd name="connsiteX9" fmla="*/ 124903 w 240374"/>
                <a:gd name="connsiteY9" fmla="*/ 92933 h 317187"/>
                <a:gd name="connsiteX10" fmla="*/ 0 w 240374"/>
                <a:gd name="connsiteY10" fmla="*/ 230259 h 317187"/>
                <a:gd name="connsiteX11" fmla="*/ 90490 w 240374"/>
                <a:gd name="connsiteY11" fmla="*/ 317187 h 317187"/>
                <a:gd name="connsiteX12" fmla="*/ 201374 w 240374"/>
                <a:gd name="connsiteY12" fmla="*/ 231446 h 317187"/>
                <a:gd name="connsiteX13" fmla="*/ 240120 w 240374"/>
                <a:gd name="connsiteY13" fmla="*/ 12746 h 317187"/>
                <a:gd name="connsiteX14" fmla="*/ 228073 w 240374"/>
                <a:gd name="connsiteY14" fmla="*/ 33 h 317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0374" h="317187">
                  <a:moveTo>
                    <a:pt x="135823" y="227919"/>
                  </a:moveTo>
                  <a:cubicBezTo>
                    <a:pt x="131032" y="254916"/>
                    <a:pt x="113808" y="263263"/>
                    <a:pt x="97393" y="262844"/>
                  </a:cubicBezTo>
                  <a:cubicBezTo>
                    <a:pt x="80979" y="262425"/>
                    <a:pt x="66150" y="250166"/>
                    <a:pt x="66150" y="223972"/>
                  </a:cubicBezTo>
                  <a:cubicBezTo>
                    <a:pt x="66150" y="193378"/>
                    <a:pt x="80240" y="146543"/>
                    <a:pt x="123001" y="146543"/>
                  </a:cubicBezTo>
                  <a:cubicBezTo>
                    <a:pt x="132212" y="146179"/>
                    <a:pt x="141395" y="147800"/>
                    <a:pt x="149912" y="151293"/>
                  </a:cubicBezTo>
                  <a:close/>
                  <a:moveTo>
                    <a:pt x="228179" y="33"/>
                  </a:moveTo>
                  <a:cubicBezTo>
                    <a:pt x="215541" y="951"/>
                    <a:pt x="202973" y="2678"/>
                    <a:pt x="190560" y="5202"/>
                  </a:cubicBezTo>
                  <a:cubicBezTo>
                    <a:pt x="184149" y="6354"/>
                    <a:pt x="175343" y="7961"/>
                    <a:pt x="172948" y="20674"/>
                  </a:cubicBezTo>
                  <a:lnTo>
                    <a:pt x="159352" y="98487"/>
                  </a:lnTo>
                  <a:cubicBezTo>
                    <a:pt x="148193" y="95025"/>
                    <a:pt x="136594" y="93155"/>
                    <a:pt x="124903" y="92933"/>
                  </a:cubicBezTo>
                  <a:cubicBezTo>
                    <a:pt x="49243" y="92933"/>
                    <a:pt x="0" y="155624"/>
                    <a:pt x="0" y="230259"/>
                  </a:cubicBezTo>
                  <a:cubicBezTo>
                    <a:pt x="0" y="289003"/>
                    <a:pt x="44030" y="317187"/>
                    <a:pt x="90490" y="317187"/>
                  </a:cubicBezTo>
                  <a:cubicBezTo>
                    <a:pt x="152519" y="317187"/>
                    <a:pt x="191370" y="288619"/>
                    <a:pt x="201374" y="231446"/>
                  </a:cubicBezTo>
                  <a:lnTo>
                    <a:pt x="240120" y="12746"/>
                  </a:lnTo>
                  <a:cubicBezTo>
                    <a:pt x="241705" y="3176"/>
                    <a:pt x="235682" y="-386"/>
                    <a:pt x="228073" y="33"/>
                  </a:cubicBezTo>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5" name="Freeform: Shape 14">
              <a:extLst>
                <a:ext uri="{FF2B5EF4-FFF2-40B4-BE49-F238E27FC236}">
                  <a16:creationId xmlns:a16="http://schemas.microsoft.com/office/drawing/2014/main" id="{496BB67A-18B2-2E99-3AF9-DD872ABDECDD}"/>
                </a:ext>
              </a:extLst>
            </p:cNvPr>
            <p:cNvSpPr/>
            <p:nvPr/>
          </p:nvSpPr>
          <p:spPr bwMode="gray">
            <a:xfrm>
              <a:off x="11114249" y="526568"/>
              <a:ext cx="197077" cy="224987"/>
            </a:xfrm>
            <a:custGeom>
              <a:avLst/>
              <a:gdLst>
                <a:gd name="connsiteX0" fmla="*/ 125468 w 197077"/>
                <a:gd name="connsiteY0" fmla="*/ 146092 h 224987"/>
                <a:gd name="connsiteX1" fmla="*/ 84256 w 197077"/>
                <a:gd name="connsiteY1" fmla="*/ 174241 h 224987"/>
                <a:gd name="connsiteX2" fmla="*/ 59600 w 197077"/>
                <a:gd name="connsiteY2" fmla="*/ 154019 h 224987"/>
                <a:gd name="connsiteX3" fmla="*/ 101868 w 197077"/>
                <a:gd name="connsiteY3" fmla="*/ 127407 h 224987"/>
                <a:gd name="connsiteX4" fmla="*/ 128286 w 197077"/>
                <a:gd name="connsiteY4" fmla="*/ 129816 h 224987"/>
                <a:gd name="connsiteX5" fmla="*/ 111378 w 197077"/>
                <a:gd name="connsiteY5" fmla="*/ 0 h 224987"/>
                <a:gd name="connsiteX6" fmla="*/ 42093 w 197077"/>
                <a:gd name="connsiteY6" fmla="*/ 13970 h 224987"/>
                <a:gd name="connsiteX7" fmla="*/ 32900 w 197077"/>
                <a:gd name="connsiteY7" fmla="*/ 34227 h 224987"/>
                <a:gd name="connsiteX8" fmla="*/ 42093 w 197077"/>
                <a:gd name="connsiteY8" fmla="*/ 55182 h 224987"/>
                <a:gd name="connsiteX9" fmla="*/ 60903 w 197077"/>
                <a:gd name="connsiteY9" fmla="*/ 61154 h 224987"/>
                <a:gd name="connsiteX10" fmla="*/ 101340 w 197077"/>
                <a:gd name="connsiteY10" fmla="*/ 51654 h 224987"/>
                <a:gd name="connsiteX11" fmla="*/ 136563 w 197077"/>
                <a:gd name="connsiteY11" fmla="*/ 82214 h 224987"/>
                <a:gd name="connsiteX12" fmla="*/ 135824 w 197077"/>
                <a:gd name="connsiteY12" fmla="*/ 86719 h 224987"/>
                <a:gd name="connsiteX13" fmla="*/ 102995 w 197077"/>
                <a:gd name="connsiteY13" fmla="*/ 84344 h 224987"/>
                <a:gd name="connsiteX14" fmla="*/ 107 w 197077"/>
                <a:gd name="connsiteY14" fmla="*/ 164672 h 224987"/>
                <a:gd name="connsiteX15" fmla="*/ 76965 w 197077"/>
                <a:gd name="connsiteY15" fmla="*/ 224987 h 224987"/>
                <a:gd name="connsiteX16" fmla="*/ 185066 w 197077"/>
                <a:gd name="connsiteY16" fmla="*/ 148781 h 224987"/>
                <a:gd name="connsiteX17" fmla="*/ 195070 w 197077"/>
                <a:gd name="connsiteY17" fmla="*/ 93599 h 224987"/>
                <a:gd name="connsiteX18" fmla="*/ 197078 w 197077"/>
                <a:gd name="connsiteY18" fmla="*/ 72644 h 224987"/>
                <a:gd name="connsiteX19" fmla="*/ 111414 w 197077"/>
                <a:gd name="connsiteY19" fmla="*/ 0 h 224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97077" h="224987">
                  <a:moveTo>
                    <a:pt x="125468" y="146092"/>
                  </a:moveTo>
                  <a:cubicBezTo>
                    <a:pt x="122685" y="165126"/>
                    <a:pt x="105848" y="174241"/>
                    <a:pt x="84256" y="174241"/>
                  </a:cubicBezTo>
                  <a:cubicBezTo>
                    <a:pt x="68617" y="174241"/>
                    <a:pt x="59600" y="166732"/>
                    <a:pt x="59600" y="154019"/>
                  </a:cubicBezTo>
                  <a:cubicBezTo>
                    <a:pt x="59600" y="133064"/>
                    <a:pt x="81227" y="127407"/>
                    <a:pt x="101868" y="127407"/>
                  </a:cubicBezTo>
                  <a:cubicBezTo>
                    <a:pt x="110727" y="127491"/>
                    <a:pt x="119561" y="128297"/>
                    <a:pt x="128286" y="129816"/>
                  </a:cubicBezTo>
                  <a:close/>
                  <a:moveTo>
                    <a:pt x="111378" y="0"/>
                  </a:moveTo>
                  <a:cubicBezTo>
                    <a:pt x="84151" y="0"/>
                    <a:pt x="64918" y="5134"/>
                    <a:pt x="42093" y="13970"/>
                  </a:cubicBezTo>
                  <a:cubicBezTo>
                    <a:pt x="35683" y="16345"/>
                    <a:pt x="27300" y="21514"/>
                    <a:pt x="32900" y="34227"/>
                  </a:cubicBezTo>
                  <a:lnTo>
                    <a:pt x="42093" y="55182"/>
                  </a:lnTo>
                  <a:cubicBezTo>
                    <a:pt x="47307" y="66707"/>
                    <a:pt x="56183" y="63144"/>
                    <a:pt x="60903" y="61154"/>
                  </a:cubicBezTo>
                  <a:cubicBezTo>
                    <a:pt x="72527" y="56788"/>
                    <a:pt x="87743" y="51654"/>
                    <a:pt x="101340" y="51654"/>
                  </a:cubicBezTo>
                  <a:cubicBezTo>
                    <a:pt x="126983" y="51654"/>
                    <a:pt x="139769" y="62132"/>
                    <a:pt x="136563" y="82214"/>
                  </a:cubicBezTo>
                  <a:lnTo>
                    <a:pt x="135824" y="86719"/>
                  </a:lnTo>
                  <a:cubicBezTo>
                    <a:pt x="124954" y="85129"/>
                    <a:pt x="113982" y="84336"/>
                    <a:pt x="102995" y="84344"/>
                  </a:cubicBezTo>
                  <a:cubicBezTo>
                    <a:pt x="49350" y="84344"/>
                    <a:pt x="-2676" y="104181"/>
                    <a:pt x="107" y="164672"/>
                  </a:cubicBezTo>
                  <a:cubicBezTo>
                    <a:pt x="1692" y="203578"/>
                    <a:pt x="37726" y="224987"/>
                    <a:pt x="76965" y="224987"/>
                  </a:cubicBezTo>
                  <a:cubicBezTo>
                    <a:pt x="139029" y="224987"/>
                    <a:pt x="176261" y="198793"/>
                    <a:pt x="185066" y="148781"/>
                  </a:cubicBezTo>
                  <a:lnTo>
                    <a:pt x="195070" y="93599"/>
                  </a:lnTo>
                  <a:cubicBezTo>
                    <a:pt x="196310" y="86679"/>
                    <a:pt x="196983" y="79671"/>
                    <a:pt x="197078" y="72644"/>
                  </a:cubicBezTo>
                  <a:cubicBezTo>
                    <a:pt x="197078" y="26997"/>
                    <a:pt x="165376" y="0"/>
                    <a:pt x="111414" y="0"/>
                  </a:cubicBezTo>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6" name="Freeform: Shape 15">
              <a:extLst>
                <a:ext uri="{FF2B5EF4-FFF2-40B4-BE49-F238E27FC236}">
                  <a16:creationId xmlns:a16="http://schemas.microsoft.com/office/drawing/2014/main" id="{98DAFBF3-7276-9470-45EC-6DD6B88B16E6}"/>
                </a:ext>
              </a:extLst>
            </p:cNvPr>
            <p:cNvSpPr/>
            <p:nvPr/>
          </p:nvSpPr>
          <p:spPr bwMode="gray">
            <a:xfrm>
              <a:off x="11317014" y="528322"/>
              <a:ext cx="101367" cy="217995"/>
            </a:xfrm>
            <a:custGeom>
              <a:avLst/>
              <a:gdLst>
                <a:gd name="connsiteX0" fmla="*/ 32742 w 101367"/>
                <a:gd name="connsiteY0" fmla="*/ 20703 h 217995"/>
                <a:gd name="connsiteX1" fmla="*/ 50354 w 101367"/>
                <a:gd name="connsiteY1" fmla="*/ 5197 h 217995"/>
                <a:gd name="connsiteX2" fmla="*/ 89100 w 101367"/>
                <a:gd name="connsiteY2" fmla="*/ 28 h 217995"/>
                <a:gd name="connsiteX3" fmla="*/ 101111 w 101367"/>
                <a:gd name="connsiteY3" fmla="*/ 12741 h 217995"/>
                <a:gd name="connsiteX4" fmla="*/ 67966 w 101367"/>
                <a:gd name="connsiteY4" fmla="*/ 200917 h 217995"/>
                <a:gd name="connsiteX5" fmla="*/ 50354 w 101367"/>
                <a:gd name="connsiteY5" fmla="*/ 217995 h 217995"/>
                <a:gd name="connsiteX6" fmla="*/ 11925 w 101367"/>
                <a:gd name="connsiteY6" fmla="*/ 217995 h 217995"/>
                <a:gd name="connsiteX7" fmla="*/ 301 w 101367"/>
                <a:gd name="connsiteY7" fmla="*/ 202907 h 217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367" h="217995">
                  <a:moveTo>
                    <a:pt x="32742" y="20703"/>
                  </a:moveTo>
                  <a:cubicBezTo>
                    <a:pt x="35137" y="7991"/>
                    <a:pt x="43943" y="6384"/>
                    <a:pt x="50354" y="5197"/>
                  </a:cubicBezTo>
                  <a:cubicBezTo>
                    <a:pt x="63154" y="2704"/>
                    <a:pt x="76092" y="978"/>
                    <a:pt x="89100" y="28"/>
                  </a:cubicBezTo>
                  <a:cubicBezTo>
                    <a:pt x="96708" y="-356"/>
                    <a:pt x="102696" y="3206"/>
                    <a:pt x="101111" y="12741"/>
                  </a:cubicBezTo>
                  <a:lnTo>
                    <a:pt x="67966" y="200917"/>
                  </a:lnTo>
                  <a:cubicBezTo>
                    <a:pt x="65993" y="211639"/>
                    <a:pt x="60921" y="217995"/>
                    <a:pt x="50354" y="217995"/>
                  </a:cubicBezTo>
                  <a:lnTo>
                    <a:pt x="11925" y="217995"/>
                  </a:lnTo>
                  <a:cubicBezTo>
                    <a:pt x="3506" y="217995"/>
                    <a:pt x="-1284" y="212826"/>
                    <a:pt x="301" y="202907"/>
                  </a:cubicBezTo>
                  <a:close/>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7" name="Freeform: Shape 16">
              <a:extLst>
                <a:ext uri="{FF2B5EF4-FFF2-40B4-BE49-F238E27FC236}">
                  <a16:creationId xmlns:a16="http://schemas.microsoft.com/office/drawing/2014/main" id="{73AF93F2-4C7B-3F16-5B70-24DB033F17A8}"/>
                </a:ext>
              </a:extLst>
            </p:cNvPr>
            <p:cNvSpPr/>
            <p:nvPr/>
          </p:nvSpPr>
          <p:spPr bwMode="gray">
            <a:xfrm>
              <a:off x="11354598" y="433493"/>
              <a:ext cx="78368" cy="72259"/>
            </a:xfrm>
            <a:custGeom>
              <a:avLst/>
              <a:gdLst>
                <a:gd name="connsiteX0" fmla="*/ 43626 w 78368"/>
                <a:gd name="connsiteY0" fmla="*/ 0 h 72259"/>
                <a:gd name="connsiteX1" fmla="*/ 78039 w 78368"/>
                <a:gd name="connsiteY1" fmla="*/ 38103 h 72259"/>
                <a:gd name="connsiteX2" fmla="*/ 36018 w 78368"/>
                <a:gd name="connsiteY2" fmla="*/ 72260 h 72259"/>
                <a:gd name="connsiteX3" fmla="*/ 371 w 78368"/>
                <a:gd name="connsiteY3" fmla="*/ 34157 h 72259"/>
                <a:gd name="connsiteX4" fmla="*/ 43626 w 78368"/>
                <a:gd name="connsiteY4" fmla="*/ 0 h 722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368" h="72259">
                  <a:moveTo>
                    <a:pt x="43626" y="0"/>
                  </a:moveTo>
                  <a:cubicBezTo>
                    <a:pt x="65641" y="0"/>
                    <a:pt x="80822" y="16275"/>
                    <a:pt x="78039" y="38103"/>
                  </a:cubicBezTo>
                  <a:cubicBezTo>
                    <a:pt x="74834" y="57172"/>
                    <a:pt x="59618" y="72260"/>
                    <a:pt x="36018" y="72260"/>
                  </a:cubicBezTo>
                  <a:cubicBezTo>
                    <a:pt x="13968" y="72260"/>
                    <a:pt x="-2728" y="57172"/>
                    <a:pt x="371" y="34157"/>
                  </a:cubicBezTo>
                  <a:cubicBezTo>
                    <a:pt x="3189" y="16275"/>
                    <a:pt x="20378" y="0"/>
                    <a:pt x="43626" y="0"/>
                  </a:cubicBezTo>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8" name="Freeform: Shape 17">
              <a:extLst>
                <a:ext uri="{FF2B5EF4-FFF2-40B4-BE49-F238E27FC236}">
                  <a16:creationId xmlns:a16="http://schemas.microsoft.com/office/drawing/2014/main" id="{1022D72B-8B00-934D-62A8-41B365C5E334}"/>
                </a:ext>
              </a:extLst>
            </p:cNvPr>
            <p:cNvSpPr/>
            <p:nvPr/>
          </p:nvSpPr>
          <p:spPr bwMode="gray">
            <a:xfrm>
              <a:off x="11415524" y="527448"/>
              <a:ext cx="155645" cy="218868"/>
            </a:xfrm>
            <a:custGeom>
              <a:avLst/>
              <a:gdLst>
                <a:gd name="connsiteX0" fmla="*/ 24334 w 155645"/>
                <a:gd name="connsiteY0" fmla="*/ 67608 h 218868"/>
                <a:gd name="connsiteX1" fmla="*/ 110808 w 155645"/>
                <a:gd name="connsiteY1" fmla="*/ 133 h 218868"/>
                <a:gd name="connsiteX2" fmla="*/ 143637 w 155645"/>
                <a:gd name="connsiteY2" fmla="*/ 1705 h 218868"/>
                <a:gd name="connsiteX3" fmla="*/ 155260 w 155645"/>
                <a:gd name="connsiteY3" fmla="*/ 16792 h 218868"/>
                <a:gd name="connsiteX4" fmla="*/ 150047 w 155645"/>
                <a:gd name="connsiteY4" fmla="*/ 45012 h 218868"/>
                <a:gd name="connsiteX5" fmla="*/ 132436 w 155645"/>
                <a:gd name="connsiteY5" fmla="*/ 54896 h 218868"/>
                <a:gd name="connsiteX6" fmla="*/ 124475 w 155645"/>
                <a:gd name="connsiteY6" fmla="*/ 54896 h 218868"/>
                <a:gd name="connsiteX7" fmla="*/ 88406 w 155645"/>
                <a:gd name="connsiteY7" fmla="*/ 85490 h 218868"/>
                <a:gd name="connsiteX8" fmla="*/ 67976 w 155645"/>
                <a:gd name="connsiteY8" fmla="*/ 201790 h 218868"/>
                <a:gd name="connsiteX9" fmla="*/ 50364 w 155645"/>
                <a:gd name="connsiteY9" fmla="*/ 218869 h 218868"/>
                <a:gd name="connsiteX10" fmla="*/ 11900 w 155645"/>
                <a:gd name="connsiteY10" fmla="*/ 218869 h 218868"/>
                <a:gd name="connsiteX11" fmla="*/ 311 w 155645"/>
                <a:gd name="connsiteY11" fmla="*/ 203781 h 21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5645" h="218868">
                  <a:moveTo>
                    <a:pt x="24334" y="67608"/>
                  </a:moveTo>
                  <a:cubicBezTo>
                    <a:pt x="33527" y="16792"/>
                    <a:pt x="69949" y="133"/>
                    <a:pt x="110808" y="133"/>
                  </a:cubicBezTo>
                  <a:cubicBezTo>
                    <a:pt x="121777" y="-274"/>
                    <a:pt x="132760" y="252"/>
                    <a:pt x="143637" y="1705"/>
                  </a:cubicBezTo>
                  <a:cubicBezTo>
                    <a:pt x="153640" y="3311"/>
                    <a:pt x="156846" y="8480"/>
                    <a:pt x="155260" y="16792"/>
                  </a:cubicBezTo>
                  <a:lnTo>
                    <a:pt x="150047" y="45012"/>
                  </a:lnTo>
                  <a:cubicBezTo>
                    <a:pt x="148427" y="54512"/>
                    <a:pt x="140819" y="54896"/>
                    <a:pt x="132436" y="54896"/>
                  </a:cubicBezTo>
                  <a:lnTo>
                    <a:pt x="124475" y="54896"/>
                  </a:lnTo>
                  <a:cubicBezTo>
                    <a:pt x="102812" y="54896"/>
                    <a:pt x="92421" y="63243"/>
                    <a:pt x="88406" y="85490"/>
                  </a:cubicBezTo>
                  <a:lnTo>
                    <a:pt x="67976" y="201790"/>
                  </a:lnTo>
                  <a:cubicBezTo>
                    <a:pt x="66004" y="212512"/>
                    <a:pt x="60931" y="218869"/>
                    <a:pt x="50364" y="218869"/>
                  </a:cubicBezTo>
                  <a:lnTo>
                    <a:pt x="11900" y="218869"/>
                  </a:lnTo>
                  <a:cubicBezTo>
                    <a:pt x="3517" y="218869"/>
                    <a:pt x="-1309" y="213700"/>
                    <a:pt x="311" y="203781"/>
                  </a:cubicBezTo>
                  <a:close/>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grpSp>
      <p:sp>
        <p:nvSpPr>
          <p:cNvPr id="4" name="Textfeld 3">
            <a:extLst>
              <a:ext uri="{FF2B5EF4-FFF2-40B4-BE49-F238E27FC236}">
                <a16:creationId xmlns:a16="http://schemas.microsoft.com/office/drawing/2014/main" id="{E387BD02-39DF-6CFE-C466-C96CEBA270F3}"/>
              </a:ext>
            </a:extLst>
          </p:cNvPr>
          <p:cNvSpPr txBox="1"/>
          <p:nvPr/>
        </p:nvSpPr>
        <p:spPr>
          <a:xfrm>
            <a:off x="871865" y="869320"/>
            <a:ext cx="9577064" cy="913070"/>
          </a:xfrm>
          <a:prstGeom prst="rect">
            <a:avLst/>
          </a:prstGeom>
          <a:noFill/>
        </p:spPr>
        <p:txBody>
          <a:bodyPr wrap="square">
            <a:spAutoFit/>
          </a:bodyPr>
          <a:lstStyle/>
          <a:p>
            <a:r>
              <a:rPr lang="en-CA" sz="4000" b="1" baseline="30000">
                <a:solidFill>
                  <a:schemeClr val="bg1"/>
                </a:solidFill>
              </a:rPr>
              <a:t>OLVG</a:t>
            </a:r>
          </a:p>
          <a:p>
            <a:r>
              <a:rPr lang="en-CA" sz="4000" b="1" baseline="30000">
                <a:solidFill>
                  <a:schemeClr val="bg1"/>
                </a:solidFill>
                <a:latin typeface="+mj-lt"/>
              </a:rPr>
              <a:t>Amsterdam, </a:t>
            </a:r>
            <a:r>
              <a:rPr lang="en-CA" sz="4000" b="1" i="0" u="none" strike="noStrike" baseline="30000" noProof="0">
                <a:solidFill>
                  <a:schemeClr val="bg1"/>
                </a:solidFill>
                <a:latin typeface="+mj-lt"/>
              </a:rPr>
              <a:t>NL</a:t>
            </a:r>
          </a:p>
        </p:txBody>
      </p:sp>
      <p:pic>
        <p:nvPicPr>
          <p:cNvPr id="3" name="Graphic 2">
            <a:extLst>
              <a:ext uri="{FF2B5EF4-FFF2-40B4-BE49-F238E27FC236}">
                <a16:creationId xmlns:a16="http://schemas.microsoft.com/office/drawing/2014/main" id="{5A76BB92-B367-637C-AA22-117CBBC0CB60}"/>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10645943" y="5365955"/>
            <a:ext cx="1245449" cy="1245449"/>
          </a:xfrm>
          <a:prstGeom prst="rect">
            <a:avLst/>
          </a:prstGeom>
        </p:spPr>
      </p:pic>
      <p:sp>
        <p:nvSpPr>
          <p:cNvPr id="6" name="Rectangle: Rounded Corners 5">
            <a:extLst>
              <a:ext uri="{FF2B5EF4-FFF2-40B4-BE49-F238E27FC236}">
                <a16:creationId xmlns:a16="http://schemas.microsoft.com/office/drawing/2014/main" id="{361C4ABF-A36F-D23E-1A26-4ACA4429D254}"/>
              </a:ext>
            </a:extLst>
          </p:cNvPr>
          <p:cNvSpPr/>
          <p:nvPr/>
        </p:nvSpPr>
        <p:spPr>
          <a:xfrm>
            <a:off x="965869" y="2055465"/>
            <a:ext cx="2478024" cy="2582524"/>
          </a:xfrm>
          <a:prstGeom prst="roundRect">
            <a:avLst>
              <a:gd name="adj" fmla="val 7348"/>
            </a:avLst>
          </a:prstGeom>
          <a:solidFill>
            <a:srgbClr val="016AB3">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r>
              <a:rPr lang="en-US" sz="1400"/>
              <a:t>Founded in 1898, OLVG is a major clinical city hospital that also functions as an educational hospital.</a:t>
            </a:r>
          </a:p>
          <a:p>
            <a:endParaRPr lang="en-US" sz="1400"/>
          </a:p>
          <a:p>
            <a:r>
              <a:rPr lang="en-US" sz="1400"/>
              <a:t>Load Sizing: 2 AHUs at 188 kg/h (AHU: 45000 m3/h, 2448 x 2448 mm)</a:t>
            </a:r>
          </a:p>
          <a:p>
            <a:r>
              <a:rPr lang="en-US" sz="1400"/>
              <a:t>DL systems: 2</a:t>
            </a:r>
          </a:p>
          <a:p>
            <a:r>
              <a:rPr lang="en-US" sz="1400"/>
              <a:t>Total load sizing: 188 kg/h</a:t>
            </a:r>
            <a:endParaRPr lang="en-CA" sz="1400"/>
          </a:p>
        </p:txBody>
      </p:sp>
    </p:spTree>
    <p:extLst>
      <p:ext uri="{BB962C8B-B14F-4D97-AF65-F5344CB8AC3E}">
        <p14:creationId xmlns:p14="http://schemas.microsoft.com/office/powerpoint/2010/main" val="3680321052"/>
      </p:ext>
    </p:extLst>
  </p:cSld>
  <p:clrMapOvr>
    <a:masterClrMapping/>
  </p:clrMapOvr>
  <p:transition spd="slow">
    <p:wip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680B2A-82B5-7900-1FA9-3A02E2B3A847}"/>
            </a:ext>
          </a:extLst>
        </p:cNvPr>
        <p:cNvGrpSpPr/>
        <p:nvPr/>
      </p:nvGrpSpPr>
      <p:grpSpPr>
        <a:xfrm>
          <a:off x="0" y="0"/>
          <a:ext cx="0" cy="0"/>
          <a:chOff x="0" y="0"/>
          <a:chExt cx="0" cy="0"/>
        </a:xfrm>
      </p:grpSpPr>
      <p:pic>
        <p:nvPicPr>
          <p:cNvPr id="5" name="Grafik 4">
            <a:extLst>
              <a:ext uri="{FF2B5EF4-FFF2-40B4-BE49-F238E27FC236}">
                <a16:creationId xmlns:a16="http://schemas.microsoft.com/office/drawing/2014/main" id="{CD5AF47E-34B4-EAD6-6C59-D28319756F5C}"/>
              </a:ext>
            </a:extLst>
          </p:cNvPr>
          <p:cNvPicPr>
            <a:picLocks noChangeAspect="1"/>
          </p:cNvPicPr>
          <p:nvPr/>
        </p:nvPicPr>
        <p:blipFill>
          <a:blip r:embed="rId3">
            <a:extLst>
              <a:ext uri="{28A0092B-C50C-407E-A947-70E740481C1C}">
                <a14:useLocalDpi xmlns:a14="http://schemas.microsoft.com/office/drawing/2010/main" val="0"/>
              </a:ext>
            </a:extLst>
          </a:blip>
          <a:srcRect t="418" b="15130"/>
          <a:stretch>
            <a:fillRect/>
          </a:stretch>
        </p:blipFill>
        <p:spPr>
          <a:xfrm>
            <a:off x="0" y="-6226"/>
            <a:ext cx="12192000" cy="6864226"/>
          </a:xfrm>
          <a:prstGeom prst="rect">
            <a:avLst/>
          </a:prstGeom>
        </p:spPr>
      </p:pic>
      <p:sp>
        <p:nvSpPr>
          <p:cNvPr id="3" name="Rechteck 2">
            <a:extLst>
              <a:ext uri="{FF2B5EF4-FFF2-40B4-BE49-F238E27FC236}">
                <a16:creationId xmlns:a16="http://schemas.microsoft.com/office/drawing/2014/main" id="{592F9BB9-B3C6-4AF9-F96B-49B8BE15D3EC}"/>
              </a:ext>
            </a:extLst>
          </p:cNvPr>
          <p:cNvSpPr/>
          <p:nvPr/>
        </p:nvSpPr>
        <p:spPr>
          <a:xfrm>
            <a:off x="0" y="-13742"/>
            <a:ext cx="12192000" cy="6864226"/>
          </a:xfrm>
          <a:prstGeom prst="rect">
            <a:avLst/>
          </a:prstGeom>
          <a:gradFill flip="none" rotWithShape="1">
            <a:gsLst>
              <a:gs pos="28000">
                <a:srgbClr val="016AB3">
                  <a:alpha val="90000"/>
                </a:srgbClr>
              </a:gs>
              <a:gs pos="63000">
                <a:srgbClr val="016AB3">
                  <a:alpha val="35000"/>
                </a:srgbClr>
              </a:gs>
            </a:gsLst>
            <a:lin ang="1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600" noProof="0"/>
          </a:p>
        </p:txBody>
      </p:sp>
      <p:sp>
        <p:nvSpPr>
          <p:cNvPr id="2" name="Textfeld 1">
            <a:extLst>
              <a:ext uri="{FF2B5EF4-FFF2-40B4-BE49-F238E27FC236}">
                <a16:creationId xmlns:a16="http://schemas.microsoft.com/office/drawing/2014/main" id="{4CD2FEE1-DD21-A9CD-3AF1-1A66B277F44E}"/>
              </a:ext>
            </a:extLst>
          </p:cNvPr>
          <p:cNvSpPr txBox="1"/>
          <p:nvPr/>
        </p:nvSpPr>
        <p:spPr>
          <a:xfrm>
            <a:off x="621897" y="984303"/>
            <a:ext cx="6375700" cy="461665"/>
          </a:xfrm>
          <a:prstGeom prst="rect">
            <a:avLst/>
          </a:prstGeom>
          <a:noFill/>
        </p:spPr>
        <p:txBody>
          <a:bodyPr wrap="square" rtlCol="0">
            <a:spAutoFit/>
          </a:bodyPr>
          <a:lstStyle/>
          <a:p>
            <a:pPr algn="l" fontAlgn="auto"/>
            <a:r>
              <a:rPr lang="en-CA" sz="2400" noProof="0" dirty="0">
                <a:solidFill>
                  <a:srgbClr val="8AB2DB"/>
                </a:solidFill>
                <a:latin typeface="Calibri" panose="020F0502020204030204" pitchFamily="34" charset="0"/>
                <a:cs typeface="Calibri" panose="020F0502020204030204" pitchFamily="34" charset="0"/>
              </a:rPr>
              <a:t>SPOTLIGHT</a:t>
            </a:r>
            <a:endParaRPr lang="en-CA" sz="2400" i="0" noProof="0" dirty="0">
              <a:solidFill>
                <a:srgbClr val="8AB2DB"/>
              </a:solidFill>
              <a:latin typeface="Calibri" panose="020F0502020204030204" pitchFamily="34" charset="0"/>
              <a:cs typeface="Calibri" panose="020F0502020204030204" pitchFamily="34" charset="0"/>
            </a:endParaRPr>
          </a:p>
        </p:txBody>
      </p:sp>
      <p:sp>
        <p:nvSpPr>
          <p:cNvPr id="6" name="Textfeld 5">
            <a:extLst>
              <a:ext uri="{FF2B5EF4-FFF2-40B4-BE49-F238E27FC236}">
                <a16:creationId xmlns:a16="http://schemas.microsoft.com/office/drawing/2014/main" id="{3B71B307-4942-849A-A3F4-AADFC413D8A7}"/>
              </a:ext>
            </a:extLst>
          </p:cNvPr>
          <p:cNvSpPr txBox="1"/>
          <p:nvPr/>
        </p:nvSpPr>
        <p:spPr>
          <a:xfrm>
            <a:off x="621897" y="1328826"/>
            <a:ext cx="9577064" cy="1569660"/>
          </a:xfrm>
          <a:prstGeom prst="rect">
            <a:avLst/>
          </a:prstGeom>
          <a:noFill/>
        </p:spPr>
        <p:txBody>
          <a:bodyPr wrap="square">
            <a:spAutoFit/>
          </a:bodyPr>
          <a:lstStyle/>
          <a:p>
            <a:r>
              <a:rPr lang="en-CA" sz="4800" b="1" noProof="0" dirty="0">
                <a:solidFill>
                  <a:srgbClr val="FFFFFF"/>
                </a:solidFill>
                <a:latin typeface="Calibri" panose="020F0502020204030204" pitchFamily="34" charset="0"/>
              </a:rPr>
              <a:t>DL Hybrid Humidifier </a:t>
            </a:r>
          </a:p>
          <a:p>
            <a:r>
              <a:rPr lang="en-CA" sz="4800" noProof="0" dirty="0">
                <a:solidFill>
                  <a:srgbClr val="FFFFFF"/>
                </a:solidFill>
                <a:latin typeface="Calibri" panose="020F0502020204030204" pitchFamily="34" charset="0"/>
              </a:rPr>
              <a:t>in Hospitals</a:t>
            </a:r>
          </a:p>
        </p:txBody>
      </p:sp>
      <p:pic>
        <p:nvPicPr>
          <p:cNvPr id="8" name="Picture 7" descr="A white letter on a black background&#10;&#10;AI-generated content may be incorrect.">
            <a:extLst>
              <a:ext uri="{FF2B5EF4-FFF2-40B4-BE49-F238E27FC236}">
                <a16:creationId xmlns:a16="http://schemas.microsoft.com/office/drawing/2014/main" id="{37BD407B-4378-89BC-7ED1-E150899AF84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61490" y="439159"/>
            <a:ext cx="1707119" cy="330592"/>
          </a:xfrm>
          <a:prstGeom prst="rect">
            <a:avLst/>
          </a:prstGeom>
        </p:spPr>
      </p:pic>
      <p:sp>
        <p:nvSpPr>
          <p:cNvPr id="4" name="Textfeld 5">
            <a:extLst>
              <a:ext uri="{FF2B5EF4-FFF2-40B4-BE49-F238E27FC236}">
                <a16:creationId xmlns:a16="http://schemas.microsoft.com/office/drawing/2014/main" id="{4976D39B-4272-2B7B-2381-593D620A2683}"/>
              </a:ext>
            </a:extLst>
          </p:cNvPr>
          <p:cNvSpPr txBox="1"/>
          <p:nvPr/>
        </p:nvSpPr>
        <p:spPr>
          <a:xfrm>
            <a:off x="621897" y="4912554"/>
            <a:ext cx="9577064" cy="1323439"/>
          </a:xfrm>
          <a:prstGeom prst="rect">
            <a:avLst/>
          </a:prstGeom>
          <a:noFill/>
        </p:spPr>
        <p:txBody>
          <a:bodyPr wrap="square">
            <a:spAutoFit/>
          </a:bodyPr>
          <a:lstStyle/>
          <a:p>
            <a:r>
              <a:rPr lang="en-CA" sz="2400" noProof="0" dirty="0">
                <a:solidFill>
                  <a:srgbClr val="D0E1F2"/>
                </a:solidFill>
                <a:latin typeface="Calibri" panose="020F0502020204030204" pitchFamily="34" charset="0"/>
              </a:rPr>
              <a:t>For more information on DL in Hospital Applications, contact:</a:t>
            </a:r>
          </a:p>
          <a:p>
            <a:endParaRPr lang="en-CA" sz="2000" noProof="0" dirty="0">
              <a:solidFill>
                <a:srgbClr val="D0E1F2"/>
              </a:solidFill>
              <a:latin typeface="Calibri" panose="020F0502020204030204" pitchFamily="34" charset="0"/>
            </a:endParaRPr>
          </a:p>
          <a:p>
            <a:r>
              <a:rPr lang="en-CA" i="1" dirty="0">
                <a:solidFill>
                  <a:srgbClr val="D0E1F2"/>
                </a:solidFill>
                <a:latin typeface="Calibri" panose="020F0502020204030204" pitchFamily="34" charset="0"/>
              </a:rPr>
              <a:t>Marlee.Spiegelberg@condair.com</a:t>
            </a:r>
          </a:p>
          <a:p>
            <a:r>
              <a:rPr lang="en-CA" i="1" dirty="0">
                <a:solidFill>
                  <a:srgbClr val="D0E1F2"/>
                </a:solidFill>
                <a:latin typeface="Calibri" panose="020F0502020204030204" pitchFamily="34" charset="0"/>
              </a:rPr>
              <a:t>Vithursha.Pasupathy@condair.com</a:t>
            </a:r>
          </a:p>
        </p:txBody>
      </p:sp>
      <p:sp>
        <p:nvSpPr>
          <p:cNvPr id="7" name="Textfeld 5">
            <a:extLst>
              <a:ext uri="{FF2B5EF4-FFF2-40B4-BE49-F238E27FC236}">
                <a16:creationId xmlns:a16="http://schemas.microsoft.com/office/drawing/2014/main" id="{E9E3FB4B-1C6F-C09A-B01B-F0413C52E694}"/>
              </a:ext>
            </a:extLst>
          </p:cNvPr>
          <p:cNvSpPr txBox="1"/>
          <p:nvPr/>
        </p:nvSpPr>
        <p:spPr>
          <a:xfrm>
            <a:off x="621897" y="3243009"/>
            <a:ext cx="9577064" cy="523220"/>
          </a:xfrm>
          <a:prstGeom prst="rect">
            <a:avLst/>
          </a:prstGeom>
          <a:noFill/>
        </p:spPr>
        <p:txBody>
          <a:bodyPr wrap="square">
            <a:spAutoFit/>
          </a:bodyPr>
          <a:lstStyle/>
          <a:p>
            <a:r>
              <a:rPr lang="en-CA" sz="2800" b="1" noProof="0" dirty="0">
                <a:solidFill>
                  <a:schemeClr val="bg1"/>
                </a:solidFill>
                <a:latin typeface="Calibri" panose="020F0502020204030204" pitchFamily="34" charset="0"/>
              </a:rPr>
              <a:t>Thank you to all the contributors!</a:t>
            </a:r>
            <a:endParaRPr lang="en-CA" sz="2000" b="1" i="1" noProof="0" dirty="0">
              <a:solidFill>
                <a:schemeClr val="bg1"/>
              </a:solidFill>
              <a:latin typeface="Calibri" panose="020F0502020204030204" pitchFamily="34" charset="0"/>
            </a:endParaRPr>
          </a:p>
        </p:txBody>
      </p:sp>
    </p:spTree>
    <p:extLst>
      <p:ext uri="{BB962C8B-B14F-4D97-AF65-F5344CB8AC3E}">
        <p14:creationId xmlns:p14="http://schemas.microsoft.com/office/powerpoint/2010/main" val="1199424693"/>
      </p:ext>
    </p:extLst>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90891C-80C6-E345-CE39-D58024D27106}"/>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2E5F7DA9-FFAB-2F05-F9CE-E17E91351258}"/>
              </a:ext>
            </a:extLst>
          </p:cNvPr>
          <p:cNvSpPr/>
          <p:nvPr/>
        </p:nvSpPr>
        <p:spPr>
          <a:xfrm>
            <a:off x="0" y="0"/>
            <a:ext cx="12192000" cy="6858000"/>
          </a:xfrm>
          <a:prstGeom prst="rect">
            <a:avLst/>
          </a:prstGeom>
          <a:solidFill>
            <a:srgbClr val="16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Grafik 4">
            <a:extLst>
              <a:ext uri="{FF2B5EF4-FFF2-40B4-BE49-F238E27FC236}">
                <a16:creationId xmlns:a16="http://schemas.microsoft.com/office/drawing/2014/main" id="{24051582-25CC-1726-DC7D-EEDF5210C7B0}"/>
              </a:ext>
            </a:extLst>
          </p:cNvPr>
          <p:cNvPicPr>
            <a:picLocks noChangeAspect="1"/>
          </p:cNvPicPr>
          <p:nvPr/>
        </p:nvPicPr>
        <p:blipFill>
          <a:blip r:embed="rId3">
            <a:extLst>
              <a:ext uri="{28A0092B-C50C-407E-A947-70E740481C1C}">
                <a14:useLocalDpi xmlns:a14="http://schemas.microsoft.com/office/drawing/2010/main" val="0"/>
              </a:ext>
            </a:extLst>
          </a:blip>
          <a:srcRect t="418" b="15130"/>
          <a:stretch>
            <a:fillRect/>
          </a:stretch>
        </p:blipFill>
        <p:spPr>
          <a:xfrm>
            <a:off x="0" y="-6226"/>
            <a:ext cx="12192000" cy="6864226"/>
          </a:xfrm>
          <a:prstGeom prst="rect">
            <a:avLst/>
          </a:prstGeom>
        </p:spPr>
      </p:pic>
      <p:sp>
        <p:nvSpPr>
          <p:cNvPr id="3" name="Rechteck 2">
            <a:extLst>
              <a:ext uri="{FF2B5EF4-FFF2-40B4-BE49-F238E27FC236}">
                <a16:creationId xmlns:a16="http://schemas.microsoft.com/office/drawing/2014/main" id="{A8928B0F-C522-BA60-35F0-492571EBF34C}"/>
              </a:ext>
            </a:extLst>
          </p:cNvPr>
          <p:cNvSpPr/>
          <p:nvPr/>
        </p:nvSpPr>
        <p:spPr>
          <a:xfrm>
            <a:off x="0" y="-13742"/>
            <a:ext cx="12192000" cy="6871742"/>
          </a:xfrm>
          <a:prstGeom prst="rect">
            <a:avLst/>
          </a:prstGeom>
          <a:gradFill flip="none" rotWithShape="1">
            <a:gsLst>
              <a:gs pos="28000">
                <a:srgbClr val="016AB3">
                  <a:alpha val="90000"/>
                </a:srgbClr>
              </a:gs>
              <a:gs pos="63000">
                <a:srgbClr val="016AB3">
                  <a:alpha val="35000"/>
                </a:srgbClr>
              </a:gs>
            </a:gsLst>
            <a:lin ang="1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600" noProof="0"/>
          </a:p>
        </p:txBody>
      </p:sp>
      <p:pic>
        <p:nvPicPr>
          <p:cNvPr id="8" name="Picture 7" descr="A white letter on a black background&#10;&#10;AI-generated content may be incorrect.">
            <a:extLst>
              <a:ext uri="{FF2B5EF4-FFF2-40B4-BE49-F238E27FC236}">
                <a16:creationId xmlns:a16="http://schemas.microsoft.com/office/drawing/2014/main" id="{33CADAEB-E3F1-6D03-A29D-023EF188272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61490" y="439159"/>
            <a:ext cx="1707119" cy="330592"/>
          </a:xfrm>
          <a:prstGeom prst="rect">
            <a:avLst/>
          </a:prstGeom>
        </p:spPr>
      </p:pic>
      <p:sp>
        <p:nvSpPr>
          <p:cNvPr id="4" name="Textfeld 5">
            <a:extLst>
              <a:ext uri="{FF2B5EF4-FFF2-40B4-BE49-F238E27FC236}">
                <a16:creationId xmlns:a16="http://schemas.microsoft.com/office/drawing/2014/main" id="{7C73F661-8267-7710-797E-63E018324ADC}"/>
              </a:ext>
            </a:extLst>
          </p:cNvPr>
          <p:cNvSpPr txBox="1"/>
          <p:nvPr/>
        </p:nvSpPr>
        <p:spPr>
          <a:xfrm>
            <a:off x="1767397" y="2790953"/>
            <a:ext cx="8510078" cy="646331"/>
          </a:xfrm>
          <a:prstGeom prst="rect">
            <a:avLst/>
          </a:prstGeom>
          <a:noFill/>
        </p:spPr>
        <p:txBody>
          <a:bodyPr wrap="square">
            <a:spAutoFit/>
          </a:bodyPr>
          <a:lstStyle/>
          <a:p>
            <a:pPr>
              <a:spcAft>
                <a:spcPts val="5400"/>
              </a:spcAft>
            </a:pPr>
            <a:r>
              <a:rPr lang="en-CA" sz="3600" b="1" noProof="0">
                <a:solidFill>
                  <a:srgbClr val="FFFFFF"/>
                </a:solidFill>
                <a:latin typeface="Calibri" panose="020F0502020204030204" pitchFamily="34" charset="0"/>
              </a:rPr>
              <a:t>Hygienic Requirements</a:t>
            </a:r>
          </a:p>
        </p:txBody>
      </p:sp>
      <p:pic>
        <p:nvPicPr>
          <p:cNvPr id="16" name="Graphic 15" descr="Germ with solid fill">
            <a:extLst>
              <a:ext uri="{FF2B5EF4-FFF2-40B4-BE49-F238E27FC236}">
                <a16:creationId xmlns:a16="http://schemas.microsoft.com/office/drawing/2014/main" id="{031607F8-55FF-F775-511B-EBA670D27AD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75261" y="2626140"/>
            <a:ext cx="914400" cy="914400"/>
          </a:xfrm>
          <a:prstGeom prst="rect">
            <a:avLst/>
          </a:prstGeom>
        </p:spPr>
      </p:pic>
      <p:pic>
        <p:nvPicPr>
          <p:cNvPr id="10" name="Graphic 9" descr="Renewable Energy with solid fill">
            <a:extLst>
              <a:ext uri="{FF2B5EF4-FFF2-40B4-BE49-F238E27FC236}">
                <a16:creationId xmlns:a16="http://schemas.microsoft.com/office/drawing/2014/main" id="{94638394-CECC-B3C7-5F47-A4173E1F9F5E}"/>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75261" y="3755729"/>
            <a:ext cx="914400" cy="914400"/>
          </a:xfrm>
          <a:prstGeom prst="rect">
            <a:avLst/>
          </a:prstGeom>
        </p:spPr>
      </p:pic>
      <p:sp>
        <p:nvSpPr>
          <p:cNvPr id="2" name="Textfeld 5">
            <a:extLst>
              <a:ext uri="{FF2B5EF4-FFF2-40B4-BE49-F238E27FC236}">
                <a16:creationId xmlns:a16="http://schemas.microsoft.com/office/drawing/2014/main" id="{F95E779E-FA65-1C8A-EB47-88BA622B5D1F}"/>
              </a:ext>
            </a:extLst>
          </p:cNvPr>
          <p:cNvSpPr txBox="1"/>
          <p:nvPr/>
        </p:nvSpPr>
        <p:spPr>
          <a:xfrm>
            <a:off x="1767397" y="3920542"/>
            <a:ext cx="8510078" cy="646331"/>
          </a:xfrm>
          <a:prstGeom prst="rect">
            <a:avLst/>
          </a:prstGeom>
          <a:noFill/>
        </p:spPr>
        <p:txBody>
          <a:bodyPr wrap="square">
            <a:spAutoFit/>
          </a:bodyPr>
          <a:lstStyle/>
          <a:p>
            <a:pPr>
              <a:spcAft>
                <a:spcPts val="5400"/>
              </a:spcAft>
            </a:pPr>
            <a:r>
              <a:rPr lang="en-CA" sz="3600" b="1">
                <a:solidFill>
                  <a:srgbClr val="FFFFFF"/>
                </a:solidFill>
                <a:latin typeface="Calibri" panose="020F0502020204030204" pitchFamily="34" charset="0"/>
              </a:rPr>
              <a:t>Energy Efficiency</a:t>
            </a:r>
          </a:p>
        </p:txBody>
      </p:sp>
      <p:pic>
        <p:nvPicPr>
          <p:cNvPr id="18" name="Graphic 17" descr="Bullseye with solid fill">
            <a:extLst>
              <a:ext uri="{FF2B5EF4-FFF2-40B4-BE49-F238E27FC236}">
                <a16:creationId xmlns:a16="http://schemas.microsoft.com/office/drawing/2014/main" id="{A95B4DE9-AD78-9DC0-101D-E6C5483276CB}"/>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775261" y="4885317"/>
            <a:ext cx="914400" cy="914400"/>
          </a:xfrm>
          <a:prstGeom prst="rect">
            <a:avLst/>
          </a:prstGeom>
        </p:spPr>
      </p:pic>
      <p:sp>
        <p:nvSpPr>
          <p:cNvPr id="5" name="Textfeld 5">
            <a:extLst>
              <a:ext uri="{FF2B5EF4-FFF2-40B4-BE49-F238E27FC236}">
                <a16:creationId xmlns:a16="http://schemas.microsoft.com/office/drawing/2014/main" id="{1414AF5A-FCE3-A256-2FAD-2EA1C3AF1DB4}"/>
              </a:ext>
            </a:extLst>
          </p:cNvPr>
          <p:cNvSpPr txBox="1"/>
          <p:nvPr/>
        </p:nvSpPr>
        <p:spPr>
          <a:xfrm>
            <a:off x="1767397" y="5050130"/>
            <a:ext cx="8510078" cy="646331"/>
          </a:xfrm>
          <a:prstGeom prst="rect">
            <a:avLst/>
          </a:prstGeom>
          <a:noFill/>
        </p:spPr>
        <p:txBody>
          <a:bodyPr wrap="square">
            <a:spAutoFit/>
          </a:bodyPr>
          <a:lstStyle/>
          <a:p>
            <a:pPr>
              <a:spcAft>
                <a:spcPts val="5400"/>
              </a:spcAft>
            </a:pPr>
            <a:r>
              <a:rPr lang="en-CA" sz="3600" b="1" noProof="0">
                <a:solidFill>
                  <a:srgbClr val="FFFFFF"/>
                </a:solidFill>
                <a:latin typeface="Calibri" panose="020F0502020204030204" pitchFamily="34" charset="0"/>
              </a:rPr>
              <a:t>High-Accuracy Humidification</a:t>
            </a:r>
            <a:endParaRPr lang="en-CA" sz="3600" noProof="0">
              <a:solidFill>
                <a:srgbClr val="FFFFFF"/>
              </a:solidFill>
              <a:latin typeface="Calibri" panose="020F0502020204030204" pitchFamily="34" charset="0"/>
            </a:endParaRPr>
          </a:p>
        </p:txBody>
      </p:sp>
      <p:sp>
        <p:nvSpPr>
          <p:cNvPr id="22" name="Textfeld 1">
            <a:extLst>
              <a:ext uri="{FF2B5EF4-FFF2-40B4-BE49-F238E27FC236}">
                <a16:creationId xmlns:a16="http://schemas.microsoft.com/office/drawing/2014/main" id="{8FA8CC55-9F0F-2B40-6DB9-9D4BAF8C4C01}"/>
              </a:ext>
            </a:extLst>
          </p:cNvPr>
          <p:cNvSpPr txBox="1"/>
          <p:nvPr/>
        </p:nvSpPr>
        <p:spPr>
          <a:xfrm>
            <a:off x="700411" y="829422"/>
            <a:ext cx="6375700" cy="461665"/>
          </a:xfrm>
          <a:prstGeom prst="rect">
            <a:avLst/>
          </a:prstGeom>
          <a:noFill/>
        </p:spPr>
        <p:txBody>
          <a:bodyPr wrap="square" rtlCol="0">
            <a:spAutoFit/>
          </a:bodyPr>
          <a:lstStyle/>
          <a:p>
            <a:pPr algn="l" fontAlgn="auto"/>
            <a:r>
              <a:rPr lang="en-CA" sz="2400" noProof="0">
                <a:solidFill>
                  <a:srgbClr val="8AB2DB"/>
                </a:solidFill>
                <a:latin typeface="Calibri" panose="020F0502020204030204" pitchFamily="34" charset="0"/>
                <a:cs typeface="Calibri" panose="020F0502020204030204" pitchFamily="34" charset="0"/>
              </a:rPr>
              <a:t>HOSPITAL HUMIDIFICATION</a:t>
            </a:r>
            <a:endParaRPr lang="en-CA" sz="2400" i="0" noProof="0">
              <a:solidFill>
                <a:srgbClr val="8AB2DB"/>
              </a:solidFill>
              <a:latin typeface="Calibri" panose="020F0502020204030204" pitchFamily="34" charset="0"/>
              <a:cs typeface="Calibri" panose="020F0502020204030204" pitchFamily="34" charset="0"/>
            </a:endParaRPr>
          </a:p>
        </p:txBody>
      </p:sp>
      <p:sp>
        <p:nvSpPr>
          <p:cNvPr id="23" name="Textfeld 5">
            <a:extLst>
              <a:ext uri="{FF2B5EF4-FFF2-40B4-BE49-F238E27FC236}">
                <a16:creationId xmlns:a16="http://schemas.microsoft.com/office/drawing/2014/main" id="{B6AD6931-7DA1-4173-2B5E-D04160F0C0A6}"/>
              </a:ext>
            </a:extLst>
          </p:cNvPr>
          <p:cNvSpPr txBox="1"/>
          <p:nvPr/>
        </p:nvSpPr>
        <p:spPr>
          <a:xfrm>
            <a:off x="700411" y="1173945"/>
            <a:ext cx="9577064" cy="1015663"/>
          </a:xfrm>
          <a:prstGeom prst="rect">
            <a:avLst/>
          </a:prstGeom>
          <a:noFill/>
        </p:spPr>
        <p:txBody>
          <a:bodyPr wrap="square">
            <a:spAutoFit/>
          </a:bodyPr>
          <a:lstStyle/>
          <a:p>
            <a:r>
              <a:rPr lang="en-CA" sz="6000" b="1" noProof="0">
                <a:solidFill>
                  <a:srgbClr val="FFFFFF"/>
                </a:solidFill>
                <a:latin typeface="Calibri" panose="020F0502020204030204" pitchFamily="34" charset="0"/>
              </a:rPr>
              <a:t>Common Challenges</a:t>
            </a:r>
            <a:endParaRPr lang="en-CA" sz="6000" noProof="0">
              <a:solidFill>
                <a:srgbClr val="FFFFFF"/>
              </a:solidFill>
              <a:latin typeface="Calibri" panose="020F0502020204030204" pitchFamily="34" charset="0"/>
            </a:endParaRPr>
          </a:p>
        </p:txBody>
      </p:sp>
    </p:spTree>
    <p:extLst>
      <p:ext uri="{BB962C8B-B14F-4D97-AF65-F5344CB8AC3E}">
        <p14:creationId xmlns:p14="http://schemas.microsoft.com/office/powerpoint/2010/main" val="1054070805"/>
      </p:ext>
    </p:extLst>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879F73-3981-4E78-FDA8-C65AED64BE9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5D06099-8D89-6C95-6FA0-7292358BDFFD}"/>
              </a:ext>
            </a:extLst>
          </p:cNvPr>
          <p:cNvSpPr/>
          <p:nvPr/>
        </p:nvSpPr>
        <p:spPr>
          <a:xfrm>
            <a:off x="0" y="0"/>
            <a:ext cx="12192000" cy="6858000"/>
          </a:xfrm>
          <a:prstGeom prst="rect">
            <a:avLst/>
          </a:prstGeom>
          <a:solidFill>
            <a:schemeClr val="accent3">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AF260945-E42B-494D-DF92-B9AEF19239A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0824" t="2079" r="20065" b="1752"/>
          <a:stretch>
            <a:fillRect/>
          </a:stretch>
        </p:blipFill>
        <p:spPr>
          <a:xfrm>
            <a:off x="4144769" y="1368067"/>
            <a:ext cx="3902473" cy="4298342"/>
          </a:xfrm>
          <a:prstGeom prst="roundRect">
            <a:avLst>
              <a:gd name="adj" fmla="val 5607"/>
            </a:avLst>
          </a:prstGeom>
        </p:spPr>
      </p:pic>
      <p:pic>
        <p:nvPicPr>
          <p:cNvPr id="4" name="Picture 3" descr="Viruses suspended on mid-air">
            <a:extLst>
              <a:ext uri="{FF2B5EF4-FFF2-40B4-BE49-F238E27FC236}">
                <a16:creationId xmlns:a16="http://schemas.microsoft.com/office/drawing/2014/main" id="{9FC5EE4F-1B55-022E-8BFE-2D6624A95C8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1772" t="33976" r="33270"/>
          <a:stretch>
            <a:fillRect/>
          </a:stretch>
        </p:blipFill>
        <p:spPr>
          <a:xfrm>
            <a:off x="121151" y="1368067"/>
            <a:ext cx="3902473" cy="4298346"/>
          </a:xfrm>
          <a:prstGeom prst="roundRect">
            <a:avLst>
              <a:gd name="adj" fmla="val 5607"/>
            </a:avLst>
          </a:prstGeom>
        </p:spPr>
      </p:pic>
      <p:pic>
        <p:nvPicPr>
          <p:cNvPr id="5" name="Picture 4">
            <a:extLst>
              <a:ext uri="{FF2B5EF4-FFF2-40B4-BE49-F238E27FC236}">
                <a16:creationId xmlns:a16="http://schemas.microsoft.com/office/drawing/2014/main" id="{C6EFDDD2-FA66-7B09-EC79-287E1EEA3A8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2578" t="17352" r="4634" b="5113"/>
          <a:stretch>
            <a:fillRect/>
          </a:stretch>
        </p:blipFill>
        <p:spPr>
          <a:xfrm>
            <a:off x="8159595" y="1368067"/>
            <a:ext cx="3902473" cy="4298342"/>
          </a:xfrm>
          <a:prstGeom prst="roundRect">
            <a:avLst>
              <a:gd name="adj" fmla="val 5607"/>
            </a:avLst>
          </a:prstGeom>
        </p:spPr>
      </p:pic>
      <p:sp>
        <p:nvSpPr>
          <p:cNvPr id="12" name="Rectangle: Rounded Corners 11">
            <a:extLst>
              <a:ext uri="{FF2B5EF4-FFF2-40B4-BE49-F238E27FC236}">
                <a16:creationId xmlns:a16="http://schemas.microsoft.com/office/drawing/2014/main" id="{98C4F1F6-C900-8749-322C-2B3DF038023F}"/>
              </a:ext>
            </a:extLst>
          </p:cNvPr>
          <p:cNvSpPr/>
          <p:nvPr/>
        </p:nvSpPr>
        <p:spPr>
          <a:xfrm>
            <a:off x="121148" y="1368066"/>
            <a:ext cx="3902473" cy="4298341"/>
          </a:xfrm>
          <a:prstGeom prst="roundRect">
            <a:avLst>
              <a:gd name="adj" fmla="val 5139"/>
            </a:avLst>
          </a:prstGeom>
          <a:gradFill flip="none" rotWithShape="1">
            <a:gsLst>
              <a:gs pos="40000">
                <a:srgbClr val="016AB3">
                  <a:alpha val="90000"/>
                </a:srgbClr>
              </a:gs>
              <a:gs pos="100000">
                <a:srgbClr val="016AB3">
                  <a:alpha val="35000"/>
                </a:srgbClr>
              </a:gs>
            </a:gsLst>
            <a:lin ang="1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Rounded Corners 12">
            <a:extLst>
              <a:ext uri="{FF2B5EF4-FFF2-40B4-BE49-F238E27FC236}">
                <a16:creationId xmlns:a16="http://schemas.microsoft.com/office/drawing/2014/main" id="{BE8817A1-833D-4802-770E-5E1833FC9BB9}"/>
              </a:ext>
            </a:extLst>
          </p:cNvPr>
          <p:cNvSpPr/>
          <p:nvPr/>
        </p:nvSpPr>
        <p:spPr>
          <a:xfrm>
            <a:off x="4144766" y="1368065"/>
            <a:ext cx="3902473" cy="4298339"/>
          </a:xfrm>
          <a:prstGeom prst="roundRect">
            <a:avLst>
              <a:gd name="adj" fmla="val 5139"/>
            </a:avLst>
          </a:prstGeom>
          <a:gradFill flip="none" rotWithShape="1">
            <a:gsLst>
              <a:gs pos="40000">
                <a:srgbClr val="016AB3">
                  <a:alpha val="90000"/>
                </a:srgbClr>
              </a:gs>
              <a:gs pos="100000">
                <a:srgbClr val="016AB3">
                  <a:alpha val="35000"/>
                </a:srgbClr>
              </a:gs>
            </a:gsLst>
            <a:lin ang="1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9B6C4512-4917-4530-6A13-F54D1FA3CD15}"/>
              </a:ext>
            </a:extLst>
          </p:cNvPr>
          <p:cNvSpPr/>
          <p:nvPr/>
        </p:nvSpPr>
        <p:spPr>
          <a:xfrm>
            <a:off x="8159594" y="1368065"/>
            <a:ext cx="3902473" cy="4298340"/>
          </a:xfrm>
          <a:prstGeom prst="roundRect">
            <a:avLst>
              <a:gd name="adj" fmla="val 5139"/>
            </a:avLst>
          </a:prstGeom>
          <a:gradFill flip="none" rotWithShape="1">
            <a:gsLst>
              <a:gs pos="40000">
                <a:srgbClr val="016AB3">
                  <a:alpha val="90000"/>
                </a:srgbClr>
              </a:gs>
              <a:gs pos="100000">
                <a:srgbClr val="016AB3">
                  <a:alpha val="35000"/>
                </a:srgbClr>
              </a:gs>
            </a:gsLst>
            <a:lin ang="1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B61C9284-3452-655B-304B-318843743C32}"/>
              </a:ext>
            </a:extLst>
          </p:cNvPr>
          <p:cNvSpPr txBox="1"/>
          <p:nvPr/>
        </p:nvSpPr>
        <p:spPr>
          <a:xfrm>
            <a:off x="1355807" y="1708288"/>
            <a:ext cx="2577205" cy="646331"/>
          </a:xfrm>
          <a:prstGeom prst="rect">
            <a:avLst/>
          </a:prstGeom>
          <a:noFill/>
        </p:spPr>
        <p:txBody>
          <a:bodyPr wrap="square">
            <a:spAutoFit/>
          </a:bodyPr>
          <a:lstStyle/>
          <a:p>
            <a:r>
              <a:rPr lang="en-CA" sz="1800" b="1" noProof="0">
                <a:solidFill>
                  <a:srgbClr val="FFFFFF"/>
                </a:solidFill>
                <a:latin typeface="Calibri" panose="020F0502020204030204" pitchFamily="34" charset="0"/>
              </a:rPr>
              <a:t>Hygienic </a:t>
            </a:r>
          </a:p>
          <a:p>
            <a:r>
              <a:rPr lang="en-CA" sz="1800" b="1" noProof="0">
                <a:solidFill>
                  <a:srgbClr val="FFFFFF"/>
                </a:solidFill>
                <a:latin typeface="Calibri" panose="020F0502020204030204" pitchFamily="34" charset="0"/>
              </a:rPr>
              <a:t>Requirements</a:t>
            </a:r>
            <a:endParaRPr lang="en-CA" sz="1800" noProof="0">
              <a:solidFill>
                <a:srgbClr val="FFFFFF"/>
              </a:solidFill>
              <a:latin typeface="Calibri" panose="020F0502020204030204" pitchFamily="34" charset="0"/>
            </a:endParaRPr>
          </a:p>
        </p:txBody>
      </p:sp>
      <p:sp>
        <p:nvSpPr>
          <p:cNvPr id="18" name="TextBox 17">
            <a:extLst>
              <a:ext uri="{FF2B5EF4-FFF2-40B4-BE49-F238E27FC236}">
                <a16:creationId xmlns:a16="http://schemas.microsoft.com/office/drawing/2014/main" id="{4033D9CB-5DD2-EA52-F74A-A3CBD84F03D2}"/>
              </a:ext>
            </a:extLst>
          </p:cNvPr>
          <p:cNvSpPr txBox="1"/>
          <p:nvPr/>
        </p:nvSpPr>
        <p:spPr>
          <a:xfrm>
            <a:off x="5383090" y="1706169"/>
            <a:ext cx="2578344" cy="646331"/>
          </a:xfrm>
          <a:prstGeom prst="rect">
            <a:avLst/>
          </a:prstGeom>
          <a:noFill/>
        </p:spPr>
        <p:txBody>
          <a:bodyPr wrap="square">
            <a:spAutoFit/>
          </a:bodyPr>
          <a:lstStyle/>
          <a:p>
            <a:r>
              <a:rPr lang="en-CA" sz="1800" b="1" noProof="0">
                <a:solidFill>
                  <a:srgbClr val="FFFFFF"/>
                </a:solidFill>
                <a:latin typeface="Calibri" panose="020F0502020204030204" pitchFamily="34" charset="0"/>
              </a:rPr>
              <a:t>Energy </a:t>
            </a:r>
          </a:p>
          <a:p>
            <a:r>
              <a:rPr lang="en-CA" sz="1800" b="1" noProof="0">
                <a:solidFill>
                  <a:srgbClr val="FFFFFF"/>
                </a:solidFill>
                <a:latin typeface="Calibri" panose="020F0502020204030204" pitchFamily="34" charset="0"/>
              </a:rPr>
              <a:t>Efficiency</a:t>
            </a:r>
            <a:endParaRPr lang="en-CA" sz="1800" noProof="0">
              <a:solidFill>
                <a:srgbClr val="FFFFFF"/>
              </a:solidFill>
              <a:latin typeface="Calibri" panose="020F0502020204030204" pitchFamily="34" charset="0"/>
            </a:endParaRPr>
          </a:p>
        </p:txBody>
      </p:sp>
      <p:sp>
        <p:nvSpPr>
          <p:cNvPr id="21" name="TextBox 20">
            <a:extLst>
              <a:ext uri="{FF2B5EF4-FFF2-40B4-BE49-F238E27FC236}">
                <a16:creationId xmlns:a16="http://schemas.microsoft.com/office/drawing/2014/main" id="{80D2F1A3-121B-47BE-246B-11096CB17443}"/>
              </a:ext>
            </a:extLst>
          </p:cNvPr>
          <p:cNvSpPr txBox="1"/>
          <p:nvPr/>
        </p:nvSpPr>
        <p:spPr>
          <a:xfrm>
            <a:off x="9374058" y="1718611"/>
            <a:ext cx="3047267" cy="646331"/>
          </a:xfrm>
          <a:prstGeom prst="rect">
            <a:avLst/>
          </a:prstGeom>
          <a:noFill/>
        </p:spPr>
        <p:txBody>
          <a:bodyPr wrap="square">
            <a:spAutoFit/>
          </a:bodyPr>
          <a:lstStyle/>
          <a:p>
            <a:r>
              <a:rPr lang="en-CA" b="1">
                <a:solidFill>
                  <a:srgbClr val="FFFFFF"/>
                </a:solidFill>
                <a:latin typeface="Calibri" panose="020F0502020204030204" pitchFamily="34" charset="0"/>
              </a:rPr>
              <a:t>High-Accuracy </a:t>
            </a:r>
          </a:p>
          <a:p>
            <a:r>
              <a:rPr lang="en-CA" b="1">
                <a:solidFill>
                  <a:srgbClr val="FFFFFF"/>
                </a:solidFill>
                <a:latin typeface="Calibri" panose="020F0502020204030204" pitchFamily="34" charset="0"/>
              </a:rPr>
              <a:t>Humidification</a:t>
            </a:r>
            <a:endParaRPr lang="en-CA">
              <a:solidFill>
                <a:srgbClr val="FFFFFF"/>
              </a:solidFill>
              <a:latin typeface="Calibri" panose="020F0502020204030204" pitchFamily="34" charset="0"/>
            </a:endParaRPr>
          </a:p>
        </p:txBody>
      </p:sp>
      <p:pic>
        <p:nvPicPr>
          <p:cNvPr id="22" name="Graphic 21" descr="Germ with solid fill">
            <a:extLst>
              <a:ext uri="{FF2B5EF4-FFF2-40B4-BE49-F238E27FC236}">
                <a16:creationId xmlns:a16="http://schemas.microsoft.com/office/drawing/2014/main" id="{6C416E0A-777E-68B7-761D-8C55D1F62C56}"/>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81163" y="1572135"/>
            <a:ext cx="914400" cy="914400"/>
          </a:xfrm>
          <a:prstGeom prst="rect">
            <a:avLst/>
          </a:prstGeom>
        </p:spPr>
      </p:pic>
      <p:pic>
        <p:nvPicPr>
          <p:cNvPr id="23" name="Graphic 22" descr="Renewable Energy with solid fill">
            <a:extLst>
              <a:ext uri="{FF2B5EF4-FFF2-40B4-BE49-F238E27FC236}">
                <a16:creationId xmlns:a16="http://schemas.microsoft.com/office/drawing/2014/main" id="{9BE0C414-B674-0A4D-9AC0-F381FC53202E}"/>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374094" y="1572135"/>
            <a:ext cx="914400" cy="914400"/>
          </a:xfrm>
          <a:prstGeom prst="rect">
            <a:avLst/>
          </a:prstGeom>
        </p:spPr>
      </p:pic>
      <p:pic>
        <p:nvPicPr>
          <p:cNvPr id="24" name="Graphic 23" descr="Bullseye with solid fill">
            <a:extLst>
              <a:ext uri="{FF2B5EF4-FFF2-40B4-BE49-F238E27FC236}">
                <a16:creationId xmlns:a16="http://schemas.microsoft.com/office/drawing/2014/main" id="{920AD28A-CB1F-EA61-B09A-436F70D3F24C}"/>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399414" y="1572135"/>
            <a:ext cx="914400" cy="914400"/>
          </a:xfrm>
          <a:prstGeom prst="rect">
            <a:avLst/>
          </a:prstGeom>
        </p:spPr>
      </p:pic>
      <p:sp>
        <p:nvSpPr>
          <p:cNvPr id="25" name="Textfeld 5">
            <a:extLst>
              <a:ext uri="{FF2B5EF4-FFF2-40B4-BE49-F238E27FC236}">
                <a16:creationId xmlns:a16="http://schemas.microsoft.com/office/drawing/2014/main" id="{0A48AA65-1F35-1749-C6AF-FC49FD1C5120}"/>
              </a:ext>
            </a:extLst>
          </p:cNvPr>
          <p:cNvSpPr txBox="1"/>
          <p:nvPr/>
        </p:nvSpPr>
        <p:spPr>
          <a:xfrm>
            <a:off x="319088" y="2715486"/>
            <a:ext cx="3500882" cy="2139047"/>
          </a:xfrm>
          <a:prstGeom prst="rect">
            <a:avLst/>
          </a:prstGeom>
          <a:noFill/>
        </p:spPr>
        <p:txBody>
          <a:bodyPr wrap="square">
            <a:spAutoFit/>
          </a:bodyPr>
          <a:lstStyle/>
          <a:p>
            <a:r>
              <a:rPr lang="en-CA" sz="1600" b="1">
                <a:solidFill>
                  <a:schemeClr val="bg1"/>
                </a:solidFill>
              </a:rPr>
              <a:t>The Problem</a:t>
            </a:r>
          </a:p>
          <a:p>
            <a:endParaRPr lang="en-CA" sz="500" b="1">
              <a:solidFill>
                <a:schemeClr val="bg1"/>
              </a:solidFill>
            </a:endParaRPr>
          </a:p>
          <a:p>
            <a:r>
              <a:rPr lang="en-US" sz="1600">
                <a:solidFill>
                  <a:schemeClr val="bg1"/>
                </a:solidFill>
              </a:rPr>
              <a:t>Hospitals require humidification systems that meet the highest hygiene standards — equivalent to or exceeding those of traditional steam — to prevent infections, protect sensitive laboratory samples, and safeguard both patients and equipment from contamination.</a:t>
            </a:r>
          </a:p>
        </p:txBody>
      </p:sp>
      <p:sp>
        <p:nvSpPr>
          <p:cNvPr id="26" name="Textfeld 5">
            <a:extLst>
              <a:ext uri="{FF2B5EF4-FFF2-40B4-BE49-F238E27FC236}">
                <a16:creationId xmlns:a16="http://schemas.microsoft.com/office/drawing/2014/main" id="{CBF52143-FEE8-1F3E-30A5-6A98B6059E29}"/>
              </a:ext>
            </a:extLst>
          </p:cNvPr>
          <p:cNvSpPr txBox="1"/>
          <p:nvPr/>
        </p:nvSpPr>
        <p:spPr>
          <a:xfrm>
            <a:off x="4296957" y="2711081"/>
            <a:ext cx="3556628" cy="2877711"/>
          </a:xfrm>
          <a:prstGeom prst="rect">
            <a:avLst/>
          </a:prstGeom>
          <a:noFill/>
        </p:spPr>
        <p:txBody>
          <a:bodyPr wrap="square">
            <a:spAutoFit/>
          </a:bodyPr>
          <a:lstStyle/>
          <a:p>
            <a:r>
              <a:rPr lang="en-CA" sz="1600" b="1">
                <a:solidFill>
                  <a:schemeClr val="bg1"/>
                </a:solidFill>
              </a:rPr>
              <a:t>The Problem </a:t>
            </a:r>
          </a:p>
          <a:p>
            <a:endParaRPr lang="en-CA" sz="500" b="1">
              <a:solidFill>
                <a:schemeClr val="bg1"/>
              </a:solidFill>
            </a:endParaRPr>
          </a:p>
          <a:p>
            <a:r>
              <a:rPr lang="en-US" sz="1600">
                <a:solidFill>
                  <a:schemeClr val="bg1"/>
                </a:solidFill>
              </a:rPr>
              <a:t>A key driver across multiple projects was reducing energy consumption by moving away from traditional isothermal steam humidification toward adiabatic alternatives, while balancing this with indoor air quality standards such as ASHRAE 62.1 and 90.1, including achieving low pressure drops across systems.</a:t>
            </a:r>
          </a:p>
          <a:p>
            <a:endParaRPr lang="en-CA" sz="1600">
              <a:solidFill>
                <a:schemeClr val="bg1"/>
              </a:solidFill>
            </a:endParaRPr>
          </a:p>
        </p:txBody>
      </p:sp>
      <p:sp>
        <p:nvSpPr>
          <p:cNvPr id="27" name="Textfeld 5">
            <a:extLst>
              <a:ext uri="{FF2B5EF4-FFF2-40B4-BE49-F238E27FC236}">
                <a16:creationId xmlns:a16="http://schemas.microsoft.com/office/drawing/2014/main" id="{3F573858-3F0F-75C5-745B-35B4600B0C90}"/>
              </a:ext>
            </a:extLst>
          </p:cNvPr>
          <p:cNvSpPr txBox="1"/>
          <p:nvPr/>
        </p:nvSpPr>
        <p:spPr>
          <a:xfrm>
            <a:off x="8330172" y="2715486"/>
            <a:ext cx="3542739" cy="2139047"/>
          </a:xfrm>
          <a:prstGeom prst="rect">
            <a:avLst/>
          </a:prstGeom>
          <a:noFill/>
        </p:spPr>
        <p:txBody>
          <a:bodyPr wrap="square">
            <a:spAutoFit/>
          </a:bodyPr>
          <a:lstStyle/>
          <a:p>
            <a:r>
              <a:rPr lang="en-CA" sz="1600" b="1">
                <a:solidFill>
                  <a:schemeClr val="bg1"/>
                </a:solidFill>
              </a:rPr>
              <a:t>The Problem </a:t>
            </a:r>
          </a:p>
          <a:p>
            <a:endParaRPr lang="en-CA" sz="500" b="1">
              <a:solidFill>
                <a:schemeClr val="bg1"/>
              </a:solidFill>
            </a:endParaRPr>
          </a:p>
          <a:p>
            <a:r>
              <a:rPr lang="en-US" sz="1600">
                <a:solidFill>
                  <a:schemeClr val="bg1"/>
                </a:solidFill>
              </a:rPr>
              <a:t>Specialized environments such as cancer research laboratories and patient recovery rooms demand precise, stable humidity control — typically within a defined range such as 40–60% RH — supported by durable, reliable systems with minimal downtime.</a:t>
            </a:r>
          </a:p>
        </p:txBody>
      </p:sp>
      <p:sp>
        <p:nvSpPr>
          <p:cNvPr id="6" name="Textfeld 5">
            <a:extLst>
              <a:ext uri="{FF2B5EF4-FFF2-40B4-BE49-F238E27FC236}">
                <a16:creationId xmlns:a16="http://schemas.microsoft.com/office/drawing/2014/main" id="{5264C9B4-7259-5FCB-EFF6-4DBA125D0AA9}"/>
              </a:ext>
            </a:extLst>
          </p:cNvPr>
          <p:cNvSpPr txBox="1"/>
          <p:nvPr/>
        </p:nvSpPr>
        <p:spPr>
          <a:xfrm>
            <a:off x="212650" y="226926"/>
            <a:ext cx="9577064" cy="1015663"/>
          </a:xfrm>
          <a:prstGeom prst="rect">
            <a:avLst/>
          </a:prstGeom>
          <a:noFill/>
        </p:spPr>
        <p:txBody>
          <a:bodyPr wrap="square">
            <a:spAutoFit/>
          </a:bodyPr>
          <a:lstStyle/>
          <a:p>
            <a:r>
              <a:rPr lang="en-CA" sz="6000" b="1" noProof="0">
                <a:solidFill>
                  <a:srgbClr val="FFFFFF"/>
                </a:solidFill>
                <a:latin typeface="Calibri" panose="020F0502020204030204" pitchFamily="34" charset="0"/>
              </a:rPr>
              <a:t>Common Challenges</a:t>
            </a:r>
            <a:endParaRPr lang="en-CA" sz="6000" noProof="0">
              <a:solidFill>
                <a:srgbClr val="FFFFFF"/>
              </a:solidFill>
              <a:latin typeface="Calibri" panose="020F0502020204030204" pitchFamily="34" charset="0"/>
            </a:endParaRPr>
          </a:p>
        </p:txBody>
      </p:sp>
      <p:sp>
        <p:nvSpPr>
          <p:cNvPr id="8" name="Textfeld 5">
            <a:extLst>
              <a:ext uri="{FF2B5EF4-FFF2-40B4-BE49-F238E27FC236}">
                <a16:creationId xmlns:a16="http://schemas.microsoft.com/office/drawing/2014/main" id="{711C908D-9185-23ED-DB74-2BA849F51EE5}"/>
              </a:ext>
            </a:extLst>
          </p:cNvPr>
          <p:cNvSpPr txBox="1"/>
          <p:nvPr/>
        </p:nvSpPr>
        <p:spPr>
          <a:xfrm>
            <a:off x="2877316" y="6008929"/>
            <a:ext cx="9184751" cy="523220"/>
          </a:xfrm>
          <a:prstGeom prst="rect">
            <a:avLst/>
          </a:prstGeom>
          <a:noFill/>
        </p:spPr>
        <p:txBody>
          <a:bodyPr wrap="square">
            <a:spAutoFit/>
          </a:bodyPr>
          <a:lstStyle/>
          <a:p>
            <a:pPr algn="r"/>
            <a:r>
              <a:rPr lang="en-CA" sz="2800" noProof="0">
                <a:solidFill>
                  <a:srgbClr val="FFFFFF"/>
                </a:solidFill>
                <a:latin typeface="Calibri" panose="020F0502020204030204" pitchFamily="34" charset="0"/>
              </a:rPr>
              <a:t>We have a solution for this</a:t>
            </a:r>
            <a:r>
              <a:rPr lang="en-CA" sz="2800">
                <a:solidFill>
                  <a:srgbClr val="FFFFFF"/>
                </a:solidFill>
                <a:latin typeface="Calibri" panose="020F0502020204030204" pitchFamily="34" charset="0"/>
              </a:rPr>
              <a:t>… the Condair DL Hybrid Humidifier</a:t>
            </a:r>
            <a:endParaRPr lang="en-CA" sz="2800" noProof="0">
              <a:solidFill>
                <a:srgbClr val="FFFFFF"/>
              </a:solidFill>
              <a:latin typeface="Calibri" panose="020F0502020204030204" pitchFamily="34" charset="0"/>
            </a:endParaRPr>
          </a:p>
        </p:txBody>
      </p:sp>
      <p:pic>
        <p:nvPicPr>
          <p:cNvPr id="9" name="Picture 8" descr="A white letter on a black background&#10;&#10;AI-generated content may be incorrect.">
            <a:extLst>
              <a:ext uri="{FF2B5EF4-FFF2-40B4-BE49-F238E27FC236}">
                <a16:creationId xmlns:a16="http://schemas.microsoft.com/office/drawing/2014/main" id="{0D28D878-6CF1-5DE4-6693-F1B34519B8A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861490" y="439159"/>
            <a:ext cx="1707119" cy="330592"/>
          </a:xfrm>
          <a:prstGeom prst="rect">
            <a:avLst/>
          </a:prstGeom>
        </p:spPr>
      </p:pic>
    </p:spTree>
    <p:extLst>
      <p:ext uri="{BB962C8B-B14F-4D97-AF65-F5344CB8AC3E}">
        <p14:creationId xmlns:p14="http://schemas.microsoft.com/office/powerpoint/2010/main" val="301146124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200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9C9FB8-9D53-A2F6-8E04-CEEE2842FBF1}"/>
            </a:ext>
          </a:extLst>
        </p:cNvPr>
        <p:cNvGrpSpPr/>
        <p:nvPr/>
      </p:nvGrpSpPr>
      <p:grpSpPr>
        <a:xfrm>
          <a:off x="0" y="0"/>
          <a:ext cx="0" cy="0"/>
          <a:chOff x="0" y="0"/>
          <a:chExt cx="0" cy="0"/>
        </a:xfrm>
      </p:grpSpPr>
      <p:pic>
        <p:nvPicPr>
          <p:cNvPr id="9" name="Picture 8" descr="Viruses suspended on mid-air">
            <a:extLst>
              <a:ext uri="{FF2B5EF4-FFF2-40B4-BE49-F238E27FC236}">
                <a16:creationId xmlns:a16="http://schemas.microsoft.com/office/drawing/2014/main" id="{9788B6D2-DE8D-EF29-BD07-83219EE48583}"/>
              </a:ext>
            </a:extLst>
          </p:cNvPr>
          <p:cNvPicPr>
            <a:picLocks noChangeAspect="1"/>
          </p:cNvPicPr>
          <p:nvPr/>
        </p:nvPicPr>
        <p:blipFill>
          <a:blip r:embed="rId3" cstate="print">
            <a:extLst>
              <a:ext uri="{28A0092B-C50C-407E-A947-70E740481C1C}">
                <a14:useLocalDpi xmlns:a14="http://schemas.microsoft.com/office/drawing/2010/main" val="0"/>
              </a:ext>
            </a:extLst>
          </a:blip>
          <a:srcRect t="25000"/>
          <a:stretch>
            <a:fillRect/>
          </a:stretch>
        </p:blipFill>
        <p:spPr>
          <a:xfrm>
            <a:off x="0" y="0"/>
            <a:ext cx="12192000" cy="6858000"/>
          </a:xfrm>
          <a:prstGeom prst="rect">
            <a:avLst/>
          </a:prstGeom>
        </p:spPr>
      </p:pic>
      <p:sp>
        <p:nvSpPr>
          <p:cNvPr id="3" name="Rechteck 2">
            <a:extLst>
              <a:ext uri="{FF2B5EF4-FFF2-40B4-BE49-F238E27FC236}">
                <a16:creationId xmlns:a16="http://schemas.microsoft.com/office/drawing/2014/main" id="{D36D9725-B64F-4B9F-7567-25904FC77EAD}"/>
              </a:ext>
            </a:extLst>
          </p:cNvPr>
          <p:cNvSpPr/>
          <p:nvPr/>
        </p:nvSpPr>
        <p:spPr>
          <a:xfrm>
            <a:off x="0" y="1880"/>
            <a:ext cx="12175788" cy="6856120"/>
          </a:xfrm>
          <a:prstGeom prst="rect">
            <a:avLst/>
          </a:prstGeom>
          <a:gradFill flip="none" rotWithShape="1">
            <a:gsLst>
              <a:gs pos="46000">
                <a:srgbClr val="016AB3">
                  <a:alpha val="90000"/>
                </a:srgbClr>
              </a:gs>
              <a:gs pos="100000">
                <a:srgbClr val="016AB3">
                  <a:alpha val="35000"/>
                </a:srgbClr>
              </a:gs>
            </a:gsLst>
            <a:lin ang="1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noProof="0"/>
          </a:p>
        </p:txBody>
      </p:sp>
      <p:sp>
        <p:nvSpPr>
          <p:cNvPr id="6" name="Textfeld 5">
            <a:extLst>
              <a:ext uri="{FF2B5EF4-FFF2-40B4-BE49-F238E27FC236}">
                <a16:creationId xmlns:a16="http://schemas.microsoft.com/office/drawing/2014/main" id="{0EC4F680-A556-9BCF-94B5-9A3678364E50}"/>
              </a:ext>
            </a:extLst>
          </p:cNvPr>
          <p:cNvSpPr txBox="1"/>
          <p:nvPr/>
        </p:nvSpPr>
        <p:spPr>
          <a:xfrm>
            <a:off x="2562383" y="789121"/>
            <a:ext cx="9577064" cy="1569660"/>
          </a:xfrm>
          <a:prstGeom prst="rect">
            <a:avLst/>
          </a:prstGeom>
          <a:noFill/>
        </p:spPr>
        <p:txBody>
          <a:bodyPr wrap="square">
            <a:spAutoFit/>
          </a:bodyPr>
          <a:lstStyle/>
          <a:p>
            <a:r>
              <a:rPr lang="en-CA" sz="4800" b="1" noProof="0">
                <a:solidFill>
                  <a:srgbClr val="FFFFFF"/>
                </a:solidFill>
                <a:latin typeface="Calibri" panose="020F0502020204030204" pitchFamily="34" charset="0"/>
              </a:rPr>
              <a:t>Hygienic </a:t>
            </a:r>
          </a:p>
          <a:p>
            <a:r>
              <a:rPr lang="en-CA" sz="4800" b="1" noProof="0">
                <a:solidFill>
                  <a:srgbClr val="FFFFFF"/>
                </a:solidFill>
                <a:latin typeface="Calibri" panose="020F0502020204030204" pitchFamily="34" charset="0"/>
              </a:rPr>
              <a:t>Requirements</a:t>
            </a:r>
            <a:endParaRPr lang="en-CA" sz="4800" noProof="0">
              <a:solidFill>
                <a:srgbClr val="FFFFFF"/>
              </a:solidFill>
              <a:latin typeface="Calibri" panose="020F0502020204030204" pitchFamily="34" charset="0"/>
            </a:endParaRPr>
          </a:p>
        </p:txBody>
      </p:sp>
      <p:pic>
        <p:nvPicPr>
          <p:cNvPr id="8" name="Picture 7" descr="A white letter on a black background&#10;&#10;AI-generated content may be incorrect.">
            <a:extLst>
              <a:ext uri="{FF2B5EF4-FFF2-40B4-BE49-F238E27FC236}">
                <a16:creationId xmlns:a16="http://schemas.microsoft.com/office/drawing/2014/main" id="{3E973A08-B2AC-67A2-9963-752A701B232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61490" y="439159"/>
            <a:ext cx="1707119" cy="330592"/>
          </a:xfrm>
          <a:prstGeom prst="rect">
            <a:avLst/>
          </a:prstGeom>
        </p:spPr>
      </p:pic>
      <p:sp>
        <p:nvSpPr>
          <p:cNvPr id="4" name="Textfeld 5">
            <a:extLst>
              <a:ext uri="{FF2B5EF4-FFF2-40B4-BE49-F238E27FC236}">
                <a16:creationId xmlns:a16="http://schemas.microsoft.com/office/drawing/2014/main" id="{725E447B-BD3F-FF64-30BD-860C778ABDB6}"/>
              </a:ext>
            </a:extLst>
          </p:cNvPr>
          <p:cNvSpPr txBox="1"/>
          <p:nvPr/>
        </p:nvSpPr>
        <p:spPr>
          <a:xfrm>
            <a:off x="824422" y="2933914"/>
            <a:ext cx="9577064" cy="2862322"/>
          </a:xfrm>
          <a:prstGeom prst="rect">
            <a:avLst/>
          </a:prstGeom>
          <a:noFill/>
        </p:spPr>
        <p:txBody>
          <a:bodyPr wrap="square">
            <a:spAutoFit/>
          </a:bodyPr>
          <a:lstStyle/>
          <a:p>
            <a:r>
              <a:rPr lang="en-CA" b="1">
                <a:solidFill>
                  <a:schemeClr val="accent3"/>
                </a:solidFill>
              </a:rPr>
              <a:t>The Problem </a:t>
            </a:r>
          </a:p>
          <a:p>
            <a:r>
              <a:rPr lang="en-US">
                <a:solidFill>
                  <a:schemeClr val="accent3"/>
                </a:solidFill>
              </a:rPr>
              <a:t>Hospitals require humidification systems that meet the highest hygiene standards — equivalent to or exceeding those of traditional steam — to prevent infections, protect sensitive laboratory samples, and safeguard both patients and equipment from contamination.</a:t>
            </a:r>
          </a:p>
          <a:p>
            <a:endParaRPr lang="en-CA">
              <a:solidFill>
                <a:schemeClr val="bg1"/>
              </a:solidFill>
            </a:endParaRPr>
          </a:p>
          <a:p>
            <a:r>
              <a:rPr lang="en-CA" b="1">
                <a:solidFill>
                  <a:schemeClr val="bg1"/>
                </a:solidFill>
              </a:rPr>
              <a:t>The Solution</a:t>
            </a:r>
          </a:p>
          <a:p>
            <a:r>
              <a:rPr lang="en-US">
                <a:solidFill>
                  <a:schemeClr val="bg1"/>
                </a:solidFill>
              </a:rPr>
              <a:t>The Condair DL was repeatedly selected for healthcare environments due to its SGS Fresenius Hygiene Certificate and compliance with ASHRAE 170, providing hospitals with the assurance of a hygienic adiabatic solution that meets the stringent standards previously associated only with steam humidification — including in critical applications where infection control is non-negotiable.</a:t>
            </a:r>
            <a:endParaRPr lang="en-CA">
              <a:solidFill>
                <a:schemeClr val="bg1"/>
              </a:solidFill>
            </a:endParaRPr>
          </a:p>
        </p:txBody>
      </p:sp>
      <p:pic>
        <p:nvPicPr>
          <p:cNvPr id="2" name="Graphic 1" descr="Germ with solid fill">
            <a:extLst>
              <a:ext uri="{FF2B5EF4-FFF2-40B4-BE49-F238E27FC236}">
                <a16:creationId xmlns:a16="http://schemas.microsoft.com/office/drawing/2014/main" id="{7D027FC4-E40F-3292-AEC9-B165F41B8C49}"/>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23391" y="604455"/>
            <a:ext cx="1938992" cy="1938992"/>
          </a:xfrm>
          <a:prstGeom prst="rect">
            <a:avLst/>
          </a:prstGeom>
        </p:spPr>
      </p:pic>
    </p:spTree>
    <p:extLst>
      <p:ext uri="{BB962C8B-B14F-4D97-AF65-F5344CB8AC3E}">
        <p14:creationId xmlns:p14="http://schemas.microsoft.com/office/powerpoint/2010/main" val="198206633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500"/>
                                  </p:stCondLst>
                                  <p:childTnLst>
                                    <p:set>
                                      <p:cBhvr>
                                        <p:cTn id="6" dur="1" fill="hold">
                                          <p:stCondLst>
                                            <p:cond delay="0"/>
                                          </p:stCondLst>
                                        </p:cTn>
                                        <p:tgtEl>
                                          <p:spTgt spid="4">
                                            <p:txEl>
                                              <p:pRg st="3" end="3"/>
                                            </p:txEl>
                                          </p:spTgt>
                                        </p:tgtEl>
                                        <p:attrNameLst>
                                          <p:attrName>style.visibility</p:attrName>
                                        </p:attrNameLst>
                                      </p:cBhvr>
                                      <p:to>
                                        <p:strVal val="visible"/>
                                      </p:to>
                                    </p:set>
                                    <p:animEffect transition="in" filter="fade">
                                      <p:cBhvr>
                                        <p:cTn id="7" dur="500"/>
                                        <p:tgtEl>
                                          <p:spTgt spid="4">
                                            <p:txEl>
                                              <p:pRg st="3" end="3"/>
                                            </p:txEl>
                                          </p:spTgt>
                                        </p:tgtEl>
                                      </p:cBhvr>
                                    </p:animEffect>
                                  </p:childTnLst>
                                </p:cTn>
                              </p:par>
                              <p:par>
                                <p:cTn id="8" presetID="10" presetClass="entr" presetSubtype="0" fill="hold" nodeType="withEffect">
                                  <p:stCondLst>
                                    <p:cond delay="500"/>
                                  </p:stCondLst>
                                  <p:childTnLst>
                                    <p:set>
                                      <p:cBhvr>
                                        <p:cTn id="9" dur="1" fill="hold">
                                          <p:stCondLst>
                                            <p:cond delay="0"/>
                                          </p:stCondLst>
                                        </p:cTn>
                                        <p:tgtEl>
                                          <p:spTgt spid="4">
                                            <p:txEl>
                                              <p:pRg st="4" end="4"/>
                                            </p:txEl>
                                          </p:spTgt>
                                        </p:tgtEl>
                                        <p:attrNameLst>
                                          <p:attrName>style.visibility</p:attrName>
                                        </p:attrNameLst>
                                      </p:cBhvr>
                                      <p:to>
                                        <p:strVal val="visible"/>
                                      </p:to>
                                    </p:set>
                                    <p:animEffect transition="in" filter="fade">
                                      <p:cBhvr>
                                        <p:cTn id="10"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901A2D-4061-85C4-CEE7-3450D2DA7CE5}"/>
            </a:ext>
          </a:extLst>
        </p:cNvPr>
        <p:cNvGrpSpPr/>
        <p:nvPr/>
      </p:nvGrpSpPr>
      <p:grpSpPr>
        <a:xfrm>
          <a:off x="0" y="0"/>
          <a:ext cx="0" cy="0"/>
          <a:chOff x="0" y="0"/>
          <a:chExt cx="0" cy="0"/>
        </a:xfrm>
      </p:grpSpPr>
      <p:pic>
        <p:nvPicPr>
          <p:cNvPr id="5" name="Grafik 4">
            <a:extLst>
              <a:ext uri="{FF2B5EF4-FFF2-40B4-BE49-F238E27FC236}">
                <a16:creationId xmlns:a16="http://schemas.microsoft.com/office/drawing/2014/main" id="{270AD1A0-8154-0EC8-1211-AC9A1162225F}"/>
              </a:ext>
            </a:extLst>
          </p:cNvPr>
          <p:cNvPicPr>
            <a:picLocks noChangeAspect="1"/>
          </p:cNvPicPr>
          <p:nvPr/>
        </p:nvPicPr>
        <p:blipFill>
          <a:blip r:embed="rId4">
            <a:extLst>
              <a:ext uri="{28A0092B-C50C-407E-A947-70E740481C1C}">
                <a14:useLocalDpi xmlns:a14="http://schemas.microsoft.com/office/drawing/2010/main" val="0"/>
              </a:ext>
            </a:extLst>
          </a:blip>
          <a:srcRect t="6942" b="13264"/>
          <a:stretch/>
        </p:blipFill>
        <p:spPr>
          <a:xfrm>
            <a:off x="0" y="-27385"/>
            <a:ext cx="12192000" cy="6885385"/>
          </a:xfrm>
          <a:prstGeom prst="rect">
            <a:avLst/>
          </a:prstGeom>
        </p:spPr>
      </p:pic>
      <p:sp>
        <p:nvSpPr>
          <p:cNvPr id="19" name="Rechteck 18">
            <a:extLst>
              <a:ext uri="{FF2B5EF4-FFF2-40B4-BE49-F238E27FC236}">
                <a16:creationId xmlns:a16="http://schemas.microsoft.com/office/drawing/2014/main" id="{446DAFA0-C51A-CBDD-8CBE-15CC6A8B3950}"/>
              </a:ext>
            </a:extLst>
          </p:cNvPr>
          <p:cNvSpPr/>
          <p:nvPr/>
        </p:nvSpPr>
        <p:spPr>
          <a:xfrm rot="5400000">
            <a:off x="3877441" y="-3913303"/>
            <a:ext cx="4437111" cy="12192009"/>
          </a:xfrm>
          <a:prstGeom prst="rect">
            <a:avLst/>
          </a:prstGeom>
          <a:gradFill flip="none" rotWithShape="1">
            <a:gsLst>
              <a:gs pos="11000">
                <a:schemeClr val="tx2">
                  <a:lumMod val="75000"/>
                  <a:lumOff val="25000"/>
                  <a:alpha val="68000"/>
                </a:schemeClr>
              </a:gs>
              <a:gs pos="73000">
                <a:schemeClr val="tx1">
                  <a:lumMod val="75000"/>
                  <a:lumOff val="25000"/>
                  <a:alpha val="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noProof="0">
              <a:ln w="0"/>
              <a:solidFill>
                <a:schemeClr val="accent1"/>
              </a:solidFill>
              <a:effectLst>
                <a:outerShdw blurRad="38100" dist="25400" dir="5400000" algn="ctr" rotWithShape="0">
                  <a:srgbClr val="6E747A">
                    <a:alpha val="43000"/>
                  </a:srgbClr>
                </a:outerShdw>
              </a:effectLst>
            </a:endParaRPr>
          </a:p>
        </p:txBody>
      </p:sp>
      <p:grpSp>
        <p:nvGrpSpPr>
          <p:cNvPr id="7" name="Graphic 3">
            <a:extLst>
              <a:ext uri="{FF2B5EF4-FFF2-40B4-BE49-F238E27FC236}">
                <a16:creationId xmlns:a16="http://schemas.microsoft.com/office/drawing/2014/main" id="{D0AB2B99-F90B-D5AC-3133-621BA3DF2BF3}"/>
              </a:ext>
            </a:extLst>
          </p:cNvPr>
          <p:cNvGrpSpPr/>
          <p:nvPr>
            <p:custDataLst>
              <p:tags r:id="rId1"/>
            </p:custDataLst>
          </p:nvPr>
        </p:nvGrpSpPr>
        <p:grpSpPr bwMode="gray">
          <a:xfrm>
            <a:off x="9848383" y="421200"/>
            <a:ext cx="1720226" cy="330356"/>
            <a:chOff x="9848382" y="421200"/>
            <a:chExt cx="1722787" cy="330356"/>
          </a:xfrm>
          <a:solidFill>
            <a:srgbClr val="FFFFFF"/>
          </a:solidFill>
        </p:grpSpPr>
        <p:sp>
          <p:nvSpPr>
            <p:cNvPr id="8" name="Freeform: Shape 4">
              <a:extLst>
                <a:ext uri="{FF2B5EF4-FFF2-40B4-BE49-F238E27FC236}">
                  <a16:creationId xmlns:a16="http://schemas.microsoft.com/office/drawing/2014/main" id="{6821DCB2-67F0-A0D5-A1D2-A91B02A292F9}"/>
                </a:ext>
              </a:extLst>
            </p:cNvPr>
            <p:cNvSpPr/>
            <p:nvPr/>
          </p:nvSpPr>
          <p:spPr bwMode="gray">
            <a:xfrm>
              <a:off x="9848382" y="567675"/>
              <a:ext cx="388341" cy="102400"/>
            </a:xfrm>
            <a:custGeom>
              <a:avLst/>
              <a:gdLst>
                <a:gd name="connsiteX0" fmla="*/ 120113 w 388341"/>
                <a:gd name="connsiteY0" fmla="*/ 19453 h 102400"/>
                <a:gd name="connsiteX1" fmla="*/ 274639 w 388341"/>
                <a:gd name="connsiteY1" fmla="*/ 50013 h 102400"/>
                <a:gd name="connsiteX2" fmla="*/ 388341 w 388341"/>
                <a:gd name="connsiteY2" fmla="*/ 0 h 102400"/>
                <a:gd name="connsiteX3" fmla="*/ 336316 w 388341"/>
                <a:gd name="connsiteY3" fmla="*/ 71457 h 102400"/>
                <a:gd name="connsiteX4" fmla="*/ 238218 w 388341"/>
                <a:gd name="connsiteY4" fmla="*/ 102400 h 102400"/>
                <a:gd name="connsiteX5" fmla="*/ 94893 w 388341"/>
                <a:gd name="connsiteY5" fmla="*/ 70269 h 102400"/>
                <a:gd name="connsiteX6" fmla="*/ 0 w 388341"/>
                <a:gd name="connsiteY6" fmla="*/ 101492 h 102400"/>
                <a:gd name="connsiteX7" fmla="*/ 120113 w 388341"/>
                <a:gd name="connsiteY7" fmla="*/ 19314 h 10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8341" h="102400">
                  <a:moveTo>
                    <a:pt x="120113" y="19453"/>
                  </a:moveTo>
                  <a:cubicBezTo>
                    <a:pt x="190173" y="19453"/>
                    <a:pt x="197605" y="50013"/>
                    <a:pt x="274639" y="50013"/>
                  </a:cubicBezTo>
                  <a:cubicBezTo>
                    <a:pt x="346707" y="50013"/>
                    <a:pt x="382353" y="8103"/>
                    <a:pt x="388341" y="0"/>
                  </a:cubicBezTo>
                  <a:cubicBezTo>
                    <a:pt x="377253" y="27733"/>
                    <a:pt x="359373" y="52291"/>
                    <a:pt x="336316" y="71457"/>
                  </a:cubicBezTo>
                  <a:cubicBezTo>
                    <a:pt x="309475" y="92901"/>
                    <a:pt x="275062" y="102400"/>
                    <a:pt x="238218" y="102400"/>
                  </a:cubicBezTo>
                  <a:cubicBezTo>
                    <a:pt x="185770" y="102400"/>
                    <a:pt x="150933" y="70269"/>
                    <a:pt x="94893" y="70269"/>
                  </a:cubicBezTo>
                  <a:cubicBezTo>
                    <a:pt x="48433" y="70269"/>
                    <a:pt x="15217" y="87313"/>
                    <a:pt x="0" y="101492"/>
                  </a:cubicBezTo>
                  <a:cubicBezTo>
                    <a:pt x="7221" y="79245"/>
                    <a:pt x="35646" y="19314"/>
                    <a:pt x="120113" y="19314"/>
                  </a:cubicBezTo>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9" name="Freeform: Shape 7">
              <a:extLst>
                <a:ext uri="{FF2B5EF4-FFF2-40B4-BE49-F238E27FC236}">
                  <a16:creationId xmlns:a16="http://schemas.microsoft.com/office/drawing/2014/main" id="{03928FEF-0B1B-304F-7972-38E8E38C5277}"/>
                </a:ext>
              </a:extLst>
            </p:cNvPr>
            <p:cNvSpPr/>
            <p:nvPr/>
          </p:nvSpPr>
          <p:spPr bwMode="gray">
            <a:xfrm>
              <a:off x="9891213" y="493844"/>
              <a:ext cx="388376" cy="102400"/>
            </a:xfrm>
            <a:custGeom>
              <a:avLst/>
              <a:gdLst>
                <a:gd name="connsiteX0" fmla="*/ 120113 w 388376"/>
                <a:gd name="connsiteY0" fmla="*/ 19453 h 102400"/>
                <a:gd name="connsiteX1" fmla="*/ 274674 w 388376"/>
                <a:gd name="connsiteY1" fmla="*/ 50013 h 102400"/>
                <a:gd name="connsiteX2" fmla="*/ 388376 w 388376"/>
                <a:gd name="connsiteY2" fmla="*/ 0 h 102400"/>
                <a:gd name="connsiteX3" fmla="*/ 336316 w 388376"/>
                <a:gd name="connsiteY3" fmla="*/ 71457 h 102400"/>
                <a:gd name="connsiteX4" fmla="*/ 238253 w 388376"/>
                <a:gd name="connsiteY4" fmla="*/ 102400 h 102400"/>
                <a:gd name="connsiteX5" fmla="*/ 94893 w 388376"/>
                <a:gd name="connsiteY5" fmla="*/ 70269 h 102400"/>
                <a:gd name="connsiteX6" fmla="*/ 0 w 388376"/>
                <a:gd name="connsiteY6" fmla="*/ 101702 h 102400"/>
                <a:gd name="connsiteX7" fmla="*/ 120113 w 388376"/>
                <a:gd name="connsiteY7" fmla="*/ 19558 h 10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8376" h="102400">
                  <a:moveTo>
                    <a:pt x="120113" y="19453"/>
                  </a:moveTo>
                  <a:cubicBezTo>
                    <a:pt x="190208" y="19453"/>
                    <a:pt x="197781" y="50013"/>
                    <a:pt x="274674" y="50013"/>
                  </a:cubicBezTo>
                  <a:cubicBezTo>
                    <a:pt x="346742" y="50013"/>
                    <a:pt x="382353" y="8103"/>
                    <a:pt x="388376" y="0"/>
                  </a:cubicBezTo>
                  <a:cubicBezTo>
                    <a:pt x="377263" y="27728"/>
                    <a:pt x="359373" y="52283"/>
                    <a:pt x="336316" y="71457"/>
                  </a:cubicBezTo>
                  <a:cubicBezTo>
                    <a:pt x="309405" y="92901"/>
                    <a:pt x="275062" y="102400"/>
                    <a:pt x="238253" y="102400"/>
                  </a:cubicBezTo>
                  <a:cubicBezTo>
                    <a:pt x="185770" y="102400"/>
                    <a:pt x="150933" y="70269"/>
                    <a:pt x="94893" y="70269"/>
                  </a:cubicBezTo>
                  <a:cubicBezTo>
                    <a:pt x="48468" y="70269"/>
                    <a:pt x="15217" y="87313"/>
                    <a:pt x="0" y="101702"/>
                  </a:cubicBezTo>
                  <a:cubicBezTo>
                    <a:pt x="7221" y="79489"/>
                    <a:pt x="35646" y="19558"/>
                    <a:pt x="120113" y="19558"/>
                  </a:cubicBezTo>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0" name="Freeform: Shape 8">
              <a:extLst>
                <a:ext uri="{FF2B5EF4-FFF2-40B4-BE49-F238E27FC236}">
                  <a16:creationId xmlns:a16="http://schemas.microsoft.com/office/drawing/2014/main" id="{771CDB37-DDF3-F038-A2E0-926D1CB1E597}"/>
                </a:ext>
              </a:extLst>
            </p:cNvPr>
            <p:cNvSpPr/>
            <p:nvPr/>
          </p:nvSpPr>
          <p:spPr bwMode="gray">
            <a:xfrm>
              <a:off x="9932073" y="421200"/>
              <a:ext cx="388341" cy="102400"/>
            </a:xfrm>
            <a:custGeom>
              <a:avLst/>
              <a:gdLst>
                <a:gd name="connsiteX0" fmla="*/ 120113 w 388341"/>
                <a:gd name="connsiteY0" fmla="*/ 19418 h 102400"/>
                <a:gd name="connsiteX1" fmla="*/ 274639 w 388341"/>
                <a:gd name="connsiteY1" fmla="*/ 50013 h 102400"/>
                <a:gd name="connsiteX2" fmla="*/ 388341 w 388341"/>
                <a:gd name="connsiteY2" fmla="*/ 0 h 102400"/>
                <a:gd name="connsiteX3" fmla="*/ 336281 w 388341"/>
                <a:gd name="connsiteY3" fmla="*/ 71457 h 102400"/>
                <a:gd name="connsiteX4" fmla="*/ 238218 w 388341"/>
                <a:gd name="connsiteY4" fmla="*/ 102400 h 102400"/>
                <a:gd name="connsiteX5" fmla="*/ 94857 w 388341"/>
                <a:gd name="connsiteY5" fmla="*/ 70234 h 102400"/>
                <a:gd name="connsiteX6" fmla="*/ 0 w 388341"/>
                <a:gd name="connsiteY6" fmla="*/ 101667 h 102400"/>
                <a:gd name="connsiteX7" fmla="*/ 120113 w 388341"/>
                <a:gd name="connsiteY7" fmla="*/ 19488 h 10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8341" h="102400">
                  <a:moveTo>
                    <a:pt x="120113" y="19418"/>
                  </a:moveTo>
                  <a:cubicBezTo>
                    <a:pt x="190173" y="19418"/>
                    <a:pt x="197605" y="50013"/>
                    <a:pt x="274639" y="50013"/>
                  </a:cubicBezTo>
                  <a:cubicBezTo>
                    <a:pt x="346707" y="50013"/>
                    <a:pt x="382353" y="8103"/>
                    <a:pt x="388341" y="0"/>
                  </a:cubicBezTo>
                  <a:cubicBezTo>
                    <a:pt x="377242" y="27735"/>
                    <a:pt x="359348" y="52293"/>
                    <a:pt x="336281" y="71457"/>
                  </a:cubicBezTo>
                  <a:cubicBezTo>
                    <a:pt x="309475" y="92901"/>
                    <a:pt x="275027" y="102400"/>
                    <a:pt x="238218" y="102400"/>
                  </a:cubicBezTo>
                  <a:cubicBezTo>
                    <a:pt x="185770" y="102400"/>
                    <a:pt x="150933" y="70234"/>
                    <a:pt x="94857" y="70234"/>
                  </a:cubicBezTo>
                  <a:cubicBezTo>
                    <a:pt x="48433" y="70234"/>
                    <a:pt x="15217" y="87313"/>
                    <a:pt x="0" y="101667"/>
                  </a:cubicBezTo>
                  <a:cubicBezTo>
                    <a:pt x="7045" y="79454"/>
                    <a:pt x="35611" y="19488"/>
                    <a:pt x="120113" y="19488"/>
                  </a:cubicBezTo>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1" name="Freeform: Shape 9">
              <a:extLst>
                <a:ext uri="{FF2B5EF4-FFF2-40B4-BE49-F238E27FC236}">
                  <a16:creationId xmlns:a16="http://schemas.microsoft.com/office/drawing/2014/main" id="{874ACAA9-8621-BCD8-BCF6-763FC478C69A}"/>
                </a:ext>
              </a:extLst>
            </p:cNvPr>
            <p:cNvSpPr/>
            <p:nvPr/>
          </p:nvSpPr>
          <p:spPr bwMode="gray">
            <a:xfrm>
              <a:off x="10257540" y="526385"/>
              <a:ext cx="184149" cy="225076"/>
            </a:xfrm>
            <a:custGeom>
              <a:avLst/>
              <a:gdLst>
                <a:gd name="connsiteX0" fmla="*/ 154421 w 184149"/>
                <a:gd name="connsiteY0" fmla="*/ 198103 h 225076"/>
                <a:gd name="connsiteX1" fmla="*/ 140014 w 184149"/>
                <a:gd name="connsiteY1" fmla="*/ 216334 h 225076"/>
                <a:gd name="connsiteX2" fmla="*/ 91582 w 184149"/>
                <a:gd name="connsiteY2" fmla="*/ 225066 h 225076"/>
                <a:gd name="connsiteX3" fmla="*/ 0 w 184149"/>
                <a:gd name="connsiteY3" fmla="*/ 133387 h 225076"/>
                <a:gd name="connsiteX4" fmla="*/ 122085 w 184149"/>
                <a:gd name="connsiteY4" fmla="*/ 9 h 225076"/>
                <a:gd name="connsiteX5" fmla="*/ 172948 w 184149"/>
                <a:gd name="connsiteY5" fmla="*/ 12302 h 225076"/>
                <a:gd name="connsiteX6" fmla="*/ 184149 w 184149"/>
                <a:gd name="connsiteY6" fmla="*/ 26272 h 225076"/>
                <a:gd name="connsiteX7" fmla="*/ 181754 w 184149"/>
                <a:gd name="connsiteY7" fmla="*/ 33013 h 225076"/>
                <a:gd name="connsiteX8" fmla="*/ 166538 w 184149"/>
                <a:gd name="connsiteY8" fmla="*/ 56028 h 225076"/>
                <a:gd name="connsiteX9" fmla="*/ 155336 w 184149"/>
                <a:gd name="connsiteY9" fmla="*/ 63013 h 225076"/>
                <a:gd name="connsiteX10" fmla="*/ 141247 w 184149"/>
                <a:gd name="connsiteY10" fmla="*/ 58648 h 225076"/>
                <a:gd name="connsiteX11" fmla="*/ 121627 w 184149"/>
                <a:gd name="connsiteY11" fmla="*/ 55155 h 225076"/>
                <a:gd name="connsiteX12" fmla="*/ 67982 w 184149"/>
                <a:gd name="connsiteY12" fmla="*/ 129825 h 225076"/>
                <a:gd name="connsiteX13" fmla="*/ 105601 w 184149"/>
                <a:gd name="connsiteY13" fmla="*/ 169500 h 225076"/>
                <a:gd name="connsiteX14" fmla="*/ 126735 w 184149"/>
                <a:gd name="connsiteY14" fmla="*/ 166007 h 225076"/>
                <a:gd name="connsiteX15" fmla="*/ 146742 w 184149"/>
                <a:gd name="connsiteY15" fmla="*/ 172364 h 225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4149" h="225076">
                  <a:moveTo>
                    <a:pt x="154421" y="198103"/>
                  </a:moveTo>
                  <a:cubicBezTo>
                    <a:pt x="157943" y="209978"/>
                    <a:pt x="145615" y="213959"/>
                    <a:pt x="140014" y="216334"/>
                  </a:cubicBezTo>
                  <a:cubicBezTo>
                    <a:pt x="124590" y="222318"/>
                    <a:pt x="108144" y="225284"/>
                    <a:pt x="91582" y="225066"/>
                  </a:cubicBezTo>
                  <a:cubicBezTo>
                    <a:pt x="27087" y="225066"/>
                    <a:pt x="0" y="182597"/>
                    <a:pt x="0" y="133387"/>
                  </a:cubicBezTo>
                  <a:cubicBezTo>
                    <a:pt x="0" y="66296"/>
                    <a:pt x="49630" y="9"/>
                    <a:pt x="122085" y="9"/>
                  </a:cubicBezTo>
                  <a:cubicBezTo>
                    <a:pt x="139813" y="-217"/>
                    <a:pt x="157312" y="4012"/>
                    <a:pt x="172948" y="12302"/>
                  </a:cubicBezTo>
                  <a:cubicBezTo>
                    <a:pt x="179746" y="15795"/>
                    <a:pt x="184149" y="20649"/>
                    <a:pt x="184149" y="26272"/>
                  </a:cubicBezTo>
                  <a:cubicBezTo>
                    <a:pt x="184079" y="28711"/>
                    <a:pt x="183241" y="31067"/>
                    <a:pt x="181754" y="33013"/>
                  </a:cubicBezTo>
                  <a:lnTo>
                    <a:pt x="166538" y="56028"/>
                  </a:lnTo>
                  <a:cubicBezTo>
                    <a:pt x="164357" y="60197"/>
                    <a:pt x="160071" y="62870"/>
                    <a:pt x="155336" y="63013"/>
                  </a:cubicBezTo>
                  <a:cubicBezTo>
                    <a:pt x="150123" y="63013"/>
                    <a:pt x="147693" y="60638"/>
                    <a:pt x="141247" y="58648"/>
                  </a:cubicBezTo>
                  <a:cubicBezTo>
                    <a:pt x="134991" y="56260"/>
                    <a:pt x="128330" y="55075"/>
                    <a:pt x="121627" y="55155"/>
                  </a:cubicBezTo>
                  <a:cubicBezTo>
                    <a:pt x="96407" y="55155"/>
                    <a:pt x="67982" y="81768"/>
                    <a:pt x="67982" y="129825"/>
                  </a:cubicBezTo>
                  <a:cubicBezTo>
                    <a:pt x="67982" y="158778"/>
                    <a:pt x="83586" y="169500"/>
                    <a:pt x="105601" y="169500"/>
                  </a:cubicBezTo>
                  <a:cubicBezTo>
                    <a:pt x="112783" y="169391"/>
                    <a:pt x="119905" y="168214"/>
                    <a:pt x="126735" y="166007"/>
                  </a:cubicBezTo>
                  <a:cubicBezTo>
                    <a:pt x="132335" y="164401"/>
                    <a:pt x="143149" y="160070"/>
                    <a:pt x="146742" y="172364"/>
                  </a:cubicBezTo>
                  <a:close/>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2" name="Freeform: Shape 10">
              <a:extLst>
                <a:ext uri="{FF2B5EF4-FFF2-40B4-BE49-F238E27FC236}">
                  <a16:creationId xmlns:a16="http://schemas.microsoft.com/office/drawing/2014/main" id="{2DC43FD0-A9E6-4BEC-6787-1974230B7CF6}"/>
                </a:ext>
              </a:extLst>
            </p:cNvPr>
            <p:cNvSpPr/>
            <p:nvPr/>
          </p:nvSpPr>
          <p:spPr bwMode="gray">
            <a:xfrm>
              <a:off x="10430870" y="526394"/>
              <a:ext cx="216259" cy="225057"/>
            </a:xfrm>
            <a:custGeom>
              <a:avLst/>
              <a:gdLst>
                <a:gd name="connsiteX0" fmla="*/ 96941 w 216259"/>
                <a:gd name="connsiteY0" fmla="*/ 170295 h 225057"/>
                <a:gd name="connsiteX1" fmla="*/ 67706 w 216259"/>
                <a:gd name="connsiteY1" fmla="*/ 131004 h 225057"/>
                <a:gd name="connsiteX2" fmla="*/ 118956 w 216259"/>
                <a:gd name="connsiteY2" fmla="*/ 54762 h 225057"/>
                <a:gd name="connsiteX3" fmla="*/ 148192 w 216259"/>
                <a:gd name="connsiteY3" fmla="*/ 94472 h 225057"/>
                <a:gd name="connsiteX4" fmla="*/ 96941 w 216259"/>
                <a:gd name="connsiteY4" fmla="*/ 170295 h 225057"/>
                <a:gd name="connsiteX5" fmla="*/ 124557 w 216259"/>
                <a:gd name="connsiteY5" fmla="*/ 0 h 225057"/>
                <a:gd name="connsiteX6" fmla="*/ 41 w 216259"/>
                <a:gd name="connsiteY6" fmla="*/ 134985 h 225057"/>
                <a:gd name="connsiteX7" fmla="*/ 91341 w 216259"/>
                <a:gd name="connsiteY7" fmla="*/ 225057 h 225057"/>
                <a:gd name="connsiteX8" fmla="*/ 216244 w 216259"/>
                <a:gd name="connsiteY8" fmla="*/ 89303 h 225057"/>
                <a:gd name="connsiteX9" fmla="*/ 124662 w 216259"/>
                <a:gd name="connsiteY9" fmla="*/ 0 h 225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6259" h="225057">
                  <a:moveTo>
                    <a:pt x="96941" y="170295"/>
                  </a:moveTo>
                  <a:cubicBezTo>
                    <a:pt x="76124" y="170295"/>
                    <a:pt x="67318" y="154404"/>
                    <a:pt x="67706" y="131004"/>
                  </a:cubicBezTo>
                  <a:cubicBezTo>
                    <a:pt x="68516" y="89094"/>
                    <a:pt x="90531" y="54762"/>
                    <a:pt x="118956" y="54762"/>
                  </a:cubicBezTo>
                  <a:cubicBezTo>
                    <a:pt x="139773" y="54762"/>
                    <a:pt x="148579" y="70653"/>
                    <a:pt x="148192" y="94472"/>
                  </a:cubicBezTo>
                  <a:cubicBezTo>
                    <a:pt x="147382" y="138129"/>
                    <a:pt x="125367" y="170295"/>
                    <a:pt x="96941" y="170295"/>
                  </a:cubicBezTo>
                  <a:moveTo>
                    <a:pt x="124557" y="0"/>
                  </a:moveTo>
                  <a:cubicBezTo>
                    <a:pt x="48086" y="0"/>
                    <a:pt x="1661" y="63110"/>
                    <a:pt x="41" y="134985"/>
                  </a:cubicBezTo>
                  <a:cubicBezTo>
                    <a:pt x="-1297" y="185382"/>
                    <a:pt x="30087" y="225057"/>
                    <a:pt x="91341" y="225057"/>
                  </a:cubicBezTo>
                  <a:cubicBezTo>
                    <a:pt x="171404" y="225057"/>
                    <a:pt x="214624" y="161179"/>
                    <a:pt x="216244" y="89303"/>
                  </a:cubicBezTo>
                  <a:cubicBezTo>
                    <a:pt x="217054" y="39291"/>
                    <a:pt x="185423" y="0"/>
                    <a:pt x="124662" y="0"/>
                  </a:cubicBezTo>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3" name="Freeform: Shape 12">
              <a:extLst>
                <a:ext uri="{FF2B5EF4-FFF2-40B4-BE49-F238E27FC236}">
                  <a16:creationId xmlns:a16="http://schemas.microsoft.com/office/drawing/2014/main" id="{BEE2429F-1B65-8A42-64C6-6C35E4A1B665}"/>
                </a:ext>
              </a:extLst>
            </p:cNvPr>
            <p:cNvSpPr/>
            <p:nvPr/>
          </p:nvSpPr>
          <p:spPr bwMode="gray">
            <a:xfrm>
              <a:off x="10653528" y="526394"/>
              <a:ext cx="219821" cy="219923"/>
            </a:xfrm>
            <a:custGeom>
              <a:avLst/>
              <a:gdLst>
                <a:gd name="connsiteX0" fmla="*/ 67274 w 219821"/>
                <a:gd name="connsiteY0" fmla="*/ 202845 h 219923"/>
                <a:gd name="connsiteX1" fmla="*/ 49662 w 219821"/>
                <a:gd name="connsiteY1" fmla="*/ 219923 h 219923"/>
                <a:gd name="connsiteX2" fmla="*/ 12043 w 219821"/>
                <a:gd name="connsiteY2" fmla="*/ 219923 h 219923"/>
                <a:gd name="connsiteX3" fmla="*/ 419 w 219821"/>
                <a:gd name="connsiteY3" fmla="*/ 204835 h 219923"/>
                <a:gd name="connsiteX4" fmla="*/ 30852 w 219821"/>
                <a:gd name="connsiteY4" fmla="*/ 46450 h 219923"/>
                <a:gd name="connsiteX5" fmla="*/ 53677 w 219821"/>
                <a:gd name="connsiteY5" fmla="*/ 17847 h 219923"/>
                <a:gd name="connsiteX6" fmla="*/ 138214 w 219821"/>
                <a:gd name="connsiteY6" fmla="*/ 0 h 219923"/>
                <a:gd name="connsiteX7" fmla="*/ 217503 w 219821"/>
                <a:gd name="connsiteY7" fmla="*/ 98838 h 219923"/>
                <a:gd name="connsiteX8" fmla="*/ 198728 w 219821"/>
                <a:gd name="connsiteY8" fmla="*/ 202845 h 219923"/>
                <a:gd name="connsiteX9" fmla="*/ 181116 w 219821"/>
                <a:gd name="connsiteY9" fmla="*/ 219923 h 219923"/>
                <a:gd name="connsiteX10" fmla="*/ 143321 w 219821"/>
                <a:gd name="connsiteY10" fmla="*/ 219923 h 219923"/>
                <a:gd name="connsiteX11" fmla="*/ 131698 w 219821"/>
                <a:gd name="connsiteY11" fmla="*/ 204835 h 219923"/>
                <a:gd name="connsiteX12" fmla="*/ 151317 w 219821"/>
                <a:gd name="connsiteY12" fmla="*/ 93669 h 219923"/>
                <a:gd name="connsiteX13" fmla="*/ 152550 w 219821"/>
                <a:gd name="connsiteY13" fmla="*/ 82179 h 219923"/>
                <a:gd name="connsiteX14" fmla="*/ 128528 w 219821"/>
                <a:gd name="connsiteY14" fmla="*/ 56753 h 219923"/>
                <a:gd name="connsiteX15" fmla="*/ 109295 w 219821"/>
                <a:gd name="connsiteY15" fmla="*/ 58360 h 219923"/>
                <a:gd name="connsiteX16" fmla="*/ 90486 w 219821"/>
                <a:gd name="connsiteY16" fmla="*/ 75403 h 219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19821" h="219923">
                  <a:moveTo>
                    <a:pt x="67274" y="202845"/>
                  </a:moveTo>
                  <a:cubicBezTo>
                    <a:pt x="65266" y="213567"/>
                    <a:pt x="60053" y="219923"/>
                    <a:pt x="49662" y="219923"/>
                  </a:cubicBezTo>
                  <a:lnTo>
                    <a:pt x="12043" y="219923"/>
                  </a:lnTo>
                  <a:cubicBezTo>
                    <a:pt x="3624" y="219923"/>
                    <a:pt x="-1554" y="214754"/>
                    <a:pt x="419" y="204835"/>
                  </a:cubicBezTo>
                  <a:lnTo>
                    <a:pt x="30852" y="46450"/>
                  </a:lnTo>
                  <a:cubicBezTo>
                    <a:pt x="34375" y="28569"/>
                    <a:pt x="43251" y="23016"/>
                    <a:pt x="53677" y="17847"/>
                  </a:cubicBezTo>
                  <a:cubicBezTo>
                    <a:pt x="75692" y="6741"/>
                    <a:pt x="109331" y="0"/>
                    <a:pt x="138214" y="0"/>
                  </a:cubicBezTo>
                  <a:cubicBezTo>
                    <a:pt x="205879" y="0"/>
                    <a:pt x="227506" y="43656"/>
                    <a:pt x="217503" y="98838"/>
                  </a:cubicBezTo>
                  <a:lnTo>
                    <a:pt x="198728" y="202845"/>
                  </a:lnTo>
                  <a:cubicBezTo>
                    <a:pt x="196721" y="213567"/>
                    <a:pt x="191684" y="219923"/>
                    <a:pt x="181116" y="219923"/>
                  </a:cubicBezTo>
                  <a:lnTo>
                    <a:pt x="143321" y="219923"/>
                  </a:lnTo>
                  <a:cubicBezTo>
                    <a:pt x="134903" y="219923"/>
                    <a:pt x="130113" y="214754"/>
                    <a:pt x="131698" y="204835"/>
                  </a:cubicBezTo>
                  <a:lnTo>
                    <a:pt x="151317" y="93669"/>
                  </a:lnTo>
                  <a:cubicBezTo>
                    <a:pt x="152067" y="89882"/>
                    <a:pt x="152480" y="86037"/>
                    <a:pt x="152550" y="82179"/>
                  </a:cubicBezTo>
                  <a:cubicBezTo>
                    <a:pt x="152550" y="67091"/>
                    <a:pt x="145717" y="56753"/>
                    <a:pt x="128528" y="56753"/>
                  </a:cubicBezTo>
                  <a:cubicBezTo>
                    <a:pt x="122085" y="56802"/>
                    <a:pt x="115657" y="57339"/>
                    <a:pt x="109295" y="58360"/>
                  </a:cubicBezTo>
                  <a:cubicBezTo>
                    <a:pt x="96474" y="60316"/>
                    <a:pt x="92881" y="64297"/>
                    <a:pt x="90486" y="75403"/>
                  </a:cubicBezTo>
                  <a:close/>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4" name="Freeform: Shape 13">
              <a:extLst>
                <a:ext uri="{FF2B5EF4-FFF2-40B4-BE49-F238E27FC236}">
                  <a16:creationId xmlns:a16="http://schemas.microsoft.com/office/drawing/2014/main" id="{C0ED03F7-FEB2-23FC-4C1E-712B707737D8}"/>
                </a:ext>
              </a:extLst>
            </p:cNvPr>
            <p:cNvSpPr/>
            <p:nvPr/>
          </p:nvSpPr>
          <p:spPr bwMode="gray">
            <a:xfrm>
              <a:off x="10892552" y="434264"/>
              <a:ext cx="240374" cy="317187"/>
            </a:xfrm>
            <a:custGeom>
              <a:avLst/>
              <a:gdLst>
                <a:gd name="connsiteX0" fmla="*/ 135823 w 240374"/>
                <a:gd name="connsiteY0" fmla="*/ 227919 h 317187"/>
                <a:gd name="connsiteX1" fmla="*/ 97393 w 240374"/>
                <a:gd name="connsiteY1" fmla="*/ 262844 h 317187"/>
                <a:gd name="connsiteX2" fmla="*/ 66150 w 240374"/>
                <a:gd name="connsiteY2" fmla="*/ 223972 h 317187"/>
                <a:gd name="connsiteX3" fmla="*/ 123001 w 240374"/>
                <a:gd name="connsiteY3" fmla="*/ 146543 h 317187"/>
                <a:gd name="connsiteX4" fmla="*/ 149912 w 240374"/>
                <a:gd name="connsiteY4" fmla="*/ 151293 h 317187"/>
                <a:gd name="connsiteX5" fmla="*/ 228179 w 240374"/>
                <a:gd name="connsiteY5" fmla="*/ 33 h 317187"/>
                <a:gd name="connsiteX6" fmla="*/ 190560 w 240374"/>
                <a:gd name="connsiteY6" fmla="*/ 5202 h 317187"/>
                <a:gd name="connsiteX7" fmla="*/ 172948 w 240374"/>
                <a:gd name="connsiteY7" fmla="*/ 20674 h 317187"/>
                <a:gd name="connsiteX8" fmla="*/ 159352 w 240374"/>
                <a:gd name="connsiteY8" fmla="*/ 98487 h 317187"/>
                <a:gd name="connsiteX9" fmla="*/ 124903 w 240374"/>
                <a:gd name="connsiteY9" fmla="*/ 92933 h 317187"/>
                <a:gd name="connsiteX10" fmla="*/ 0 w 240374"/>
                <a:gd name="connsiteY10" fmla="*/ 230259 h 317187"/>
                <a:gd name="connsiteX11" fmla="*/ 90490 w 240374"/>
                <a:gd name="connsiteY11" fmla="*/ 317187 h 317187"/>
                <a:gd name="connsiteX12" fmla="*/ 201374 w 240374"/>
                <a:gd name="connsiteY12" fmla="*/ 231446 h 317187"/>
                <a:gd name="connsiteX13" fmla="*/ 240120 w 240374"/>
                <a:gd name="connsiteY13" fmla="*/ 12746 h 317187"/>
                <a:gd name="connsiteX14" fmla="*/ 228073 w 240374"/>
                <a:gd name="connsiteY14" fmla="*/ 33 h 317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0374" h="317187">
                  <a:moveTo>
                    <a:pt x="135823" y="227919"/>
                  </a:moveTo>
                  <a:cubicBezTo>
                    <a:pt x="131032" y="254916"/>
                    <a:pt x="113808" y="263263"/>
                    <a:pt x="97393" y="262844"/>
                  </a:cubicBezTo>
                  <a:cubicBezTo>
                    <a:pt x="80979" y="262425"/>
                    <a:pt x="66150" y="250166"/>
                    <a:pt x="66150" y="223972"/>
                  </a:cubicBezTo>
                  <a:cubicBezTo>
                    <a:pt x="66150" y="193378"/>
                    <a:pt x="80240" y="146543"/>
                    <a:pt x="123001" y="146543"/>
                  </a:cubicBezTo>
                  <a:cubicBezTo>
                    <a:pt x="132212" y="146179"/>
                    <a:pt x="141395" y="147800"/>
                    <a:pt x="149912" y="151293"/>
                  </a:cubicBezTo>
                  <a:close/>
                  <a:moveTo>
                    <a:pt x="228179" y="33"/>
                  </a:moveTo>
                  <a:cubicBezTo>
                    <a:pt x="215541" y="951"/>
                    <a:pt x="202973" y="2678"/>
                    <a:pt x="190560" y="5202"/>
                  </a:cubicBezTo>
                  <a:cubicBezTo>
                    <a:pt x="184149" y="6354"/>
                    <a:pt x="175343" y="7961"/>
                    <a:pt x="172948" y="20674"/>
                  </a:cubicBezTo>
                  <a:lnTo>
                    <a:pt x="159352" y="98487"/>
                  </a:lnTo>
                  <a:cubicBezTo>
                    <a:pt x="148193" y="95025"/>
                    <a:pt x="136594" y="93155"/>
                    <a:pt x="124903" y="92933"/>
                  </a:cubicBezTo>
                  <a:cubicBezTo>
                    <a:pt x="49243" y="92933"/>
                    <a:pt x="0" y="155624"/>
                    <a:pt x="0" y="230259"/>
                  </a:cubicBezTo>
                  <a:cubicBezTo>
                    <a:pt x="0" y="289003"/>
                    <a:pt x="44030" y="317187"/>
                    <a:pt x="90490" y="317187"/>
                  </a:cubicBezTo>
                  <a:cubicBezTo>
                    <a:pt x="152519" y="317187"/>
                    <a:pt x="191370" y="288619"/>
                    <a:pt x="201374" y="231446"/>
                  </a:cubicBezTo>
                  <a:lnTo>
                    <a:pt x="240120" y="12746"/>
                  </a:lnTo>
                  <a:cubicBezTo>
                    <a:pt x="241705" y="3176"/>
                    <a:pt x="235682" y="-386"/>
                    <a:pt x="228073" y="33"/>
                  </a:cubicBezTo>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5" name="Freeform: Shape 14">
              <a:extLst>
                <a:ext uri="{FF2B5EF4-FFF2-40B4-BE49-F238E27FC236}">
                  <a16:creationId xmlns:a16="http://schemas.microsoft.com/office/drawing/2014/main" id="{65A2EEDC-05E5-67D8-EDA1-3A6C82380A62}"/>
                </a:ext>
              </a:extLst>
            </p:cNvPr>
            <p:cNvSpPr/>
            <p:nvPr/>
          </p:nvSpPr>
          <p:spPr bwMode="gray">
            <a:xfrm>
              <a:off x="11114249" y="526568"/>
              <a:ext cx="197077" cy="224987"/>
            </a:xfrm>
            <a:custGeom>
              <a:avLst/>
              <a:gdLst>
                <a:gd name="connsiteX0" fmla="*/ 125468 w 197077"/>
                <a:gd name="connsiteY0" fmla="*/ 146092 h 224987"/>
                <a:gd name="connsiteX1" fmla="*/ 84256 w 197077"/>
                <a:gd name="connsiteY1" fmla="*/ 174241 h 224987"/>
                <a:gd name="connsiteX2" fmla="*/ 59600 w 197077"/>
                <a:gd name="connsiteY2" fmla="*/ 154019 h 224987"/>
                <a:gd name="connsiteX3" fmla="*/ 101868 w 197077"/>
                <a:gd name="connsiteY3" fmla="*/ 127407 h 224987"/>
                <a:gd name="connsiteX4" fmla="*/ 128286 w 197077"/>
                <a:gd name="connsiteY4" fmla="*/ 129816 h 224987"/>
                <a:gd name="connsiteX5" fmla="*/ 111378 w 197077"/>
                <a:gd name="connsiteY5" fmla="*/ 0 h 224987"/>
                <a:gd name="connsiteX6" fmla="*/ 42093 w 197077"/>
                <a:gd name="connsiteY6" fmla="*/ 13970 h 224987"/>
                <a:gd name="connsiteX7" fmla="*/ 32900 w 197077"/>
                <a:gd name="connsiteY7" fmla="*/ 34227 h 224987"/>
                <a:gd name="connsiteX8" fmla="*/ 42093 w 197077"/>
                <a:gd name="connsiteY8" fmla="*/ 55182 h 224987"/>
                <a:gd name="connsiteX9" fmla="*/ 60903 w 197077"/>
                <a:gd name="connsiteY9" fmla="*/ 61154 h 224987"/>
                <a:gd name="connsiteX10" fmla="*/ 101340 w 197077"/>
                <a:gd name="connsiteY10" fmla="*/ 51654 h 224987"/>
                <a:gd name="connsiteX11" fmla="*/ 136563 w 197077"/>
                <a:gd name="connsiteY11" fmla="*/ 82214 h 224987"/>
                <a:gd name="connsiteX12" fmla="*/ 135824 w 197077"/>
                <a:gd name="connsiteY12" fmla="*/ 86719 h 224987"/>
                <a:gd name="connsiteX13" fmla="*/ 102995 w 197077"/>
                <a:gd name="connsiteY13" fmla="*/ 84344 h 224987"/>
                <a:gd name="connsiteX14" fmla="*/ 107 w 197077"/>
                <a:gd name="connsiteY14" fmla="*/ 164672 h 224987"/>
                <a:gd name="connsiteX15" fmla="*/ 76965 w 197077"/>
                <a:gd name="connsiteY15" fmla="*/ 224987 h 224987"/>
                <a:gd name="connsiteX16" fmla="*/ 185066 w 197077"/>
                <a:gd name="connsiteY16" fmla="*/ 148781 h 224987"/>
                <a:gd name="connsiteX17" fmla="*/ 195070 w 197077"/>
                <a:gd name="connsiteY17" fmla="*/ 93599 h 224987"/>
                <a:gd name="connsiteX18" fmla="*/ 197078 w 197077"/>
                <a:gd name="connsiteY18" fmla="*/ 72644 h 224987"/>
                <a:gd name="connsiteX19" fmla="*/ 111414 w 197077"/>
                <a:gd name="connsiteY19" fmla="*/ 0 h 224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97077" h="224987">
                  <a:moveTo>
                    <a:pt x="125468" y="146092"/>
                  </a:moveTo>
                  <a:cubicBezTo>
                    <a:pt x="122685" y="165126"/>
                    <a:pt x="105848" y="174241"/>
                    <a:pt x="84256" y="174241"/>
                  </a:cubicBezTo>
                  <a:cubicBezTo>
                    <a:pt x="68617" y="174241"/>
                    <a:pt x="59600" y="166732"/>
                    <a:pt x="59600" y="154019"/>
                  </a:cubicBezTo>
                  <a:cubicBezTo>
                    <a:pt x="59600" y="133064"/>
                    <a:pt x="81227" y="127407"/>
                    <a:pt x="101868" y="127407"/>
                  </a:cubicBezTo>
                  <a:cubicBezTo>
                    <a:pt x="110727" y="127491"/>
                    <a:pt x="119561" y="128297"/>
                    <a:pt x="128286" y="129816"/>
                  </a:cubicBezTo>
                  <a:close/>
                  <a:moveTo>
                    <a:pt x="111378" y="0"/>
                  </a:moveTo>
                  <a:cubicBezTo>
                    <a:pt x="84151" y="0"/>
                    <a:pt x="64918" y="5134"/>
                    <a:pt x="42093" y="13970"/>
                  </a:cubicBezTo>
                  <a:cubicBezTo>
                    <a:pt x="35683" y="16345"/>
                    <a:pt x="27300" y="21514"/>
                    <a:pt x="32900" y="34227"/>
                  </a:cubicBezTo>
                  <a:lnTo>
                    <a:pt x="42093" y="55182"/>
                  </a:lnTo>
                  <a:cubicBezTo>
                    <a:pt x="47307" y="66707"/>
                    <a:pt x="56183" y="63144"/>
                    <a:pt x="60903" y="61154"/>
                  </a:cubicBezTo>
                  <a:cubicBezTo>
                    <a:pt x="72527" y="56788"/>
                    <a:pt x="87743" y="51654"/>
                    <a:pt x="101340" y="51654"/>
                  </a:cubicBezTo>
                  <a:cubicBezTo>
                    <a:pt x="126983" y="51654"/>
                    <a:pt x="139769" y="62132"/>
                    <a:pt x="136563" y="82214"/>
                  </a:cubicBezTo>
                  <a:lnTo>
                    <a:pt x="135824" y="86719"/>
                  </a:lnTo>
                  <a:cubicBezTo>
                    <a:pt x="124954" y="85129"/>
                    <a:pt x="113982" y="84336"/>
                    <a:pt x="102995" y="84344"/>
                  </a:cubicBezTo>
                  <a:cubicBezTo>
                    <a:pt x="49350" y="84344"/>
                    <a:pt x="-2676" y="104181"/>
                    <a:pt x="107" y="164672"/>
                  </a:cubicBezTo>
                  <a:cubicBezTo>
                    <a:pt x="1692" y="203578"/>
                    <a:pt x="37726" y="224987"/>
                    <a:pt x="76965" y="224987"/>
                  </a:cubicBezTo>
                  <a:cubicBezTo>
                    <a:pt x="139029" y="224987"/>
                    <a:pt x="176261" y="198793"/>
                    <a:pt x="185066" y="148781"/>
                  </a:cubicBezTo>
                  <a:lnTo>
                    <a:pt x="195070" y="93599"/>
                  </a:lnTo>
                  <a:cubicBezTo>
                    <a:pt x="196310" y="86679"/>
                    <a:pt x="196983" y="79671"/>
                    <a:pt x="197078" y="72644"/>
                  </a:cubicBezTo>
                  <a:cubicBezTo>
                    <a:pt x="197078" y="26997"/>
                    <a:pt x="165376" y="0"/>
                    <a:pt x="111414" y="0"/>
                  </a:cubicBezTo>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6" name="Freeform: Shape 15">
              <a:extLst>
                <a:ext uri="{FF2B5EF4-FFF2-40B4-BE49-F238E27FC236}">
                  <a16:creationId xmlns:a16="http://schemas.microsoft.com/office/drawing/2014/main" id="{DF56DB5E-F786-3073-F9A2-3AF301776A71}"/>
                </a:ext>
              </a:extLst>
            </p:cNvPr>
            <p:cNvSpPr/>
            <p:nvPr/>
          </p:nvSpPr>
          <p:spPr bwMode="gray">
            <a:xfrm>
              <a:off x="11317014" y="528322"/>
              <a:ext cx="101367" cy="217995"/>
            </a:xfrm>
            <a:custGeom>
              <a:avLst/>
              <a:gdLst>
                <a:gd name="connsiteX0" fmla="*/ 32742 w 101367"/>
                <a:gd name="connsiteY0" fmla="*/ 20703 h 217995"/>
                <a:gd name="connsiteX1" fmla="*/ 50354 w 101367"/>
                <a:gd name="connsiteY1" fmla="*/ 5197 h 217995"/>
                <a:gd name="connsiteX2" fmla="*/ 89100 w 101367"/>
                <a:gd name="connsiteY2" fmla="*/ 28 h 217995"/>
                <a:gd name="connsiteX3" fmla="*/ 101111 w 101367"/>
                <a:gd name="connsiteY3" fmla="*/ 12741 h 217995"/>
                <a:gd name="connsiteX4" fmla="*/ 67966 w 101367"/>
                <a:gd name="connsiteY4" fmla="*/ 200917 h 217995"/>
                <a:gd name="connsiteX5" fmla="*/ 50354 w 101367"/>
                <a:gd name="connsiteY5" fmla="*/ 217995 h 217995"/>
                <a:gd name="connsiteX6" fmla="*/ 11925 w 101367"/>
                <a:gd name="connsiteY6" fmla="*/ 217995 h 217995"/>
                <a:gd name="connsiteX7" fmla="*/ 301 w 101367"/>
                <a:gd name="connsiteY7" fmla="*/ 202907 h 217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367" h="217995">
                  <a:moveTo>
                    <a:pt x="32742" y="20703"/>
                  </a:moveTo>
                  <a:cubicBezTo>
                    <a:pt x="35137" y="7991"/>
                    <a:pt x="43943" y="6384"/>
                    <a:pt x="50354" y="5197"/>
                  </a:cubicBezTo>
                  <a:cubicBezTo>
                    <a:pt x="63154" y="2704"/>
                    <a:pt x="76092" y="978"/>
                    <a:pt x="89100" y="28"/>
                  </a:cubicBezTo>
                  <a:cubicBezTo>
                    <a:pt x="96708" y="-356"/>
                    <a:pt x="102696" y="3206"/>
                    <a:pt x="101111" y="12741"/>
                  </a:cubicBezTo>
                  <a:lnTo>
                    <a:pt x="67966" y="200917"/>
                  </a:lnTo>
                  <a:cubicBezTo>
                    <a:pt x="65993" y="211639"/>
                    <a:pt x="60921" y="217995"/>
                    <a:pt x="50354" y="217995"/>
                  </a:cubicBezTo>
                  <a:lnTo>
                    <a:pt x="11925" y="217995"/>
                  </a:lnTo>
                  <a:cubicBezTo>
                    <a:pt x="3506" y="217995"/>
                    <a:pt x="-1284" y="212826"/>
                    <a:pt x="301" y="202907"/>
                  </a:cubicBezTo>
                  <a:close/>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7" name="Freeform: Shape 16">
              <a:extLst>
                <a:ext uri="{FF2B5EF4-FFF2-40B4-BE49-F238E27FC236}">
                  <a16:creationId xmlns:a16="http://schemas.microsoft.com/office/drawing/2014/main" id="{D8B5DF29-4740-60B9-8A0F-1A788B78F21B}"/>
                </a:ext>
              </a:extLst>
            </p:cNvPr>
            <p:cNvSpPr/>
            <p:nvPr/>
          </p:nvSpPr>
          <p:spPr bwMode="gray">
            <a:xfrm>
              <a:off x="11354598" y="433493"/>
              <a:ext cx="78368" cy="72259"/>
            </a:xfrm>
            <a:custGeom>
              <a:avLst/>
              <a:gdLst>
                <a:gd name="connsiteX0" fmla="*/ 43626 w 78368"/>
                <a:gd name="connsiteY0" fmla="*/ 0 h 72259"/>
                <a:gd name="connsiteX1" fmla="*/ 78039 w 78368"/>
                <a:gd name="connsiteY1" fmla="*/ 38103 h 72259"/>
                <a:gd name="connsiteX2" fmla="*/ 36018 w 78368"/>
                <a:gd name="connsiteY2" fmla="*/ 72260 h 72259"/>
                <a:gd name="connsiteX3" fmla="*/ 371 w 78368"/>
                <a:gd name="connsiteY3" fmla="*/ 34157 h 72259"/>
                <a:gd name="connsiteX4" fmla="*/ 43626 w 78368"/>
                <a:gd name="connsiteY4" fmla="*/ 0 h 722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368" h="72259">
                  <a:moveTo>
                    <a:pt x="43626" y="0"/>
                  </a:moveTo>
                  <a:cubicBezTo>
                    <a:pt x="65641" y="0"/>
                    <a:pt x="80822" y="16275"/>
                    <a:pt x="78039" y="38103"/>
                  </a:cubicBezTo>
                  <a:cubicBezTo>
                    <a:pt x="74834" y="57172"/>
                    <a:pt x="59618" y="72260"/>
                    <a:pt x="36018" y="72260"/>
                  </a:cubicBezTo>
                  <a:cubicBezTo>
                    <a:pt x="13968" y="72260"/>
                    <a:pt x="-2728" y="57172"/>
                    <a:pt x="371" y="34157"/>
                  </a:cubicBezTo>
                  <a:cubicBezTo>
                    <a:pt x="3189" y="16275"/>
                    <a:pt x="20378" y="0"/>
                    <a:pt x="43626" y="0"/>
                  </a:cubicBezTo>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8" name="Freeform: Shape 17">
              <a:extLst>
                <a:ext uri="{FF2B5EF4-FFF2-40B4-BE49-F238E27FC236}">
                  <a16:creationId xmlns:a16="http://schemas.microsoft.com/office/drawing/2014/main" id="{25ACAD27-2373-1DC3-1510-DFE87D46B1E3}"/>
                </a:ext>
              </a:extLst>
            </p:cNvPr>
            <p:cNvSpPr/>
            <p:nvPr/>
          </p:nvSpPr>
          <p:spPr bwMode="gray">
            <a:xfrm>
              <a:off x="11415524" y="527448"/>
              <a:ext cx="155645" cy="218868"/>
            </a:xfrm>
            <a:custGeom>
              <a:avLst/>
              <a:gdLst>
                <a:gd name="connsiteX0" fmla="*/ 24334 w 155645"/>
                <a:gd name="connsiteY0" fmla="*/ 67608 h 218868"/>
                <a:gd name="connsiteX1" fmla="*/ 110808 w 155645"/>
                <a:gd name="connsiteY1" fmla="*/ 133 h 218868"/>
                <a:gd name="connsiteX2" fmla="*/ 143637 w 155645"/>
                <a:gd name="connsiteY2" fmla="*/ 1705 h 218868"/>
                <a:gd name="connsiteX3" fmla="*/ 155260 w 155645"/>
                <a:gd name="connsiteY3" fmla="*/ 16792 h 218868"/>
                <a:gd name="connsiteX4" fmla="*/ 150047 w 155645"/>
                <a:gd name="connsiteY4" fmla="*/ 45012 h 218868"/>
                <a:gd name="connsiteX5" fmla="*/ 132436 w 155645"/>
                <a:gd name="connsiteY5" fmla="*/ 54896 h 218868"/>
                <a:gd name="connsiteX6" fmla="*/ 124475 w 155645"/>
                <a:gd name="connsiteY6" fmla="*/ 54896 h 218868"/>
                <a:gd name="connsiteX7" fmla="*/ 88406 w 155645"/>
                <a:gd name="connsiteY7" fmla="*/ 85490 h 218868"/>
                <a:gd name="connsiteX8" fmla="*/ 67976 w 155645"/>
                <a:gd name="connsiteY8" fmla="*/ 201790 h 218868"/>
                <a:gd name="connsiteX9" fmla="*/ 50364 w 155645"/>
                <a:gd name="connsiteY9" fmla="*/ 218869 h 218868"/>
                <a:gd name="connsiteX10" fmla="*/ 11900 w 155645"/>
                <a:gd name="connsiteY10" fmla="*/ 218869 h 218868"/>
                <a:gd name="connsiteX11" fmla="*/ 311 w 155645"/>
                <a:gd name="connsiteY11" fmla="*/ 203781 h 21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5645" h="218868">
                  <a:moveTo>
                    <a:pt x="24334" y="67608"/>
                  </a:moveTo>
                  <a:cubicBezTo>
                    <a:pt x="33527" y="16792"/>
                    <a:pt x="69949" y="133"/>
                    <a:pt x="110808" y="133"/>
                  </a:cubicBezTo>
                  <a:cubicBezTo>
                    <a:pt x="121777" y="-274"/>
                    <a:pt x="132760" y="252"/>
                    <a:pt x="143637" y="1705"/>
                  </a:cubicBezTo>
                  <a:cubicBezTo>
                    <a:pt x="153640" y="3311"/>
                    <a:pt x="156846" y="8480"/>
                    <a:pt x="155260" y="16792"/>
                  </a:cubicBezTo>
                  <a:lnTo>
                    <a:pt x="150047" y="45012"/>
                  </a:lnTo>
                  <a:cubicBezTo>
                    <a:pt x="148427" y="54512"/>
                    <a:pt x="140819" y="54896"/>
                    <a:pt x="132436" y="54896"/>
                  </a:cubicBezTo>
                  <a:lnTo>
                    <a:pt x="124475" y="54896"/>
                  </a:lnTo>
                  <a:cubicBezTo>
                    <a:pt x="102812" y="54896"/>
                    <a:pt x="92421" y="63243"/>
                    <a:pt x="88406" y="85490"/>
                  </a:cubicBezTo>
                  <a:lnTo>
                    <a:pt x="67976" y="201790"/>
                  </a:lnTo>
                  <a:cubicBezTo>
                    <a:pt x="66004" y="212512"/>
                    <a:pt x="60931" y="218869"/>
                    <a:pt x="50364" y="218869"/>
                  </a:cubicBezTo>
                  <a:lnTo>
                    <a:pt x="11900" y="218869"/>
                  </a:lnTo>
                  <a:cubicBezTo>
                    <a:pt x="3517" y="218869"/>
                    <a:pt x="-1309" y="213700"/>
                    <a:pt x="311" y="203781"/>
                  </a:cubicBezTo>
                  <a:close/>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grpSp>
      <p:sp>
        <p:nvSpPr>
          <p:cNvPr id="4" name="Textfeld 3">
            <a:extLst>
              <a:ext uri="{FF2B5EF4-FFF2-40B4-BE49-F238E27FC236}">
                <a16:creationId xmlns:a16="http://schemas.microsoft.com/office/drawing/2014/main" id="{0EE95FEE-1C87-2BC1-3852-7C8464D867A9}"/>
              </a:ext>
            </a:extLst>
          </p:cNvPr>
          <p:cNvSpPr txBox="1"/>
          <p:nvPr/>
        </p:nvSpPr>
        <p:spPr>
          <a:xfrm>
            <a:off x="871865" y="869320"/>
            <a:ext cx="9577064" cy="913070"/>
          </a:xfrm>
          <a:prstGeom prst="rect">
            <a:avLst/>
          </a:prstGeom>
          <a:noFill/>
        </p:spPr>
        <p:txBody>
          <a:bodyPr wrap="square">
            <a:spAutoFit/>
          </a:bodyPr>
          <a:lstStyle/>
          <a:p>
            <a:pPr marR="0" algn="l" rtl="0"/>
            <a:r>
              <a:rPr lang="en-CA" sz="4000" b="1" i="0" u="none" strike="noStrike" baseline="30000" noProof="0">
                <a:solidFill>
                  <a:schemeClr val="bg1"/>
                </a:solidFill>
                <a:latin typeface="+mj-lt"/>
              </a:rPr>
              <a:t>Memorial Sloan Kettering </a:t>
            </a:r>
          </a:p>
          <a:p>
            <a:pPr marR="0" algn="l" rtl="0"/>
            <a:r>
              <a:rPr lang="en-CA" sz="4000" b="1" i="0" u="none" strike="noStrike" baseline="30000" noProof="0">
                <a:solidFill>
                  <a:schemeClr val="bg1"/>
                </a:solidFill>
                <a:latin typeface="+mj-lt"/>
              </a:rPr>
              <a:t>New York, NY, US</a:t>
            </a:r>
          </a:p>
        </p:txBody>
      </p:sp>
      <p:sp>
        <p:nvSpPr>
          <p:cNvPr id="2" name="Rectangle: Rounded Corners 1">
            <a:extLst>
              <a:ext uri="{FF2B5EF4-FFF2-40B4-BE49-F238E27FC236}">
                <a16:creationId xmlns:a16="http://schemas.microsoft.com/office/drawing/2014/main" id="{5F671340-05AC-8DE9-D65C-FE74C3B87E15}"/>
              </a:ext>
            </a:extLst>
          </p:cNvPr>
          <p:cNvSpPr/>
          <p:nvPr/>
        </p:nvSpPr>
        <p:spPr>
          <a:xfrm>
            <a:off x="965869" y="2055464"/>
            <a:ext cx="2478024" cy="3239675"/>
          </a:xfrm>
          <a:prstGeom prst="roundRect">
            <a:avLst>
              <a:gd name="adj" fmla="val 7348"/>
            </a:avLst>
          </a:prstGeom>
          <a:solidFill>
            <a:srgbClr val="016AB3">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r>
              <a:rPr lang="en-CA" sz="1400"/>
              <a:t>Memorial Sloan Kettering Cancer Centre is the largest and longest-established private cancer centre in the world and its origins date back to 1884. </a:t>
            </a:r>
          </a:p>
          <a:p>
            <a:endParaRPr lang="en-CA" sz="1400"/>
          </a:p>
          <a:p>
            <a:r>
              <a:rPr lang="en-CA" sz="1400"/>
              <a:t>Located in New York‘s Manhattan borough on the Upper East Side, the building has 22 floors totalling 72,000 m² of floor space. </a:t>
            </a:r>
          </a:p>
        </p:txBody>
      </p:sp>
      <p:pic>
        <p:nvPicPr>
          <p:cNvPr id="6" name="Graphic 5" descr="Germ with solid fill">
            <a:extLst>
              <a:ext uri="{FF2B5EF4-FFF2-40B4-BE49-F238E27FC236}">
                <a16:creationId xmlns:a16="http://schemas.microsoft.com/office/drawing/2014/main" id="{668EBFA5-E09F-3898-77BA-867509246A8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0556171" y="5295140"/>
            <a:ext cx="1309178" cy="1309178"/>
          </a:xfrm>
          <a:prstGeom prst="rect">
            <a:avLst/>
          </a:prstGeom>
        </p:spPr>
      </p:pic>
    </p:spTree>
    <p:extLst>
      <p:ext uri="{BB962C8B-B14F-4D97-AF65-F5344CB8AC3E}">
        <p14:creationId xmlns:p14="http://schemas.microsoft.com/office/powerpoint/2010/main" val="2124434032"/>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2650A5-4092-8273-88C1-B055791A41BF}"/>
            </a:ext>
          </a:extLst>
        </p:cNvPr>
        <p:cNvGrpSpPr/>
        <p:nvPr/>
      </p:nvGrpSpPr>
      <p:grpSpPr>
        <a:xfrm>
          <a:off x="0" y="0"/>
          <a:ext cx="0" cy="0"/>
          <a:chOff x="0" y="0"/>
          <a:chExt cx="0" cy="0"/>
        </a:xfrm>
      </p:grpSpPr>
      <p:pic>
        <p:nvPicPr>
          <p:cNvPr id="5" name="Grafik 4">
            <a:extLst>
              <a:ext uri="{FF2B5EF4-FFF2-40B4-BE49-F238E27FC236}">
                <a16:creationId xmlns:a16="http://schemas.microsoft.com/office/drawing/2014/main" id="{ED304672-D220-81D9-FD39-F38778C863BB}"/>
              </a:ext>
            </a:extLst>
          </p:cNvPr>
          <p:cNvPicPr>
            <a:picLocks noChangeAspect="1"/>
          </p:cNvPicPr>
          <p:nvPr/>
        </p:nvPicPr>
        <p:blipFill>
          <a:blip r:embed="rId4">
            <a:extLst>
              <a:ext uri="{28A0092B-C50C-407E-A947-70E740481C1C}">
                <a14:useLocalDpi xmlns:a14="http://schemas.microsoft.com/office/drawing/2010/main" val="0"/>
              </a:ext>
            </a:extLst>
          </a:blip>
          <a:srcRect t="7795" b="7795"/>
          <a:stretch/>
        </p:blipFill>
        <p:spPr>
          <a:xfrm>
            <a:off x="0" y="-27384"/>
            <a:ext cx="12192000" cy="6885384"/>
          </a:xfrm>
          <a:prstGeom prst="rect">
            <a:avLst/>
          </a:prstGeom>
        </p:spPr>
      </p:pic>
      <p:sp>
        <p:nvSpPr>
          <p:cNvPr id="19" name="Rechteck 18">
            <a:extLst>
              <a:ext uri="{FF2B5EF4-FFF2-40B4-BE49-F238E27FC236}">
                <a16:creationId xmlns:a16="http://schemas.microsoft.com/office/drawing/2014/main" id="{244965CF-94B7-CD46-1104-0E14919FE9A0}"/>
              </a:ext>
            </a:extLst>
          </p:cNvPr>
          <p:cNvSpPr/>
          <p:nvPr/>
        </p:nvSpPr>
        <p:spPr>
          <a:xfrm rot="5400000">
            <a:off x="3083729" y="-3119592"/>
            <a:ext cx="6024534" cy="12192009"/>
          </a:xfrm>
          <a:prstGeom prst="rect">
            <a:avLst/>
          </a:prstGeom>
          <a:gradFill flip="none" rotWithShape="1">
            <a:gsLst>
              <a:gs pos="11000">
                <a:schemeClr val="tx2">
                  <a:lumMod val="75000"/>
                  <a:lumOff val="25000"/>
                  <a:alpha val="68000"/>
                </a:schemeClr>
              </a:gs>
              <a:gs pos="73000">
                <a:schemeClr val="tx1">
                  <a:lumMod val="75000"/>
                  <a:lumOff val="25000"/>
                  <a:alpha val="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noProof="0"/>
          </a:p>
        </p:txBody>
      </p:sp>
      <p:grpSp>
        <p:nvGrpSpPr>
          <p:cNvPr id="7" name="Graphic 3">
            <a:extLst>
              <a:ext uri="{FF2B5EF4-FFF2-40B4-BE49-F238E27FC236}">
                <a16:creationId xmlns:a16="http://schemas.microsoft.com/office/drawing/2014/main" id="{568AE240-ED2E-868C-081F-8416F0EC1A96}"/>
              </a:ext>
            </a:extLst>
          </p:cNvPr>
          <p:cNvGrpSpPr/>
          <p:nvPr>
            <p:custDataLst>
              <p:tags r:id="rId1"/>
            </p:custDataLst>
          </p:nvPr>
        </p:nvGrpSpPr>
        <p:grpSpPr bwMode="gray">
          <a:xfrm>
            <a:off x="9848383" y="421200"/>
            <a:ext cx="1720226" cy="330356"/>
            <a:chOff x="9848382" y="421200"/>
            <a:chExt cx="1722787" cy="330356"/>
          </a:xfrm>
          <a:solidFill>
            <a:srgbClr val="FFFFFF"/>
          </a:solidFill>
        </p:grpSpPr>
        <p:sp>
          <p:nvSpPr>
            <p:cNvPr id="8" name="Freeform: Shape 4">
              <a:extLst>
                <a:ext uri="{FF2B5EF4-FFF2-40B4-BE49-F238E27FC236}">
                  <a16:creationId xmlns:a16="http://schemas.microsoft.com/office/drawing/2014/main" id="{5D775065-236A-49DB-41A3-05F337E49C60}"/>
                </a:ext>
              </a:extLst>
            </p:cNvPr>
            <p:cNvSpPr/>
            <p:nvPr/>
          </p:nvSpPr>
          <p:spPr bwMode="gray">
            <a:xfrm>
              <a:off x="9848382" y="567675"/>
              <a:ext cx="388341" cy="102400"/>
            </a:xfrm>
            <a:custGeom>
              <a:avLst/>
              <a:gdLst>
                <a:gd name="connsiteX0" fmla="*/ 120113 w 388341"/>
                <a:gd name="connsiteY0" fmla="*/ 19453 h 102400"/>
                <a:gd name="connsiteX1" fmla="*/ 274639 w 388341"/>
                <a:gd name="connsiteY1" fmla="*/ 50013 h 102400"/>
                <a:gd name="connsiteX2" fmla="*/ 388341 w 388341"/>
                <a:gd name="connsiteY2" fmla="*/ 0 h 102400"/>
                <a:gd name="connsiteX3" fmla="*/ 336316 w 388341"/>
                <a:gd name="connsiteY3" fmla="*/ 71457 h 102400"/>
                <a:gd name="connsiteX4" fmla="*/ 238218 w 388341"/>
                <a:gd name="connsiteY4" fmla="*/ 102400 h 102400"/>
                <a:gd name="connsiteX5" fmla="*/ 94893 w 388341"/>
                <a:gd name="connsiteY5" fmla="*/ 70269 h 102400"/>
                <a:gd name="connsiteX6" fmla="*/ 0 w 388341"/>
                <a:gd name="connsiteY6" fmla="*/ 101492 h 102400"/>
                <a:gd name="connsiteX7" fmla="*/ 120113 w 388341"/>
                <a:gd name="connsiteY7" fmla="*/ 19314 h 10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8341" h="102400">
                  <a:moveTo>
                    <a:pt x="120113" y="19453"/>
                  </a:moveTo>
                  <a:cubicBezTo>
                    <a:pt x="190173" y="19453"/>
                    <a:pt x="197605" y="50013"/>
                    <a:pt x="274639" y="50013"/>
                  </a:cubicBezTo>
                  <a:cubicBezTo>
                    <a:pt x="346707" y="50013"/>
                    <a:pt x="382353" y="8103"/>
                    <a:pt x="388341" y="0"/>
                  </a:cubicBezTo>
                  <a:cubicBezTo>
                    <a:pt x="377253" y="27733"/>
                    <a:pt x="359373" y="52291"/>
                    <a:pt x="336316" y="71457"/>
                  </a:cubicBezTo>
                  <a:cubicBezTo>
                    <a:pt x="309475" y="92901"/>
                    <a:pt x="275062" y="102400"/>
                    <a:pt x="238218" y="102400"/>
                  </a:cubicBezTo>
                  <a:cubicBezTo>
                    <a:pt x="185770" y="102400"/>
                    <a:pt x="150933" y="70269"/>
                    <a:pt x="94893" y="70269"/>
                  </a:cubicBezTo>
                  <a:cubicBezTo>
                    <a:pt x="48433" y="70269"/>
                    <a:pt x="15217" y="87313"/>
                    <a:pt x="0" y="101492"/>
                  </a:cubicBezTo>
                  <a:cubicBezTo>
                    <a:pt x="7221" y="79245"/>
                    <a:pt x="35646" y="19314"/>
                    <a:pt x="120113" y="19314"/>
                  </a:cubicBezTo>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9" name="Freeform: Shape 7">
              <a:extLst>
                <a:ext uri="{FF2B5EF4-FFF2-40B4-BE49-F238E27FC236}">
                  <a16:creationId xmlns:a16="http://schemas.microsoft.com/office/drawing/2014/main" id="{3C4A6637-B8C4-3BD3-62EE-1F2DB1374927}"/>
                </a:ext>
              </a:extLst>
            </p:cNvPr>
            <p:cNvSpPr/>
            <p:nvPr/>
          </p:nvSpPr>
          <p:spPr bwMode="gray">
            <a:xfrm>
              <a:off x="9891213" y="493844"/>
              <a:ext cx="388376" cy="102400"/>
            </a:xfrm>
            <a:custGeom>
              <a:avLst/>
              <a:gdLst>
                <a:gd name="connsiteX0" fmla="*/ 120113 w 388376"/>
                <a:gd name="connsiteY0" fmla="*/ 19453 h 102400"/>
                <a:gd name="connsiteX1" fmla="*/ 274674 w 388376"/>
                <a:gd name="connsiteY1" fmla="*/ 50013 h 102400"/>
                <a:gd name="connsiteX2" fmla="*/ 388376 w 388376"/>
                <a:gd name="connsiteY2" fmla="*/ 0 h 102400"/>
                <a:gd name="connsiteX3" fmla="*/ 336316 w 388376"/>
                <a:gd name="connsiteY3" fmla="*/ 71457 h 102400"/>
                <a:gd name="connsiteX4" fmla="*/ 238253 w 388376"/>
                <a:gd name="connsiteY4" fmla="*/ 102400 h 102400"/>
                <a:gd name="connsiteX5" fmla="*/ 94893 w 388376"/>
                <a:gd name="connsiteY5" fmla="*/ 70269 h 102400"/>
                <a:gd name="connsiteX6" fmla="*/ 0 w 388376"/>
                <a:gd name="connsiteY6" fmla="*/ 101702 h 102400"/>
                <a:gd name="connsiteX7" fmla="*/ 120113 w 388376"/>
                <a:gd name="connsiteY7" fmla="*/ 19558 h 10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8376" h="102400">
                  <a:moveTo>
                    <a:pt x="120113" y="19453"/>
                  </a:moveTo>
                  <a:cubicBezTo>
                    <a:pt x="190208" y="19453"/>
                    <a:pt x="197781" y="50013"/>
                    <a:pt x="274674" y="50013"/>
                  </a:cubicBezTo>
                  <a:cubicBezTo>
                    <a:pt x="346742" y="50013"/>
                    <a:pt x="382353" y="8103"/>
                    <a:pt x="388376" y="0"/>
                  </a:cubicBezTo>
                  <a:cubicBezTo>
                    <a:pt x="377263" y="27728"/>
                    <a:pt x="359373" y="52283"/>
                    <a:pt x="336316" y="71457"/>
                  </a:cubicBezTo>
                  <a:cubicBezTo>
                    <a:pt x="309405" y="92901"/>
                    <a:pt x="275062" y="102400"/>
                    <a:pt x="238253" y="102400"/>
                  </a:cubicBezTo>
                  <a:cubicBezTo>
                    <a:pt x="185770" y="102400"/>
                    <a:pt x="150933" y="70269"/>
                    <a:pt x="94893" y="70269"/>
                  </a:cubicBezTo>
                  <a:cubicBezTo>
                    <a:pt x="48468" y="70269"/>
                    <a:pt x="15217" y="87313"/>
                    <a:pt x="0" y="101702"/>
                  </a:cubicBezTo>
                  <a:cubicBezTo>
                    <a:pt x="7221" y="79489"/>
                    <a:pt x="35646" y="19558"/>
                    <a:pt x="120113" y="19558"/>
                  </a:cubicBezTo>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0" name="Freeform: Shape 8">
              <a:extLst>
                <a:ext uri="{FF2B5EF4-FFF2-40B4-BE49-F238E27FC236}">
                  <a16:creationId xmlns:a16="http://schemas.microsoft.com/office/drawing/2014/main" id="{0C612D2E-0D0B-A946-54D9-86AF69478D95}"/>
                </a:ext>
              </a:extLst>
            </p:cNvPr>
            <p:cNvSpPr/>
            <p:nvPr/>
          </p:nvSpPr>
          <p:spPr bwMode="gray">
            <a:xfrm>
              <a:off x="9932073" y="421200"/>
              <a:ext cx="388341" cy="102400"/>
            </a:xfrm>
            <a:custGeom>
              <a:avLst/>
              <a:gdLst>
                <a:gd name="connsiteX0" fmla="*/ 120113 w 388341"/>
                <a:gd name="connsiteY0" fmla="*/ 19418 h 102400"/>
                <a:gd name="connsiteX1" fmla="*/ 274639 w 388341"/>
                <a:gd name="connsiteY1" fmla="*/ 50013 h 102400"/>
                <a:gd name="connsiteX2" fmla="*/ 388341 w 388341"/>
                <a:gd name="connsiteY2" fmla="*/ 0 h 102400"/>
                <a:gd name="connsiteX3" fmla="*/ 336281 w 388341"/>
                <a:gd name="connsiteY3" fmla="*/ 71457 h 102400"/>
                <a:gd name="connsiteX4" fmla="*/ 238218 w 388341"/>
                <a:gd name="connsiteY4" fmla="*/ 102400 h 102400"/>
                <a:gd name="connsiteX5" fmla="*/ 94857 w 388341"/>
                <a:gd name="connsiteY5" fmla="*/ 70234 h 102400"/>
                <a:gd name="connsiteX6" fmla="*/ 0 w 388341"/>
                <a:gd name="connsiteY6" fmla="*/ 101667 h 102400"/>
                <a:gd name="connsiteX7" fmla="*/ 120113 w 388341"/>
                <a:gd name="connsiteY7" fmla="*/ 19488 h 10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8341" h="102400">
                  <a:moveTo>
                    <a:pt x="120113" y="19418"/>
                  </a:moveTo>
                  <a:cubicBezTo>
                    <a:pt x="190173" y="19418"/>
                    <a:pt x="197605" y="50013"/>
                    <a:pt x="274639" y="50013"/>
                  </a:cubicBezTo>
                  <a:cubicBezTo>
                    <a:pt x="346707" y="50013"/>
                    <a:pt x="382353" y="8103"/>
                    <a:pt x="388341" y="0"/>
                  </a:cubicBezTo>
                  <a:cubicBezTo>
                    <a:pt x="377242" y="27735"/>
                    <a:pt x="359348" y="52293"/>
                    <a:pt x="336281" y="71457"/>
                  </a:cubicBezTo>
                  <a:cubicBezTo>
                    <a:pt x="309475" y="92901"/>
                    <a:pt x="275027" y="102400"/>
                    <a:pt x="238218" y="102400"/>
                  </a:cubicBezTo>
                  <a:cubicBezTo>
                    <a:pt x="185770" y="102400"/>
                    <a:pt x="150933" y="70234"/>
                    <a:pt x="94857" y="70234"/>
                  </a:cubicBezTo>
                  <a:cubicBezTo>
                    <a:pt x="48433" y="70234"/>
                    <a:pt x="15217" y="87313"/>
                    <a:pt x="0" y="101667"/>
                  </a:cubicBezTo>
                  <a:cubicBezTo>
                    <a:pt x="7045" y="79454"/>
                    <a:pt x="35611" y="19488"/>
                    <a:pt x="120113" y="19488"/>
                  </a:cubicBezTo>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1" name="Freeform: Shape 9">
              <a:extLst>
                <a:ext uri="{FF2B5EF4-FFF2-40B4-BE49-F238E27FC236}">
                  <a16:creationId xmlns:a16="http://schemas.microsoft.com/office/drawing/2014/main" id="{38A78E0F-F680-16BC-E30E-3133AF692958}"/>
                </a:ext>
              </a:extLst>
            </p:cNvPr>
            <p:cNvSpPr/>
            <p:nvPr/>
          </p:nvSpPr>
          <p:spPr bwMode="gray">
            <a:xfrm>
              <a:off x="10257540" y="526385"/>
              <a:ext cx="184149" cy="225076"/>
            </a:xfrm>
            <a:custGeom>
              <a:avLst/>
              <a:gdLst>
                <a:gd name="connsiteX0" fmla="*/ 154421 w 184149"/>
                <a:gd name="connsiteY0" fmla="*/ 198103 h 225076"/>
                <a:gd name="connsiteX1" fmla="*/ 140014 w 184149"/>
                <a:gd name="connsiteY1" fmla="*/ 216334 h 225076"/>
                <a:gd name="connsiteX2" fmla="*/ 91582 w 184149"/>
                <a:gd name="connsiteY2" fmla="*/ 225066 h 225076"/>
                <a:gd name="connsiteX3" fmla="*/ 0 w 184149"/>
                <a:gd name="connsiteY3" fmla="*/ 133387 h 225076"/>
                <a:gd name="connsiteX4" fmla="*/ 122085 w 184149"/>
                <a:gd name="connsiteY4" fmla="*/ 9 h 225076"/>
                <a:gd name="connsiteX5" fmla="*/ 172948 w 184149"/>
                <a:gd name="connsiteY5" fmla="*/ 12302 h 225076"/>
                <a:gd name="connsiteX6" fmla="*/ 184149 w 184149"/>
                <a:gd name="connsiteY6" fmla="*/ 26272 h 225076"/>
                <a:gd name="connsiteX7" fmla="*/ 181754 w 184149"/>
                <a:gd name="connsiteY7" fmla="*/ 33013 h 225076"/>
                <a:gd name="connsiteX8" fmla="*/ 166538 w 184149"/>
                <a:gd name="connsiteY8" fmla="*/ 56028 h 225076"/>
                <a:gd name="connsiteX9" fmla="*/ 155336 w 184149"/>
                <a:gd name="connsiteY9" fmla="*/ 63013 h 225076"/>
                <a:gd name="connsiteX10" fmla="*/ 141247 w 184149"/>
                <a:gd name="connsiteY10" fmla="*/ 58648 h 225076"/>
                <a:gd name="connsiteX11" fmla="*/ 121627 w 184149"/>
                <a:gd name="connsiteY11" fmla="*/ 55155 h 225076"/>
                <a:gd name="connsiteX12" fmla="*/ 67982 w 184149"/>
                <a:gd name="connsiteY12" fmla="*/ 129825 h 225076"/>
                <a:gd name="connsiteX13" fmla="*/ 105601 w 184149"/>
                <a:gd name="connsiteY13" fmla="*/ 169500 h 225076"/>
                <a:gd name="connsiteX14" fmla="*/ 126735 w 184149"/>
                <a:gd name="connsiteY14" fmla="*/ 166007 h 225076"/>
                <a:gd name="connsiteX15" fmla="*/ 146742 w 184149"/>
                <a:gd name="connsiteY15" fmla="*/ 172364 h 225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4149" h="225076">
                  <a:moveTo>
                    <a:pt x="154421" y="198103"/>
                  </a:moveTo>
                  <a:cubicBezTo>
                    <a:pt x="157943" y="209978"/>
                    <a:pt x="145615" y="213959"/>
                    <a:pt x="140014" y="216334"/>
                  </a:cubicBezTo>
                  <a:cubicBezTo>
                    <a:pt x="124590" y="222318"/>
                    <a:pt x="108144" y="225284"/>
                    <a:pt x="91582" y="225066"/>
                  </a:cubicBezTo>
                  <a:cubicBezTo>
                    <a:pt x="27087" y="225066"/>
                    <a:pt x="0" y="182597"/>
                    <a:pt x="0" y="133387"/>
                  </a:cubicBezTo>
                  <a:cubicBezTo>
                    <a:pt x="0" y="66296"/>
                    <a:pt x="49630" y="9"/>
                    <a:pt x="122085" y="9"/>
                  </a:cubicBezTo>
                  <a:cubicBezTo>
                    <a:pt x="139813" y="-217"/>
                    <a:pt x="157312" y="4012"/>
                    <a:pt x="172948" y="12302"/>
                  </a:cubicBezTo>
                  <a:cubicBezTo>
                    <a:pt x="179746" y="15795"/>
                    <a:pt x="184149" y="20649"/>
                    <a:pt x="184149" y="26272"/>
                  </a:cubicBezTo>
                  <a:cubicBezTo>
                    <a:pt x="184079" y="28711"/>
                    <a:pt x="183241" y="31067"/>
                    <a:pt x="181754" y="33013"/>
                  </a:cubicBezTo>
                  <a:lnTo>
                    <a:pt x="166538" y="56028"/>
                  </a:lnTo>
                  <a:cubicBezTo>
                    <a:pt x="164357" y="60197"/>
                    <a:pt x="160071" y="62870"/>
                    <a:pt x="155336" y="63013"/>
                  </a:cubicBezTo>
                  <a:cubicBezTo>
                    <a:pt x="150123" y="63013"/>
                    <a:pt x="147693" y="60638"/>
                    <a:pt x="141247" y="58648"/>
                  </a:cubicBezTo>
                  <a:cubicBezTo>
                    <a:pt x="134991" y="56260"/>
                    <a:pt x="128330" y="55075"/>
                    <a:pt x="121627" y="55155"/>
                  </a:cubicBezTo>
                  <a:cubicBezTo>
                    <a:pt x="96407" y="55155"/>
                    <a:pt x="67982" y="81768"/>
                    <a:pt x="67982" y="129825"/>
                  </a:cubicBezTo>
                  <a:cubicBezTo>
                    <a:pt x="67982" y="158778"/>
                    <a:pt x="83586" y="169500"/>
                    <a:pt x="105601" y="169500"/>
                  </a:cubicBezTo>
                  <a:cubicBezTo>
                    <a:pt x="112783" y="169391"/>
                    <a:pt x="119905" y="168214"/>
                    <a:pt x="126735" y="166007"/>
                  </a:cubicBezTo>
                  <a:cubicBezTo>
                    <a:pt x="132335" y="164401"/>
                    <a:pt x="143149" y="160070"/>
                    <a:pt x="146742" y="172364"/>
                  </a:cubicBezTo>
                  <a:close/>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2" name="Freeform: Shape 10">
              <a:extLst>
                <a:ext uri="{FF2B5EF4-FFF2-40B4-BE49-F238E27FC236}">
                  <a16:creationId xmlns:a16="http://schemas.microsoft.com/office/drawing/2014/main" id="{EA1C7706-E4DD-58D7-0078-B8B4D1DFA782}"/>
                </a:ext>
              </a:extLst>
            </p:cNvPr>
            <p:cNvSpPr/>
            <p:nvPr/>
          </p:nvSpPr>
          <p:spPr bwMode="gray">
            <a:xfrm>
              <a:off x="10430870" y="526394"/>
              <a:ext cx="216259" cy="225057"/>
            </a:xfrm>
            <a:custGeom>
              <a:avLst/>
              <a:gdLst>
                <a:gd name="connsiteX0" fmla="*/ 96941 w 216259"/>
                <a:gd name="connsiteY0" fmla="*/ 170295 h 225057"/>
                <a:gd name="connsiteX1" fmla="*/ 67706 w 216259"/>
                <a:gd name="connsiteY1" fmla="*/ 131004 h 225057"/>
                <a:gd name="connsiteX2" fmla="*/ 118956 w 216259"/>
                <a:gd name="connsiteY2" fmla="*/ 54762 h 225057"/>
                <a:gd name="connsiteX3" fmla="*/ 148192 w 216259"/>
                <a:gd name="connsiteY3" fmla="*/ 94472 h 225057"/>
                <a:gd name="connsiteX4" fmla="*/ 96941 w 216259"/>
                <a:gd name="connsiteY4" fmla="*/ 170295 h 225057"/>
                <a:gd name="connsiteX5" fmla="*/ 124557 w 216259"/>
                <a:gd name="connsiteY5" fmla="*/ 0 h 225057"/>
                <a:gd name="connsiteX6" fmla="*/ 41 w 216259"/>
                <a:gd name="connsiteY6" fmla="*/ 134985 h 225057"/>
                <a:gd name="connsiteX7" fmla="*/ 91341 w 216259"/>
                <a:gd name="connsiteY7" fmla="*/ 225057 h 225057"/>
                <a:gd name="connsiteX8" fmla="*/ 216244 w 216259"/>
                <a:gd name="connsiteY8" fmla="*/ 89303 h 225057"/>
                <a:gd name="connsiteX9" fmla="*/ 124662 w 216259"/>
                <a:gd name="connsiteY9" fmla="*/ 0 h 225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6259" h="225057">
                  <a:moveTo>
                    <a:pt x="96941" y="170295"/>
                  </a:moveTo>
                  <a:cubicBezTo>
                    <a:pt x="76124" y="170295"/>
                    <a:pt x="67318" y="154404"/>
                    <a:pt x="67706" y="131004"/>
                  </a:cubicBezTo>
                  <a:cubicBezTo>
                    <a:pt x="68516" y="89094"/>
                    <a:pt x="90531" y="54762"/>
                    <a:pt x="118956" y="54762"/>
                  </a:cubicBezTo>
                  <a:cubicBezTo>
                    <a:pt x="139773" y="54762"/>
                    <a:pt x="148579" y="70653"/>
                    <a:pt x="148192" y="94472"/>
                  </a:cubicBezTo>
                  <a:cubicBezTo>
                    <a:pt x="147382" y="138129"/>
                    <a:pt x="125367" y="170295"/>
                    <a:pt x="96941" y="170295"/>
                  </a:cubicBezTo>
                  <a:moveTo>
                    <a:pt x="124557" y="0"/>
                  </a:moveTo>
                  <a:cubicBezTo>
                    <a:pt x="48086" y="0"/>
                    <a:pt x="1661" y="63110"/>
                    <a:pt x="41" y="134985"/>
                  </a:cubicBezTo>
                  <a:cubicBezTo>
                    <a:pt x="-1297" y="185382"/>
                    <a:pt x="30087" y="225057"/>
                    <a:pt x="91341" y="225057"/>
                  </a:cubicBezTo>
                  <a:cubicBezTo>
                    <a:pt x="171404" y="225057"/>
                    <a:pt x="214624" y="161179"/>
                    <a:pt x="216244" y="89303"/>
                  </a:cubicBezTo>
                  <a:cubicBezTo>
                    <a:pt x="217054" y="39291"/>
                    <a:pt x="185423" y="0"/>
                    <a:pt x="124662" y="0"/>
                  </a:cubicBezTo>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3" name="Freeform: Shape 12">
              <a:extLst>
                <a:ext uri="{FF2B5EF4-FFF2-40B4-BE49-F238E27FC236}">
                  <a16:creationId xmlns:a16="http://schemas.microsoft.com/office/drawing/2014/main" id="{3449D707-5E99-E30B-8F7F-0E0D6275BD01}"/>
                </a:ext>
              </a:extLst>
            </p:cNvPr>
            <p:cNvSpPr/>
            <p:nvPr/>
          </p:nvSpPr>
          <p:spPr bwMode="gray">
            <a:xfrm>
              <a:off x="10653528" y="526394"/>
              <a:ext cx="219821" cy="219923"/>
            </a:xfrm>
            <a:custGeom>
              <a:avLst/>
              <a:gdLst>
                <a:gd name="connsiteX0" fmla="*/ 67274 w 219821"/>
                <a:gd name="connsiteY0" fmla="*/ 202845 h 219923"/>
                <a:gd name="connsiteX1" fmla="*/ 49662 w 219821"/>
                <a:gd name="connsiteY1" fmla="*/ 219923 h 219923"/>
                <a:gd name="connsiteX2" fmla="*/ 12043 w 219821"/>
                <a:gd name="connsiteY2" fmla="*/ 219923 h 219923"/>
                <a:gd name="connsiteX3" fmla="*/ 419 w 219821"/>
                <a:gd name="connsiteY3" fmla="*/ 204835 h 219923"/>
                <a:gd name="connsiteX4" fmla="*/ 30852 w 219821"/>
                <a:gd name="connsiteY4" fmla="*/ 46450 h 219923"/>
                <a:gd name="connsiteX5" fmla="*/ 53677 w 219821"/>
                <a:gd name="connsiteY5" fmla="*/ 17847 h 219923"/>
                <a:gd name="connsiteX6" fmla="*/ 138214 w 219821"/>
                <a:gd name="connsiteY6" fmla="*/ 0 h 219923"/>
                <a:gd name="connsiteX7" fmla="*/ 217503 w 219821"/>
                <a:gd name="connsiteY7" fmla="*/ 98838 h 219923"/>
                <a:gd name="connsiteX8" fmla="*/ 198728 w 219821"/>
                <a:gd name="connsiteY8" fmla="*/ 202845 h 219923"/>
                <a:gd name="connsiteX9" fmla="*/ 181116 w 219821"/>
                <a:gd name="connsiteY9" fmla="*/ 219923 h 219923"/>
                <a:gd name="connsiteX10" fmla="*/ 143321 w 219821"/>
                <a:gd name="connsiteY10" fmla="*/ 219923 h 219923"/>
                <a:gd name="connsiteX11" fmla="*/ 131698 w 219821"/>
                <a:gd name="connsiteY11" fmla="*/ 204835 h 219923"/>
                <a:gd name="connsiteX12" fmla="*/ 151317 w 219821"/>
                <a:gd name="connsiteY12" fmla="*/ 93669 h 219923"/>
                <a:gd name="connsiteX13" fmla="*/ 152550 w 219821"/>
                <a:gd name="connsiteY13" fmla="*/ 82179 h 219923"/>
                <a:gd name="connsiteX14" fmla="*/ 128528 w 219821"/>
                <a:gd name="connsiteY14" fmla="*/ 56753 h 219923"/>
                <a:gd name="connsiteX15" fmla="*/ 109295 w 219821"/>
                <a:gd name="connsiteY15" fmla="*/ 58360 h 219923"/>
                <a:gd name="connsiteX16" fmla="*/ 90486 w 219821"/>
                <a:gd name="connsiteY16" fmla="*/ 75403 h 219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19821" h="219923">
                  <a:moveTo>
                    <a:pt x="67274" y="202845"/>
                  </a:moveTo>
                  <a:cubicBezTo>
                    <a:pt x="65266" y="213567"/>
                    <a:pt x="60053" y="219923"/>
                    <a:pt x="49662" y="219923"/>
                  </a:cubicBezTo>
                  <a:lnTo>
                    <a:pt x="12043" y="219923"/>
                  </a:lnTo>
                  <a:cubicBezTo>
                    <a:pt x="3624" y="219923"/>
                    <a:pt x="-1554" y="214754"/>
                    <a:pt x="419" y="204835"/>
                  </a:cubicBezTo>
                  <a:lnTo>
                    <a:pt x="30852" y="46450"/>
                  </a:lnTo>
                  <a:cubicBezTo>
                    <a:pt x="34375" y="28569"/>
                    <a:pt x="43251" y="23016"/>
                    <a:pt x="53677" y="17847"/>
                  </a:cubicBezTo>
                  <a:cubicBezTo>
                    <a:pt x="75692" y="6741"/>
                    <a:pt x="109331" y="0"/>
                    <a:pt x="138214" y="0"/>
                  </a:cubicBezTo>
                  <a:cubicBezTo>
                    <a:pt x="205879" y="0"/>
                    <a:pt x="227506" y="43656"/>
                    <a:pt x="217503" y="98838"/>
                  </a:cubicBezTo>
                  <a:lnTo>
                    <a:pt x="198728" y="202845"/>
                  </a:lnTo>
                  <a:cubicBezTo>
                    <a:pt x="196721" y="213567"/>
                    <a:pt x="191684" y="219923"/>
                    <a:pt x="181116" y="219923"/>
                  </a:cubicBezTo>
                  <a:lnTo>
                    <a:pt x="143321" y="219923"/>
                  </a:lnTo>
                  <a:cubicBezTo>
                    <a:pt x="134903" y="219923"/>
                    <a:pt x="130113" y="214754"/>
                    <a:pt x="131698" y="204835"/>
                  </a:cubicBezTo>
                  <a:lnTo>
                    <a:pt x="151317" y="93669"/>
                  </a:lnTo>
                  <a:cubicBezTo>
                    <a:pt x="152067" y="89882"/>
                    <a:pt x="152480" y="86037"/>
                    <a:pt x="152550" y="82179"/>
                  </a:cubicBezTo>
                  <a:cubicBezTo>
                    <a:pt x="152550" y="67091"/>
                    <a:pt x="145717" y="56753"/>
                    <a:pt x="128528" y="56753"/>
                  </a:cubicBezTo>
                  <a:cubicBezTo>
                    <a:pt x="122085" y="56802"/>
                    <a:pt x="115657" y="57339"/>
                    <a:pt x="109295" y="58360"/>
                  </a:cubicBezTo>
                  <a:cubicBezTo>
                    <a:pt x="96474" y="60316"/>
                    <a:pt x="92881" y="64297"/>
                    <a:pt x="90486" y="75403"/>
                  </a:cubicBezTo>
                  <a:close/>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4" name="Freeform: Shape 13">
              <a:extLst>
                <a:ext uri="{FF2B5EF4-FFF2-40B4-BE49-F238E27FC236}">
                  <a16:creationId xmlns:a16="http://schemas.microsoft.com/office/drawing/2014/main" id="{BBD043FA-8EE3-0B83-2335-80C168A699C3}"/>
                </a:ext>
              </a:extLst>
            </p:cNvPr>
            <p:cNvSpPr/>
            <p:nvPr/>
          </p:nvSpPr>
          <p:spPr bwMode="gray">
            <a:xfrm>
              <a:off x="10892552" y="434264"/>
              <a:ext cx="240374" cy="317187"/>
            </a:xfrm>
            <a:custGeom>
              <a:avLst/>
              <a:gdLst>
                <a:gd name="connsiteX0" fmla="*/ 135823 w 240374"/>
                <a:gd name="connsiteY0" fmla="*/ 227919 h 317187"/>
                <a:gd name="connsiteX1" fmla="*/ 97393 w 240374"/>
                <a:gd name="connsiteY1" fmla="*/ 262844 h 317187"/>
                <a:gd name="connsiteX2" fmla="*/ 66150 w 240374"/>
                <a:gd name="connsiteY2" fmla="*/ 223972 h 317187"/>
                <a:gd name="connsiteX3" fmla="*/ 123001 w 240374"/>
                <a:gd name="connsiteY3" fmla="*/ 146543 h 317187"/>
                <a:gd name="connsiteX4" fmla="*/ 149912 w 240374"/>
                <a:gd name="connsiteY4" fmla="*/ 151293 h 317187"/>
                <a:gd name="connsiteX5" fmla="*/ 228179 w 240374"/>
                <a:gd name="connsiteY5" fmla="*/ 33 h 317187"/>
                <a:gd name="connsiteX6" fmla="*/ 190560 w 240374"/>
                <a:gd name="connsiteY6" fmla="*/ 5202 h 317187"/>
                <a:gd name="connsiteX7" fmla="*/ 172948 w 240374"/>
                <a:gd name="connsiteY7" fmla="*/ 20674 h 317187"/>
                <a:gd name="connsiteX8" fmla="*/ 159352 w 240374"/>
                <a:gd name="connsiteY8" fmla="*/ 98487 h 317187"/>
                <a:gd name="connsiteX9" fmla="*/ 124903 w 240374"/>
                <a:gd name="connsiteY9" fmla="*/ 92933 h 317187"/>
                <a:gd name="connsiteX10" fmla="*/ 0 w 240374"/>
                <a:gd name="connsiteY10" fmla="*/ 230259 h 317187"/>
                <a:gd name="connsiteX11" fmla="*/ 90490 w 240374"/>
                <a:gd name="connsiteY11" fmla="*/ 317187 h 317187"/>
                <a:gd name="connsiteX12" fmla="*/ 201374 w 240374"/>
                <a:gd name="connsiteY12" fmla="*/ 231446 h 317187"/>
                <a:gd name="connsiteX13" fmla="*/ 240120 w 240374"/>
                <a:gd name="connsiteY13" fmla="*/ 12746 h 317187"/>
                <a:gd name="connsiteX14" fmla="*/ 228073 w 240374"/>
                <a:gd name="connsiteY14" fmla="*/ 33 h 317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0374" h="317187">
                  <a:moveTo>
                    <a:pt x="135823" y="227919"/>
                  </a:moveTo>
                  <a:cubicBezTo>
                    <a:pt x="131032" y="254916"/>
                    <a:pt x="113808" y="263263"/>
                    <a:pt x="97393" y="262844"/>
                  </a:cubicBezTo>
                  <a:cubicBezTo>
                    <a:pt x="80979" y="262425"/>
                    <a:pt x="66150" y="250166"/>
                    <a:pt x="66150" y="223972"/>
                  </a:cubicBezTo>
                  <a:cubicBezTo>
                    <a:pt x="66150" y="193378"/>
                    <a:pt x="80240" y="146543"/>
                    <a:pt x="123001" y="146543"/>
                  </a:cubicBezTo>
                  <a:cubicBezTo>
                    <a:pt x="132212" y="146179"/>
                    <a:pt x="141395" y="147800"/>
                    <a:pt x="149912" y="151293"/>
                  </a:cubicBezTo>
                  <a:close/>
                  <a:moveTo>
                    <a:pt x="228179" y="33"/>
                  </a:moveTo>
                  <a:cubicBezTo>
                    <a:pt x="215541" y="951"/>
                    <a:pt x="202973" y="2678"/>
                    <a:pt x="190560" y="5202"/>
                  </a:cubicBezTo>
                  <a:cubicBezTo>
                    <a:pt x="184149" y="6354"/>
                    <a:pt x="175343" y="7961"/>
                    <a:pt x="172948" y="20674"/>
                  </a:cubicBezTo>
                  <a:lnTo>
                    <a:pt x="159352" y="98487"/>
                  </a:lnTo>
                  <a:cubicBezTo>
                    <a:pt x="148193" y="95025"/>
                    <a:pt x="136594" y="93155"/>
                    <a:pt x="124903" y="92933"/>
                  </a:cubicBezTo>
                  <a:cubicBezTo>
                    <a:pt x="49243" y="92933"/>
                    <a:pt x="0" y="155624"/>
                    <a:pt x="0" y="230259"/>
                  </a:cubicBezTo>
                  <a:cubicBezTo>
                    <a:pt x="0" y="289003"/>
                    <a:pt x="44030" y="317187"/>
                    <a:pt x="90490" y="317187"/>
                  </a:cubicBezTo>
                  <a:cubicBezTo>
                    <a:pt x="152519" y="317187"/>
                    <a:pt x="191370" y="288619"/>
                    <a:pt x="201374" y="231446"/>
                  </a:cubicBezTo>
                  <a:lnTo>
                    <a:pt x="240120" y="12746"/>
                  </a:lnTo>
                  <a:cubicBezTo>
                    <a:pt x="241705" y="3176"/>
                    <a:pt x="235682" y="-386"/>
                    <a:pt x="228073" y="33"/>
                  </a:cubicBezTo>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5" name="Freeform: Shape 14">
              <a:extLst>
                <a:ext uri="{FF2B5EF4-FFF2-40B4-BE49-F238E27FC236}">
                  <a16:creationId xmlns:a16="http://schemas.microsoft.com/office/drawing/2014/main" id="{6CA25910-9FCD-BDD7-8EE8-8FBBA527ED4A}"/>
                </a:ext>
              </a:extLst>
            </p:cNvPr>
            <p:cNvSpPr/>
            <p:nvPr/>
          </p:nvSpPr>
          <p:spPr bwMode="gray">
            <a:xfrm>
              <a:off x="11114249" y="526568"/>
              <a:ext cx="197077" cy="224987"/>
            </a:xfrm>
            <a:custGeom>
              <a:avLst/>
              <a:gdLst>
                <a:gd name="connsiteX0" fmla="*/ 125468 w 197077"/>
                <a:gd name="connsiteY0" fmla="*/ 146092 h 224987"/>
                <a:gd name="connsiteX1" fmla="*/ 84256 w 197077"/>
                <a:gd name="connsiteY1" fmla="*/ 174241 h 224987"/>
                <a:gd name="connsiteX2" fmla="*/ 59600 w 197077"/>
                <a:gd name="connsiteY2" fmla="*/ 154019 h 224987"/>
                <a:gd name="connsiteX3" fmla="*/ 101868 w 197077"/>
                <a:gd name="connsiteY3" fmla="*/ 127407 h 224987"/>
                <a:gd name="connsiteX4" fmla="*/ 128286 w 197077"/>
                <a:gd name="connsiteY4" fmla="*/ 129816 h 224987"/>
                <a:gd name="connsiteX5" fmla="*/ 111378 w 197077"/>
                <a:gd name="connsiteY5" fmla="*/ 0 h 224987"/>
                <a:gd name="connsiteX6" fmla="*/ 42093 w 197077"/>
                <a:gd name="connsiteY6" fmla="*/ 13970 h 224987"/>
                <a:gd name="connsiteX7" fmla="*/ 32900 w 197077"/>
                <a:gd name="connsiteY7" fmla="*/ 34227 h 224987"/>
                <a:gd name="connsiteX8" fmla="*/ 42093 w 197077"/>
                <a:gd name="connsiteY8" fmla="*/ 55182 h 224987"/>
                <a:gd name="connsiteX9" fmla="*/ 60903 w 197077"/>
                <a:gd name="connsiteY9" fmla="*/ 61154 h 224987"/>
                <a:gd name="connsiteX10" fmla="*/ 101340 w 197077"/>
                <a:gd name="connsiteY10" fmla="*/ 51654 h 224987"/>
                <a:gd name="connsiteX11" fmla="*/ 136563 w 197077"/>
                <a:gd name="connsiteY11" fmla="*/ 82214 h 224987"/>
                <a:gd name="connsiteX12" fmla="*/ 135824 w 197077"/>
                <a:gd name="connsiteY12" fmla="*/ 86719 h 224987"/>
                <a:gd name="connsiteX13" fmla="*/ 102995 w 197077"/>
                <a:gd name="connsiteY13" fmla="*/ 84344 h 224987"/>
                <a:gd name="connsiteX14" fmla="*/ 107 w 197077"/>
                <a:gd name="connsiteY14" fmla="*/ 164672 h 224987"/>
                <a:gd name="connsiteX15" fmla="*/ 76965 w 197077"/>
                <a:gd name="connsiteY15" fmla="*/ 224987 h 224987"/>
                <a:gd name="connsiteX16" fmla="*/ 185066 w 197077"/>
                <a:gd name="connsiteY16" fmla="*/ 148781 h 224987"/>
                <a:gd name="connsiteX17" fmla="*/ 195070 w 197077"/>
                <a:gd name="connsiteY17" fmla="*/ 93599 h 224987"/>
                <a:gd name="connsiteX18" fmla="*/ 197078 w 197077"/>
                <a:gd name="connsiteY18" fmla="*/ 72644 h 224987"/>
                <a:gd name="connsiteX19" fmla="*/ 111414 w 197077"/>
                <a:gd name="connsiteY19" fmla="*/ 0 h 224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97077" h="224987">
                  <a:moveTo>
                    <a:pt x="125468" y="146092"/>
                  </a:moveTo>
                  <a:cubicBezTo>
                    <a:pt x="122685" y="165126"/>
                    <a:pt x="105848" y="174241"/>
                    <a:pt x="84256" y="174241"/>
                  </a:cubicBezTo>
                  <a:cubicBezTo>
                    <a:pt x="68617" y="174241"/>
                    <a:pt x="59600" y="166732"/>
                    <a:pt x="59600" y="154019"/>
                  </a:cubicBezTo>
                  <a:cubicBezTo>
                    <a:pt x="59600" y="133064"/>
                    <a:pt x="81227" y="127407"/>
                    <a:pt x="101868" y="127407"/>
                  </a:cubicBezTo>
                  <a:cubicBezTo>
                    <a:pt x="110727" y="127491"/>
                    <a:pt x="119561" y="128297"/>
                    <a:pt x="128286" y="129816"/>
                  </a:cubicBezTo>
                  <a:close/>
                  <a:moveTo>
                    <a:pt x="111378" y="0"/>
                  </a:moveTo>
                  <a:cubicBezTo>
                    <a:pt x="84151" y="0"/>
                    <a:pt x="64918" y="5134"/>
                    <a:pt x="42093" y="13970"/>
                  </a:cubicBezTo>
                  <a:cubicBezTo>
                    <a:pt x="35683" y="16345"/>
                    <a:pt x="27300" y="21514"/>
                    <a:pt x="32900" y="34227"/>
                  </a:cubicBezTo>
                  <a:lnTo>
                    <a:pt x="42093" y="55182"/>
                  </a:lnTo>
                  <a:cubicBezTo>
                    <a:pt x="47307" y="66707"/>
                    <a:pt x="56183" y="63144"/>
                    <a:pt x="60903" y="61154"/>
                  </a:cubicBezTo>
                  <a:cubicBezTo>
                    <a:pt x="72527" y="56788"/>
                    <a:pt x="87743" y="51654"/>
                    <a:pt x="101340" y="51654"/>
                  </a:cubicBezTo>
                  <a:cubicBezTo>
                    <a:pt x="126983" y="51654"/>
                    <a:pt x="139769" y="62132"/>
                    <a:pt x="136563" y="82214"/>
                  </a:cubicBezTo>
                  <a:lnTo>
                    <a:pt x="135824" y="86719"/>
                  </a:lnTo>
                  <a:cubicBezTo>
                    <a:pt x="124954" y="85129"/>
                    <a:pt x="113982" y="84336"/>
                    <a:pt x="102995" y="84344"/>
                  </a:cubicBezTo>
                  <a:cubicBezTo>
                    <a:pt x="49350" y="84344"/>
                    <a:pt x="-2676" y="104181"/>
                    <a:pt x="107" y="164672"/>
                  </a:cubicBezTo>
                  <a:cubicBezTo>
                    <a:pt x="1692" y="203578"/>
                    <a:pt x="37726" y="224987"/>
                    <a:pt x="76965" y="224987"/>
                  </a:cubicBezTo>
                  <a:cubicBezTo>
                    <a:pt x="139029" y="224987"/>
                    <a:pt x="176261" y="198793"/>
                    <a:pt x="185066" y="148781"/>
                  </a:cubicBezTo>
                  <a:lnTo>
                    <a:pt x="195070" y="93599"/>
                  </a:lnTo>
                  <a:cubicBezTo>
                    <a:pt x="196310" y="86679"/>
                    <a:pt x="196983" y="79671"/>
                    <a:pt x="197078" y="72644"/>
                  </a:cubicBezTo>
                  <a:cubicBezTo>
                    <a:pt x="197078" y="26997"/>
                    <a:pt x="165376" y="0"/>
                    <a:pt x="111414" y="0"/>
                  </a:cubicBezTo>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6" name="Freeform: Shape 15">
              <a:extLst>
                <a:ext uri="{FF2B5EF4-FFF2-40B4-BE49-F238E27FC236}">
                  <a16:creationId xmlns:a16="http://schemas.microsoft.com/office/drawing/2014/main" id="{98742B21-7A2A-580D-71E0-5E6A0458656E}"/>
                </a:ext>
              </a:extLst>
            </p:cNvPr>
            <p:cNvSpPr/>
            <p:nvPr/>
          </p:nvSpPr>
          <p:spPr bwMode="gray">
            <a:xfrm>
              <a:off x="11317014" y="528322"/>
              <a:ext cx="101367" cy="217995"/>
            </a:xfrm>
            <a:custGeom>
              <a:avLst/>
              <a:gdLst>
                <a:gd name="connsiteX0" fmla="*/ 32742 w 101367"/>
                <a:gd name="connsiteY0" fmla="*/ 20703 h 217995"/>
                <a:gd name="connsiteX1" fmla="*/ 50354 w 101367"/>
                <a:gd name="connsiteY1" fmla="*/ 5197 h 217995"/>
                <a:gd name="connsiteX2" fmla="*/ 89100 w 101367"/>
                <a:gd name="connsiteY2" fmla="*/ 28 h 217995"/>
                <a:gd name="connsiteX3" fmla="*/ 101111 w 101367"/>
                <a:gd name="connsiteY3" fmla="*/ 12741 h 217995"/>
                <a:gd name="connsiteX4" fmla="*/ 67966 w 101367"/>
                <a:gd name="connsiteY4" fmla="*/ 200917 h 217995"/>
                <a:gd name="connsiteX5" fmla="*/ 50354 w 101367"/>
                <a:gd name="connsiteY5" fmla="*/ 217995 h 217995"/>
                <a:gd name="connsiteX6" fmla="*/ 11925 w 101367"/>
                <a:gd name="connsiteY6" fmla="*/ 217995 h 217995"/>
                <a:gd name="connsiteX7" fmla="*/ 301 w 101367"/>
                <a:gd name="connsiteY7" fmla="*/ 202907 h 217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367" h="217995">
                  <a:moveTo>
                    <a:pt x="32742" y="20703"/>
                  </a:moveTo>
                  <a:cubicBezTo>
                    <a:pt x="35137" y="7991"/>
                    <a:pt x="43943" y="6384"/>
                    <a:pt x="50354" y="5197"/>
                  </a:cubicBezTo>
                  <a:cubicBezTo>
                    <a:pt x="63154" y="2704"/>
                    <a:pt x="76092" y="978"/>
                    <a:pt x="89100" y="28"/>
                  </a:cubicBezTo>
                  <a:cubicBezTo>
                    <a:pt x="96708" y="-356"/>
                    <a:pt x="102696" y="3206"/>
                    <a:pt x="101111" y="12741"/>
                  </a:cubicBezTo>
                  <a:lnTo>
                    <a:pt x="67966" y="200917"/>
                  </a:lnTo>
                  <a:cubicBezTo>
                    <a:pt x="65993" y="211639"/>
                    <a:pt x="60921" y="217995"/>
                    <a:pt x="50354" y="217995"/>
                  </a:cubicBezTo>
                  <a:lnTo>
                    <a:pt x="11925" y="217995"/>
                  </a:lnTo>
                  <a:cubicBezTo>
                    <a:pt x="3506" y="217995"/>
                    <a:pt x="-1284" y="212826"/>
                    <a:pt x="301" y="202907"/>
                  </a:cubicBezTo>
                  <a:close/>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7" name="Freeform: Shape 16">
              <a:extLst>
                <a:ext uri="{FF2B5EF4-FFF2-40B4-BE49-F238E27FC236}">
                  <a16:creationId xmlns:a16="http://schemas.microsoft.com/office/drawing/2014/main" id="{896EA2DC-F89F-81D3-F893-777C73E105C8}"/>
                </a:ext>
              </a:extLst>
            </p:cNvPr>
            <p:cNvSpPr/>
            <p:nvPr/>
          </p:nvSpPr>
          <p:spPr bwMode="gray">
            <a:xfrm>
              <a:off x="11354598" y="433493"/>
              <a:ext cx="78368" cy="72259"/>
            </a:xfrm>
            <a:custGeom>
              <a:avLst/>
              <a:gdLst>
                <a:gd name="connsiteX0" fmla="*/ 43626 w 78368"/>
                <a:gd name="connsiteY0" fmla="*/ 0 h 72259"/>
                <a:gd name="connsiteX1" fmla="*/ 78039 w 78368"/>
                <a:gd name="connsiteY1" fmla="*/ 38103 h 72259"/>
                <a:gd name="connsiteX2" fmla="*/ 36018 w 78368"/>
                <a:gd name="connsiteY2" fmla="*/ 72260 h 72259"/>
                <a:gd name="connsiteX3" fmla="*/ 371 w 78368"/>
                <a:gd name="connsiteY3" fmla="*/ 34157 h 72259"/>
                <a:gd name="connsiteX4" fmla="*/ 43626 w 78368"/>
                <a:gd name="connsiteY4" fmla="*/ 0 h 722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368" h="72259">
                  <a:moveTo>
                    <a:pt x="43626" y="0"/>
                  </a:moveTo>
                  <a:cubicBezTo>
                    <a:pt x="65641" y="0"/>
                    <a:pt x="80822" y="16275"/>
                    <a:pt x="78039" y="38103"/>
                  </a:cubicBezTo>
                  <a:cubicBezTo>
                    <a:pt x="74834" y="57172"/>
                    <a:pt x="59618" y="72260"/>
                    <a:pt x="36018" y="72260"/>
                  </a:cubicBezTo>
                  <a:cubicBezTo>
                    <a:pt x="13968" y="72260"/>
                    <a:pt x="-2728" y="57172"/>
                    <a:pt x="371" y="34157"/>
                  </a:cubicBezTo>
                  <a:cubicBezTo>
                    <a:pt x="3189" y="16275"/>
                    <a:pt x="20378" y="0"/>
                    <a:pt x="43626" y="0"/>
                  </a:cubicBezTo>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8" name="Freeform: Shape 17">
              <a:extLst>
                <a:ext uri="{FF2B5EF4-FFF2-40B4-BE49-F238E27FC236}">
                  <a16:creationId xmlns:a16="http://schemas.microsoft.com/office/drawing/2014/main" id="{7C96449C-9B74-3105-6E6C-3CA67E1DEAEB}"/>
                </a:ext>
              </a:extLst>
            </p:cNvPr>
            <p:cNvSpPr/>
            <p:nvPr/>
          </p:nvSpPr>
          <p:spPr bwMode="gray">
            <a:xfrm>
              <a:off x="11415524" y="527448"/>
              <a:ext cx="155645" cy="218868"/>
            </a:xfrm>
            <a:custGeom>
              <a:avLst/>
              <a:gdLst>
                <a:gd name="connsiteX0" fmla="*/ 24334 w 155645"/>
                <a:gd name="connsiteY0" fmla="*/ 67608 h 218868"/>
                <a:gd name="connsiteX1" fmla="*/ 110808 w 155645"/>
                <a:gd name="connsiteY1" fmla="*/ 133 h 218868"/>
                <a:gd name="connsiteX2" fmla="*/ 143637 w 155645"/>
                <a:gd name="connsiteY2" fmla="*/ 1705 h 218868"/>
                <a:gd name="connsiteX3" fmla="*/ 155260 w 155645"/>
                <a:gd name="connsiteY3" fmla="*/ 16792 h 218868"/>
                <a:gd name="connsiteX4" fmla="*/ 150047 w 155645"/>
                <a:gd name="connsiteY4" fmla="*/ 45012 h 218868"/>
                <a:gd name="connsiteX5" fmla="*/ 132436 w 155645"/>
                <a:gd name="connsiteY5" fmla="*/ 54896 h 218868"/>
                <a:gd name="connsiteX6" fmla="*/ 124475 w 155645"/>
                <a:gd name="connsiteY6" fmla="*/ 54896 h 218868"/>
                <a:gd name="connsiteX7" fmla="*/ 88406 w 155645"/>
                <a:gd name="connsiteY7" fmla="*/ 85490 h 218868"/>
                <a:gd name="connsiteX8" fmla="*/ 67976 w 155645"/>
                <a:gd name="connsiteY8" fmla="*/ 201790 h 218868"/>
                <a:gd name="connsiteX9" fmla="*/ 50364 w 155645"/>
                <a:gd name="connsiteY9" fmla="*/ 218869 h 218868"/>
                <a:gd name="connsiteX10" fmla="*/ 11900 w 155645"/>
                <a:gd name="connsiteY10" fmla="*/ 218869 h 218868"/>
                <a:gd name="connsiteX11" fmla="*/ 311 w 155645"/>
                <a:gd name="connsiteY11" fmla="*/ 203781 h 21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5645" h="218868">
                  <a:moveTo>
                    <a:pt x="24334" y="67608"/>
                  </a:moveTo>
                  <a:cubicBezTo>
                    <a:pt x="33527" y="16792"/>
                    <a:pt x="69949" y="133"/>
                    <a:pt x="110808" y="133"/>
                  </a:cubicBezTo>
                  <a:cubicBezTo>
                    <a:pt x="121777" y="-274"/>
                    <a:pt x="132760" y="252"/>
                    <a:pt x="143637" y="1705"/>
                  </a:cubicBezTo>
                  <a:cubicBezTo>
                    <a:pt x="153640" y="3311"/>
                    <a:pt x="156846" y="8480"/>
                    <a:pt x="155260" y="16792"/>
                  </a:cubicBezTo>
                  <a:lnTo>
                    <a:pt x="150047" y="45012"/>
                  </a:lnTo>
                  <a:cubicBezTo>
                    <a:pt x="148427" y="54512"/>
                    <a:pt x="140819" y="54896"/>
                    <a:pt x="132436" y="54896"/>
                  </a:cubicBezTo>
                  <a:lnTo>
                    <a:pt x="124475" y="54896"/>
                  </a:lnTo>
                  <a:cubicBezTo>
                    <a:pt x="102812" y="54896"/>
                    <a:pt x="92421" y="63243"/>
                    <a:pt x="88406" y="85490"/>
                  </a:cubicBezTo>
                  <a:lnTo>
                    <a:pt x="67976" y="201790"/>
                  </a:lnTo>
                  <a:cubicBezTo>
                    <a:pt x="66004" y="212512"/>
                    <a:pt x="60931" y="218869"/>
                    <a:pt x="50364" y="218869"/>
                  </a:cubicBezTo>
                  <a:lnTo>
                    <a:pt x="11900" y="218869"/>
                  </a:lnTo>
                  <a:cubicBezTo>
                    <a:pt x="3517" y="218869"/>
                    <a:pt x="-1309" y="213700"/>
                    <a:pt x="311" y="203781"/>
                  </a:cubicBezTo>
                  <a:close/>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grpSp>
      <p:sp>
        <p:nvSpPr>
          <p:cNvPr id="4" name="Textfeld 3">
            <a:extLst>
              <a:ext uri="{FF2B5EF4-FFF2-40B4-BE49-F238E27FC236}">
                <a16:creationId xmlns:a16="http://schemas.microsoft.com/office/drawing/2014/main" id="{8754DFE5-E460-937D-ED25-B30CE39E5318}"/>
              </a:ext>
            </a:extLst>
          </p:cNvPr>
          <p:cNvSpPr txBox="1"/>
          <p:nvPr/>
        </p:nvSpPr>
        <p:spPr>
          <a:xfrm>
            <a:off x="871865" y="869320"/>
            <a:ext cx="9577064" cy="913070"/>
          </a:xfrm>
          <a:prstGeom prst="rect">
            <a:avLst/>
          </a:prstGeom>
          <a:noFill/>
        </p:spPr>
        <p:txBody>
          <a:bodyPr wrap="square">
            <a:spAutoFit/>
          </a:bodyPr>
          <a:lstStyle/>
          <a:p>
            <a:pPr marR="0" algn="l" rtl="0"/>
            <a:r>
              <a:rPr lang="en-CA" sz="4000" b="1" i="0" u="none" strike="noStrike" baseline="30000" noProof="0">
                <a:solidFill>
                  <a:schemeClr val="bg1"/>
                </a:solidFill>
                <a:latin typeface="+mj-lt"/>
              </a:rPr>
              <a:t>Deventer Hospital</a:t>
            </a:r>
          </a:p>
          <a:p>
            <a:pPr marR="0" algn="l" rtl="0"/>
            <a:r>
              <a:rPr lang="en-CA" sz="4000" b="1" i="0" u="none" strike="noStrike" baseline="30000" noProof="0">
                <a:solidFill>
                  <a:schemeClr val="bg1"/>
                </a:solidFill>
                <a:latin typeface="+mj-lt"/>
              </a:rPr>
              <a:t>Deventer, NL</a:t>
            </a:r>
          </a:p>
        </p:txBody>
      </p:sp>
      <p:pic>
        <p:nvPicPr>
          <p:cNvPr id="3" name="Graphic 2" descr="Germ with solid fill">
            <a:extLst>
              <a:ext uri="{FF2B5EF4-FFF2-40B4-BE49-F238E27FC236}">
                <a16:creationId xmlns:a16="http://schemas.microsoft.com/office/drawing/2014/main" id="{BA649EDA-9DAB-5BB8-2B07-716139DC55B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0556171" y="5295140"/>
            <a:ext cx="1309178" cy="1309178"/>
          </a:xfrm>
          <a:prstGeom prst="rect">
            <a:avLst/>
          </a:prstGeom>
        </p:spPr>
      </p:pic>
      <p:sp>
        <p:nvSpPr>
          <p:cNvPr id="6" name="Rectangle: Rounded Corners 5">
            <a:extLst>
              <a:ext uri="{FF2B5EF4-FFF2-40B4-BE49-F238E27FC236}">
                <a16:creationId xmlns:a16="http://schemas.microsoft.com/office/drawing/2014/main" id="{9E907874-613A-1E09-DA27-2EC46AA5B30B}"/>
              </a:ext>
            </a:extLst>
          </p:cNvPr>
          <p:cNvSpPr/>
          <p:nvPr/>
        </p:nvSpPr>
        <p:spPr>
          <a:xfrm>
            <a:off x="965869" y="2055464"/>
            <a:ext cx="2478024" cy="3652609"/>
          </a:xfrm>
          <a:prstGeom prst="roundRect">
            <a:avLst>
              <a:gd name="adj" fmla="val 7348"/>
            </a:avLst>
          </a:prstGeom>
          <a:solidFill>
            <a:srgbClr val="016AB3">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r>
              <a:rPr lang="en-US" sz="1400"/>
              <a:t>The hospital has a large focus on innovation and continuous improvement in healthcare services, offering a wide range of medical specialties, including surgery, internal medicine and emergency care. </a:t>
            </a:r>
          </a:p>
          <a:p>
            <a:endParaRPr lang="en-US" sz="1400"/>
          </a:p>
          <a:p>
            <a:r>
              <a:rPr lang="en-US" sz="1400"/>
              <a:t>Humidification loads were between 44-176 </a:t>
            </a:r>
            <a:r>
              <a:rPr lang="en-US" sz="1400" err="1"/>
              <a:t>lb</a:t>
            </a:r>
            <a:r>
              <a:rPr lang="en-US" sz="1400"/>
              <a:t>/hr (20-80 kg/hr) and could take advantage of waste heat from heat pump systems. </a:t>
            </a:r>
          </a:p>
        </p:txBody>
      </p:sp>
    </p:spTree>
    <p:extLst>
      <p:ext uri="{BB962C8B-B14F-4D97-AF65-F5344CB8AC3E}">
        <p14:creationId xmlns:p14="http://schemas.microsoft.com/office/powerpoint/2010/main" val="3478821942"/>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8CA0CF-8434-61F9-CB90-590591F11DE2}"/>
            </a:ext>
          </a:extLst>
        </p:cNvPr>
        <p:cNvGrpSpPr/>
        <p:nvPr/>
      </p:nvGrpSpPr>
      <p:grpSpPr>
        <a:xfrm>
          <a:off x="0" y="0"/>
          <a:ext cx="0" cy="0"/>
          <a:chOff x="0" y="0"/>
          <a:chExt cx="0" cy="0"/>
        </a:xfrm>
      </p:grpSpPr>
      <p:pic>
        <p:nvPicPr>
          <p:cNvPr id="5" name="Grafik 4">
            <a:extLst>
              <a:ext uri="{FF2B5EF4-FFF2-40B4-BE49-F238E27FC236}">
                <a16:creationId xmlns:a16="http://schemas.microsoft.com/office/drawing/2014/main" id="{1D0E4199-7188-01FF-06AE-7F48287BFA6A}"/>
              </a:ext>
            </a:extLst>
          </p:cNvPr>
          <p:cNvPicPr>
            <a:picLocks noChangeAspect="1"/>
          </p:cNvPicPr>
          <p:nvPr/>
        </p:nvPicPr>
        <p:blipFill>
          <a:blip r:embed="rId4">
            <a:extLst>
              <a:ext uri="{BEBA8EAE-BF5A-486C-A8C5-ECC9F3942E4B}">
                <a14:imgProps xmlns:a14="http://schemas.microsoft.com/office/drawing/2010/main">
                  <a14:imgLayer r:embed="rId5">
                    <a14:imgEffect>
                      <a14:saturation sat="114000"/>
                    </a14:imgEffect>
                    <a14:imgEffect>
                      <a14:brightnessContrast bright="9000"/>
                    </a14:imgEffect>
                  </a14:imgLayer>
                </a14:imgProps>
              </a:ext>
              <a:ext uri="{28A0092B-C50C-407E-A947-70E740481C1C}">
                <a14:useLocalDpi xmlns:a14="http://schemas.microsoft.com/office/drawing/2010/main" val="0"/>
              </a:ext>
            </a:extLst>
          </a:blip>
          <a:srcRect t="7834" b="7834"/>
          <a:stretch/>
        </p:blipFill>
        <p:spPr>
          <a:xfrm>
            <a:off x="0" y="0"/>
            <a:ext cx="12192000" cy="6858000"/>
          </a:xfrm>
          <a:prstGeom prst="rect">
            <a:avLst/>
          </a:prstGeom>
        </p:spPr>
      </p:pic>
      <p:sp>
        <p:nvSpPr>
          <p:cNvPr id="19" name="Rechteck 18">
            <a:extLst>
              <a:ext uri="{FF2B5EF4-FFF2-40B4-BE49-F238E27FC236}">
                <a16:creationId xmlns:a16="http://schemas.microsoft.com/office/drawing/2014/main" id="{784762D8-0994-C85D-7552-B4B3A59060DE}"/>
              </a:ext>
            </a:extLst>
          </p:cNvPr>
          <p:cNvSpPr/>
          <p:nvPr/>
        </p:nvSpPr>
        <p:spPr>
          <a:xfrm rot="5400000">
            <a:off x="3101656" y="-3101665"/>
            <a:ext cx="5988680" cy="12192010"/>
          </a:xfrm>
          <a:prstGeom prst="rect">
            <a:avLst/>
          </a:prstGeom>
          <a:gradFill flip="none" rotWithShape="1">
            <a:gsLst>
              <a:gs pos="11000">
                <a:schemeClr val="tx2">
                  <a:lumMod val="75000"/>
                  <a:lumOff val="25000"/>
                  <a:alpha val="68000"/>
                </a:schemeClr>
              </a:gs>
              <a:gs pos="73000">
                <a:schemeClr val="tx1">
                  <a:lumMod val="75000"/>
                  <a:lumOff val="25000"/>
                  <a:alpha val="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noProof="0"/>
          </a:p>
        </p:txBody>
      </p:sp>
      <p:grpSp>
        <p:nvGrpSpPr>
          <p:cNvPr id="7" name="Graphic 3">
            <a:extLst>
              <a:ext uri="{FF2B5EF4-FFF2-40B4-BE49-F238E27FC236}">
                <a16:creationId xmlns:a16="http://schemas.microsoft.com/office/drawing/2014/main" id="{D7215DCF-380F-F382-A65F-444B6CD20D01}"/>
              </a:ext>
            </a:extLst>
          </p:cNvPr>
          <p:cNvGrpSpPr/>
          <p:nvPr>
            <p:custDataLst>
              <p:tags r:id="rId1"/>
            </p:custDataLst>
          </p:nvPr>
        </p:nvGrpSpPr>
        <p:grpSpPr bwMode="gray">
          <a:xfrm>
            <a:off x="9848383" y="421200"/>
            <a:ext cx="1720226" cy="330356"/>
            <a:chOff x="9848382" y="421200"/>
            <a:chExt cx="1722787" cy="330356"/>
          </a:xfrm>
          <a:solidFill>
            <a:srgbClr val="FFFFFF"/>
          </a:solidFill>
        </p:grpSpPr>
        <p:sp>
          <p:nvSpPr>
            <p:cNvPr id="8" name="Freeform: Shape 4">
              <a:extLst>
                <a:ext uri="{FF2B5EF4-FFF2-40B4-BE49-F238E27FC236}">
                  <a16:creationId xmlns:a16="http://schemas.microsoft.com/office/drawing/2014/main" id="{F461F4C4-B667-5885-6BF2-345404C94477}"/>
                </a:ext>
              </a:extLst>
            </p:cNvPr>
            <p:cNvSpPr/>
            <p:nvPr/>
          </p:nvSpPr>
          <p:spPr bwMode="gray">
            <a:xfrm>
              <a:off x="9848382" y="567675"/>
              <a:ext cx="388341" cy="102400"/>
            </a:xfrm>
            <a:custGeom>
              <a:avLst/>
              <a:gdLst>
                <a:gd name="connsiteX0" fmla="*/ 120113 w 388341"/>
                <a:gd name="connsiteY0" fmla="*/ 19453 h 102400"/>
                <a:gd name="connsiteX1" fmla="*/ 274639 w 388341"/>
                <a:gd name="connsiteY1" fmla="*/ 50013 h 102400"/>
                <a:gd name="connsiteX2" fmla="*/ 388341 w 388341"/>
                <a:gd name="connsiteY2" fmla="*/ 0 h 102400"/>
                <a:gd name="connsiteX3" fmla="*/ 336316 w 388341"/>
                <a:gd name="connsiteY3" fmla="*/ 71457 h 102400"/>
                <a:gd name="connsiteX4" fmla="*/ 238218 w 388341"/>
                <a:gd name="connsiteY4" fmla="*/ 102400 h 102400"/>
                <a:gd name="connsiteX5" fmla="*/ 94893 w 388341"/>
                <a:gd name="connsiteY5" fmla="*/ 70269 h 102400"/>
                <a:gd name="connsiteX6" fmla="*/ 0 w 388341"/>
                <a:gd name="connsiteY6" fmla="*/ 101492 h 102400"/>
                <a:gd name="connsiteX7" fmla="*/ 120113 w 388341"/>
                <a:gd name="connsiteY7" fmla="*/ 19314 h 10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8341" h="102400">
                  <a:moveTo>
                    <a:pt x="120113" y="19453"/>
                  </a:moveTo>
                  <a:cubicBezTo>
                    <a:pt x="190173" y="19453"/>
                    <a:pt x="197605" y="50013"/>
                    <a:pt x="274639" y="50013"/>
                  </a:cubicBezTo>
                  <a:cubicBezTo>
                    <a:pt x="346707" y="50013"/>
                    <a:pt x="382353" y="8103"/>
                    <a:pt x="388341" y="0"/>
                  </a:cubicBezTo>
                  <a:cubicBezTo>
                    <a:pt x="377253" y="27733"/>
                    <a:pt x="359373" y="52291"/>
                    <a:pt x="336316" y="71457"/>
                  </a:cubicBezTo>
                  <a:cubicBezTo>
                    <a:pt x="309475" y="92901"/>
                    <a:pt x="275062" y="102400"/>
                    <a:pt x="238218" y="102400"/>
                  </a:cubicBezTo>
                  <a:cubicBezTo>
                    <a:pt x="185770" y="102400"/>
                    <a:pt x="150933" y="70269"/>
                    <a:pt x="94893" y="70269"/>
                  </a:cubicBezTo>
                  <a:cubicBezTo>
                    <a:pt x="48433" y="70269"/>
                    <a:pt x="15217" y="87313"/>
                    <a:pt x="0" y="101492"/>
                  </a:cubicBezTo>
                  <a:cubicBezTo>
                    <a:pt x="7221" y="79245"/>
                    <a:pt x="35646" y="19314"/>
                    <a:pt x="120113" y="19314"/>
                  </a:cubicBezTo>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9" name="Freeform: Shape 7">
              <a:extLst>
                <a:ext uri="{FF2B5EF4-FFF2-40B4-BE49-F238E27FC236}">
                  <a16:creationId xmlns:a16="http://schemas.microsoft.com/office/drawing/2014/main" id="{38AB9C11-E11E-01ED-D83E-2BD7D9A7A7A7}"/>
                </a:ext>
              </a:extLst>
            </p:cNvPr>
            <p:cNvSpPr/>
            <p:nvPr/>
          </p:nvSpPr>
          <p:spPr bwMode="gray">
            <a:xfrm>
              <a:off x="9891213" y="493844"/>
              <a:ext cx="388376" cy="102400"/>
            </a:xfrm>
            <a:custGeom>
              <a:avLst/>
              <a:gdLst>
                <a:gd name="connsiteX0" fmla="*/ 120113 w 388376"/>
                <a:gd name="connsiteY0" fmla="*/ 19453 h 102400"/>
                <a:gd name="connsiteX1" fmla="*/ 274674 w 388376"/>
                <a:gd name="connsiteY1" fmla="*/ 50013 h 102400"/>
                <a:gd name="connsiteX2" fmla="*/ 388376 w 388376"/>
                <a:gd name="connsiteY2" fmla="*/ 0 h 102400"/>
                <a:gd name="connsiteX3" fmla="*/ 336316 w 388376"/>
                <a:gd name="connsiteY3" fmla="*/ 71457 h 102400"/>
                <a:gd name="connsiteX4" fmla="*/ 238253 w 388376"/>
                <a:gd name="connsiteY4" fmla="*/ 102400 h 102400"/>
                <a:gd name="connsiteX5" fmla="*/ 94893 w 388376"/>
                <a:gd name="connsiteY5" fmla="*/ 70269 h 102400"/>
                <a:gd name="connsiteX6" fmla="*/ 0 w 388376"/>
                <a:gd name="connsiteY6" fmla="*/ 101702 h 102400"/>
                <a:gd name="connsiteX7" fmla="*/ 120113 w 388376"/>
                <a:gd name="connsiteY7" fmla="*/ 19558 h 10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8376" h="102400">
                  <a:moveTo>
                    <a:pt x="120113" y="19453"/>
                  </a:moveTo>
                  <a:cubicBezTo>
                    <a:pt x="190208" y="19453"/>
                    <a:pt x="197781" y="50013"/>
                    <a:pt x="274674" y="50013"/>
                  </a:cubicBezTo>
                  <a:cubicBezTo>
                    <a:pt x="346742" y="50013"/>
                    <a:pt x="382353" y="8103"/>
                    <a:pt x="388376" y="0"/>
                  </a:cubicBezTo>
                  <a:cubicBezTo>
                    <a:pt x="377263" y="27728"/>
                    <a:pt x="359373" y="52283"/>
                    <a:pt x="336316" y="71457"/>
                  </a:cubicBezTo>
                  <a:cubicBezTo>
                    <a:pt x="309405" y="92901"/>
                    <a:pt x="275062" y="102400"/>
                    <a:pt x="238253" y="102400"/>
                  </a:cubicBezTo>
                  <a:cubicBezTo>
                    <a:pt x="185770" y="102400"/>
                    <a:pt x="150933" y="70269"/>
                    <a:pt x="94893" y="70269"/>
                  </a:cubicBezTo>
                  <a:cubicBezTo>
                    <a:pt x="48468" y="70269"/>
                    <a:pt x="15217" y="87313"/>
                    <a:pt x="0" y="101702"/>
                  </a:cubicBezTo>
                  <a:cubicBezTo>
                    <a:pt x="7221" y="79489"/>
                    <a:pt x="35646" y="19558"/>
                    <a:pt x="120113" y="19558"/>
                  </a:cubicBezTo>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0" name="Freeform: Shape 8">
              <a:extLst>
                <a:ext uri="{FF2B5EF4-FFF2-40B4-BE49-F238E27FC236}">
                  <a16:creationId xmlns:a16="http://schemas.microsoft.com/office/drawing/2014/main" id="{C7BD0D79-3079-05D0-C5C6-9105BD1F0028}"/>
                </a:ext>
              </a:extLst>
            </p:cNvPr>
            <p:cNvSpPr/>
            <p:nvPr/>
          </p:nvSpPr>
          <p:spPr bwMode="gray">
            <a:xfrm>
              <a:off x="9932073" y="421200"/>
              <a:ext cx="388341" cy="102400"/>
            </a:xfrm>
            <a:custGeom>
              <a:avLst/>
              <a:gdLst>
                <a:gd name="connsiteX0" fmla="*/ 120113 w 388341"/>
                <a:gd name="connsiteY0" fmla="*/ 19418 h 102400"/>
                <a:gd name="connsiteX1" fmla="*/ 274639 w 388341"/>
                <a:gd name="connsiteY1" fmla="*/ 50013 h 102400"/>
                <a:gd name="connsiteX2" fmla="*/ 388341 w 388341"/>
                <a:gd name="connsiteY2" fmla="*/ 0 h 102400"/>
                <a:gd name="connsiteX3" fmla="*/ 336281 w 388341"/>
                <a:gd name="connsiteY3" fmla="*/ 71457 h 102400"/>
                <a:gd name="connsiteX4" fmla="*/ 238218 w 388341"/>
                <a:gd name="connsiteY4" fmla="*/ 102400 h 102400"/>
                <a:gd name="connsiteX5" fmla="*/ 94857 w 388341"/>
                <a:gd name="connsiteY5" fmla="*/ 70234 h 102400"/>
                <a:gd name="connsiteX6" fmla="*/ 0 w 388341"/>
                <a:gd name="connsiteY6" fmla="*/ 101667 h 102400"/>
                <a:gd name="connsiteX7" fmla="*/ 120113 w 388341"/>
                <a:gd name="connsiteY7" fmla="*/ 19488 h 10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8341" h="102400">
                  <a:moveTo>
                    <a:pt x="120113" y="19418"/>
                  </a:moveTo>
                  <a:cubicBezTo>
                    <a:pt x="190173" y="19418"/>
                    <a:pt x="197605" y="50013"/>
                    <a:pt x="274639" y="50013"/>
                  </a:cubicBezTo>
                  <a:cubicBezTo>
                    <a:pt x="346707" y="50013"/>
                    <a:pt x="382353" y="8103"/>
                    <a:pt x="388341" y="0"/>
                  </a:cubicBezTo>
                  <a:cubicBezTo>
                    <a:pt x="377242" y="27735"/>
                    <a:pt x="359348" y="52293"/>
                    <a:pt x="336281" y="71457"/>
                  </a:cubicBezTo>
                  <a:cubicBezTo>
                    <a:pt x="309475" y="92901"/>
                    <a:pt x="275027" y="102400"/>
                    <a:pt x="238218" y="102400"/>
                  </a:cubicBezTo>
                  <a:cubicBezTo>
                    <a:pt x="185770" y="102400"/>
                    <a:pt x="150933" y="70234"/>
                    <a:pt x="94857" y="70234"/>
                  </a:cubicBezTo>
                  <a:cubicBezTo>
                    <a:pt x="48433" y="70234"/>
                    <a:pt x="15217" y="87313"/>
                    <a:pt x="0" y="101667"/>
                  </a:cubicBezTo>
                  <a:cubicBezTo>
                    <a:pt x="7045" y="79454"/>
                    <a:pt x="35611" y="19488"/>
                    <a:pt x="120113" y="19488"/>
                  </a:cubicBezTo>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1" name="Freeform: Shape 9">
              <a:extLst>
                <a:ext uri="{FF2B5EF4-FFF2-40B4-BE49-F238E27FC236}">
                  <a16:creationId xmlns:a16="http://schemas.microsoft.com/office/drawing/2014/main" id="{C42D1825-10DC-D474-85BF-889D37B069A9}"/>
                </a:ext>
              </a:extLst>
            </p:cNvPr>
            <p:cNvSpPr/>
            <p:nvPr/>
          </p:nvSpPr>
          <p:spPr bwMode="gray">
            <a:xfrm>
              <a:off x="10257540" y="526385"/>
              <a:ext cx="184149" cy="225076"/>
            </a:xfrm>
            <a:custGeom>
              <a:avLst/>
              <a:gdLst>
                <a:gd name="connsiteX0" fmla="*/ 154421 w 184149"/>
                <a:gd name="connsiteY0" fmla="*/ 198103 h 225076"/>
                <a:gd name="connsiteX1" fmla="*/ 140014 w 184149"/>
                <a:gd name="connsiteY1" fmla="*/ 216334 h 225076"/>
                <a:gd name="connsiteX2" fmla="*/ 91582 w 184149"/>
                <a:gd name="connsiteY2" fmla="*/ 225066 h 225076"/>
                <a:gd name="connsiteX3" fmla="*/ 0 w 184149"/>
                <a:gd name="connsiteY3" fmla="*/ 133387 h 225076"/>
                <a:gd name="connsiteX4" fmla="*/ 122085 w 184149"/>
                <a:gd name="connsiteY4" fmla="*/ 9 h 225076"/>
                <a:gd name="connsiteX5" fmla="*/ 172948 w 184149"/>
                <a:gd name="connsiteY5" fmla="*/ 12302 h 225076"/>
                <a:gd name="connsiteX6" fmla="*/ 184149 w 184149"/>
                <a:gd name="connsiteY6" fmla="*/ 26272 h 225076"/>
                <a:gd name="connsiteX7" fmla="*/ 181754 w 184149"/>
                <a:gd name="connsiteY7" fmla="*/ 33013 h 225076"/>
                <a:gd name="connsiteX8" fmla="*/ 166538 w 184149"/>
                <a:gd name="connsiteY8" fmla="*/ 56028 h 225076"/>
                <a:gd name="connsiteX9" fmla="*/ 155336 w 184149"/>
                <a:gd name="connsiteY9" fmla="*/ 63013 h 225076"/>
                <a:gd name="connsiteX10" fmla="*/ 141247 w 184149"/>
                <a:gd name="connsiteY10" fmla="*/ 58648 h 225076"/>
                <a:gd name="connsiteX11" fmla="*/ 121627 w 184149"/>
                <a:gd name="connsiteY11" fmla="*/ 55155 h 225076"/>
                <a:gd name="connsiteX12" fmla="*/ 67982 w 184149"/>
                <a:gd name="connsiteY12" fmla="*/ 129825 h 225076"/>
                <a:gd name="connsiteX13" fmla="*/ 105601 w 184149"/>
                <a:gd name="connsiteY13" fmla="*/ 169500 h 225076"/>
                <a:gd name="connsiteX14" fmla="*/ 126735 w 184149"/>
                <a:gd name="connsiteY14" fmla="*/ 166007 h 225076"/>
                <a:gd name="connsiteX15" fmla="*/ 146742 w 184149"/>
                <a:gd name="connsiteY15" fmla="*/ 172364 h 225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4149" h="225076">
                  <a:moveTo>
                    <a:pt x="154421" y="198103"/>
                  </a:moveTo>
                  <a:cubicBezTo>
                    <a:pt x="157943" y="209978"/>
                    <a:pt x="145615" y="213959"/>
                    <a:pt x="140014" y="216334"/>
                  </a:cubicBezTo>
                  <a:cubicBezTo>
                    <a:pt x="124590" y="222318"/>
                    <a:pt x="108144" y="225284"/>
                    <a:pt x="91582" y="225066"/>
                  </a:cubicBezTo>
                  <a:cubicBezTo>
                    <a:pt x="27087" y="225066"/>
                    <a:pt x="0" y="182597"/>
                    <a:pt x="0" y="133387"/>
                  </a:cubicBezTo>
                  <a:cubicBezTo>
                    <a:pt x="0" y="66296"/>
                    <a:pt x="49630" y="9"/>
                    <a:pt x="122085" y="9"/>
                  </a:cubicBezTo>
                  <a:cubicBezTo>
                    <a:pt x="139813" y="-217"/>
                    <a:pt x="157312" y="4012"/>
                    <a:pt x="172948" y="12302"/>
                  </a:cubicBezTo>
                  <a:cubicBezTo>
                    <a:pt x="179746" y="15795"/>
                    <a:pt x="184149" y="20649"/>
                    <a:pt x="184149" y="26272"/>
                  </a:cubicBezTo>
                  <a:cubicBezTo>
                    <a:pt x="184079" y="28711"/>
                    <a:pt x="183241" y="31067"/>
                    <a:pt x="181754" y="33013"/>
                  </a:cubicBezTo>
                  <a:lnTo>
                    <a:pt x="166538" y="56028"/>
                  </a:lnTo>
                  <a:cubicBezTo>
                    <a:pt x="164357" y="60197"/>
                    <a:pt x="160071" y="62870"/>
                    <a:pt x="155336" y="63013"/>
                  </a:cubicBezTo>
                  <a:cubicBezTo>
                    <a:pt x="150123" y="63013"/>
                    <a:pt x="147693" y="60638"/>
                    <a:pt x="141247" y="58648"/>
                  </a:cubicBezTo>
                  <a:cubicBezTo>
                    <a:pt x="134991" y="56260"/>
                    <a:pt x="128330" y="55075"/>
                    <a:pt x="121627" y="55155"/>
                  </a:cubicBezTo>
                  <a:cubicBezTo>
                    <a:pt x="96407" y="55155"/>
                    <a:pt x="67982" y="81768"/>
                    <a:pt x="67982" y="129825"/>
                  </a:cubicBezTo>
                  <a:cubicBezTo>
                    <a:pt x="67982" y="158778"/>
                    <a:pt x="83586" y="169500"/>
                    <a:pt x="105601" y="169500"/>
                  </a:cubicBezTo>
                  <a:cubicBezTo>
                    <a:pt x="112783" y="169391"/>
                    <a:pt x="119905" y="168214"/>
                    <a:pt x="126735" y="166007"/>
                  </a:cubicBezTo>
                  <a:cubicBezTo>
                    <a:pt x="132335" y="164401"/>
                    <a:pt x="143149" y="160070"/>
                    <a:pt x="146742" y="172364"/>
                  </a:cubicBezTo>
                  <a:close/>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2" name="Freeform: Shape 10">
              <a:extLst>
                <a:ext uri="{FF2B5EF4-FFF2-40B4-BE49-F238E27FC236}">
                  <a16:creationId xmlns:a16="http://schemas.microsoft.com/office/drawing/2014/main" id="{16A8C3B1-AAC8-7FB3-6454-B5D0829DD9CB}"/>
                </a:ext>
              </a:extLst>
            </p:cNvPr>
            <p:cNvSpPr/>
            <p:nvPr/>
          </p:nvSpPr>
          <p:spPr bwMode="gray">
            <a:xfrm>
              <a:off x="10430870" y="526394"/>
              <a:ext cx="216259" cy="225057"/>
            </a:xfrm>
            <a:custGeom>
              <a:avLst/>
              <a:gdLst>
                <a:gd name="connsiteX0" fmla="*/ 96941 w 216259"/>
                <a:gd name="connsiteY0" fmla="*/ 170295 h 225057"/>
                <a:gd name="connsiteX1" fmla="*/ 67706 w 216259"/>
                <a:gd name="connsiteY1" fmla="*/ 131004 h 225057"/>
                <a:gd name="connsiteX2" fmla="*/ 118956 w 216259"/>
                <a:gd name="connsiteY2" fmla="*/ 54762 h 225057"/>
                <a:gd name="connsiteX3" fmla="*/ 148192 w 216259"/>
                <a:gd name="connsiteY3" fmla="*/ 94472 h 225057"/>
                <a:gd name="connsiteX4" fmla="*/ 96941 w 216259"/>
                <a:gd name="connsiteY4" fmla="*/ 170295 h 225057"/>
                <a:gd name="connsiteX5" fmla="*/ 124557 w 216259"/>
                <a:gd name="connsiteY5" fmla="*/ 0 h 225057"/>
                <a:gd name="connsiteX6" fmla="*/ 41 w 216259"/>
                <a:gd name="connsiteY6" fmla="*/ 134985 h 225057"/>
                <a:gd name="connsiteX7" fmla="*/ 91341 w 216259"/>
                <a:gd name="connsiteY7" fmla="*/ 225057 h 225057"/>
                <a:gd name="connsiteX8" fmla="*/ 216244 w 216259"/>
                <a:gd name="connsiteY8" fmla="*/ 89303 h 225057"/>
                <a:gd name="connsiteX9" fmla="*/ 124662 w 216259"/>
                <a:gd name="connsiteY9" fmla="*/ 0 h 225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6259" h="225057">
                  <a:moveTo>
                    <a:pt x="96941" y="170295"/>
                  </a:moveTo>
                  <a:cubicBezTo>
                    <a:pt x="76124" y="170295"/>
                    <a:pt x="67318" y="154404"/>
                    <a:pt x="67706" y="131004"/>
                  </a:cubicBezTo>
                  <a:cubicBezTo>
                    <a:pt x="68516" y="89094"/>
                    <a:pt x="90531" y="54762"/>
                    <a:pt x="118956" y="54762"/>
                  </a:cubicBezTo>
                  <a:cubicBezTo>
                    <a:pt x="139773" y="54762"/>
                    <a:pt x="148579" y="70653"/>
                    <a:pt x="148192" y="94472"/>
                  </a:cubicBezTo>
                  <a:cubicBezTo>
                    <a:pt x="147382" y="138129"/>
                    <a:pt x="125367" y="170295"/>
                    <a:pt x="96941" y="170295"/>
                  </a:cubicBezTo>
                  <a:moveTo>
                    <a:pt x="124557" y="0"/>
                  </a:moveTo>
                  <a:cubicBezTo>
                    <a:pt x="48086" y="0"/>
                    <a:pt x="1661" y="63110"/>
                    <a:pt x="41" y="134985"/>
                  </a:cubicBezTo>
                  <a:cubicBezTo>
                    <a:pt x="-1297" y="185382"/>
                    <a:pt x="30087" y="225057"/>
                    <a:pt x="91341" y="225057"/>
                  </a:cubicBezTo>
                  <a:cubicBezTo>
                    <a:pt x="171404" y="225057"/>
                    <a:pt x="214624" y="161179"/>
                    <a:pt x="216244" y="89303"/>
                  </a:cubicBezTo>
                  <a:cubicBezTo>
                    <a:pt x="217054" y="39291"/>
                    <a:pt x="185423" y="0"/>
                    <a:pt x="124662" y="0"/>
                  </a:cubicBezTo>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3" name="Freeform: Shape 12">
              <a:extLst>
                <a:ext uri="{FF2B5EF4-FFF2-40B4-BE49-F238E27FC236}">
                  <a16:creationId xmlns:a16="http://schemas.microsoft.com/office/drawing/2014/main" id="{E95FE6A2-2C66-A165-F99C-0DFAA26CB09E}"/>
                </a:ext>
              </a:extLst>
            </p:cNvPr>
            <p:cNvSpPr/>
            <p:nvPr/>
          </p:nvSpPr>
          <p:spPr bwMode="gray">
            <a:xfrm>
              <a:off x="10653528" y="526394"/>
              <a:ext cx="219821" cy="219923"/>
            </a:xfrm>
            <a:custGeom>
              <a:avLst/>
              <a:gdLst>
                <a:gd name="connsiteX0" fmla="*/ 67274 w 219821"/>
                <a:gd name="connsiteY0" fmla="*/ 202845 h 219923"/>
                <a:gd name="connsiteX1" fmla="*/ 49662 w 219821"/>
                <a:gd name="connsiteY1" fmla="*/ 219923 h 219923"/>
                <a:gd name="connsiteX2" fmla="*/ 12043 w 219821"/>
                <a:gd name="connsiteY2" fmla="*/ 219923 h 219923"/>
                <a:gd name="connsiteX3" fmla="*/ 419 w 219821"/>
                <a:gd name="connsiteY3" fmla="*/ 204835 h 219923"/>
                <a:gd name="connsiteX4" fmla="*/ 30852 w 219821"/>
                <a:gd name="connsiteY4" fmla="*/ 46450 h 219923"/>
                <a:gd name="connsiteX5" fmla="*/ 53677 w 219821"/>
                <a:gd name="connsiteY5" fmla="*/ 17847 h 219923"/>
                <a:gd name="connsiteX6" fmla="*/ 138214 w 219821"/>
                <a:gd name="connsiteY6" fmla="*/ 0 h 219923"/>
                <a:gd name="connsiteX7" fmla="*/ 217503 w 219821"/>
                <a:gd name="connsiteY7" fmla="*/ 98838 h 219923"/>
                <a:gd name="connsiteX8" fmla="*/ 198728 w 219821"/>
                <a:gd name="connsiteY8" fmla="*/ 202845 h 219923"/>
                <a:gd name="connsiteX9" fmla="*/ 181116 w 219821"/>
                <a:gd name="connsiteY9" fmla="*/ 219923 h 219923"/>
                <a:gd name="connsiteX10" fmla="*/ 143321 w 219821"/>
                <a:gd name="connsiteY10" fmla="*/ 219923 h 219923"/>
                <a:gd name="connsiteX11" fmla="*/ 131698 w 219821"/>
                <a:gd name="connsiteY11" fmla="*/ 204835 h 219923"/>
                <a:gd name="connsiteX12" fmla="*/ 151317 w 219821"/>
                <a:gd name="connsiteY12" fmla="*/ 93669 h 219923"/>
                <a:gd name="connsiteX13" fmla="*/ 152550 w 219821"/>
                <a:gd name="connsiteY13" fmla="*/ 82179 h 219923"/>
                <a:gd name="connsiteX14" fmla="*/ 128528 w 219821"/>
                <a:gd name="connsiteY14" fmla="*/ 56753 h 219923"/>
                <a:gd name="connsiteX15" fmla="*/ 109295 w 219821"/>
                <a:gd name="connsiteY15" fmla="*/ 58360 h 219923"/>
                <a:gd name="connsiteX16" fmla="*/ 90486 w 219821"/>
                <a:gd name="connsiteY16" fmla="*/ 75403 h 219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19821" h="219923">
                  <a:moveTo>
                    <a:pt x="67274" y="202845"/>
                  </a:moveTo>
                  <a:cubicBezTo>
                    <a:pt x="65266" y="213567"/>
                    <a:pt x="60053" y="219923"/>
                    <a:pt x="49662" y="219923"/>
                  </a:cubicBezTo>
                  <a:lnTo>
                    <a:pt x="12043" y="219923"/>
                  </a:lnTo>
                  <a:cubicBezTo>
                    <a:pt x="3624" y="219923"/>
                    <a:pt x="-1554" y="214754"/>
                    <a:pt x="419" y="204835"/>
                  </a:cubicBezTo>
                  <a:lnTo>
                    <a:pt x="30852" y="46450"/>
                  </a:lnTo>
                  <a:cubicBezTo>
                    <a:pt x="34375" y="28569"/>
                    <a:pt x="43251" y="23016"/>
                    <a:pt x="53677" y="17847"/>
                  </a:cubicBezTo>
                  <a:cubicBezTo>
                    <a:pt x="75692" y="6741"/>
                    <a:pt x="109331" y="0"/>
                    <a:pt x="138214" y="0"/>
                  </a:cubicBezTo>
                  <a:cubicBezTo>
                    <a:pt x="205879" y="0"/>
                    <a:pt x="227506" y="43656"/>
                    <a:pt x="217503" y="98838"/>
                  </a:cubicBezTo>
                  <a:lnTo>
                    <a:pt x="198728" y="202845"/>
                  </a:lnTo>
                  <a:cubicBezTo>
                    <a:pt x="196721" y="213567"/>
                    <a:pt x="191684" y="219923"/>
                    <a:pt x="181116" y="219923"/>
                  </a:cubicBezTo>
                  <a:lnTo>
                    <a:pt x="143321" y="219923"/>
                  </a:lnTo>
                  <a:cubicBezTo>
                    <a:pt x="134903" y="219923"/>
                    <a:pt x="130113" y="214754"/>
                    <a:pt x="131698" y="204835"/>
                  </a:cubicBezTo>
                  <a:lnTo>
                    <a:pt x="151317" y="93669"/>
                  </a:lnTo>
                  <a:cubicBezTo>
                    <a:pt x="152067" y="89882"/>
                    <a:pt x="152480" y="86037"/>
                    <a:pt x="152550" y="82179"/>
                  </a:cubicBezTo>
                  <a:cubicBezTo>
                    <a:pt x="152550" y="67091"/>
                    <a:pt x="145717" y="56753"/>
                    <a:pt x="128528" y="56753"/>
                  </a:cubicBezTo>
                  <a:cubicBezTo>
                    <a:pt x="122085" y="56802"/>
                    <a:pt x="115657" y="57339"/>
                    <a:pt x="109295" y="58360"/>
                  </a:cubicBezTo>
                  <a:cubicBezTo>
                    <a:pt x="96474" y="60316"/>
                    <a:pt x="92881" y="64297"/>
                    <a:pt x="90486" y="75403"/>
                  </a:cubicBezTo>
                  <a:close/>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4" name="Freeform: Shape 13">
              <a:extLst>
                <a:ext uri="{FF2B5EF4-FFF2-40B4-BE49-F238E27FC236}">
                  <a16:creationId xmlns:a16="http://schemas.microsoft.com/office/drawing/2014/main" id="{18FA9099-1F10-F896-A856-C9F5F657DA92}"/>
                </a:ext>
              </a:extLst>
            </p:cNvPr>
            <p:cNvSpPr/>
            <p:nvPr/>
          </p:nvSpPr>
          <p:spPr bwMode="gray">
            <a:xfrm>
              <a:off x="10892552" y="434264"/>
              <a:ext cx="240374" cy="317187"/>
            </a:xfrm>
            <a:custGeom>
              <a:avLst/>
              <a:gdLst>
                <a:gd name="connsiteX0" fmla="*/ 135823 w 240374"/>
                <a:gd name="connsiteY0" fmla="*/ 227919 h 317187"/>
                <a:gd name="connsiteX1" fmla="*/ 97393 w 240374"/>
                <a:gd name="connsiteY1" fmla="*/ 262844 h 317187"/>
                <a:gd name="connsiteX2" fmla="*/ 66150 w 240374"/>
                <a:gd name="connsiteY2" fmla="*/ 223972 h 317187"/>
                <a:gd name="connsiteX3" fmla="*/ 123001 w 240374"/>
                <a:gd name="connsiteY3" fmla="*/ 146543 h 317187"/>
                <a:gd name="connsiteX4" fmla="*/ 149912 w 240374"/>
                <a:gd name="connsiteY4" fmla="*/ 151293 h 317187"/>
                <a:gd name="connsiteX5" fmla="*/ 228179 w 240374"/>
                <a:gd name="connsiteY5" fmla="*/ 33 h 317187"/>
                <a:gd name="connsiteX6" fmla="*/ 190560 w 240374"/>
                <a:gd name="connsiteY6" fmla="*/ 5202 h 317187"/>
                <a:gd name="connsiteX7" fmla="*/ 172948 w 240374"/>
                <a:gd name="connsiteY7" fmla="*/ 20674 h 317187"/>
                <a:gd name="connsiteX8" fmla="*/ 159352 w 240374"/>
                <a:gd name="connsiteY8" fmla="*/ 98487 h 317187"/>
                <a:gd name="connsiteX9" fmla="*/ 124903 w 240374"/>
                <a:gd name="connsiteY9" fmla="*/ 92933 h 317187"/>
                <a:gd name="connsiteX10" fmla="*/ 0 w 240374"/>
                <a:gd name="connsiteY10" fmla="*/ 230259 h 317187"/>
                <a:gd name="connsiteX11" fmla="*/ 90490 w 240374"/>
                <a:gd name="connsiteY11" fmla="*/ 317187 h 317187"/>
                <a:gd name="connsiteX12" fmla="*/ 201374 w 240374"/>
                <a:gd name="connsiteY12" fmla="*/ 231446 h 317187"/>
                <a:gd name="connsiteX13" fmla="*/ 240120 w 240374"/>
                <a:gd name="connsiteY13" fmla="*/ 12746 h 317187"/>
                <a:gd name="connsiteX14" fmla="*/ 228073 w 240374"/>
                <a:gd name="connsiteY14" fmla="*/ 33 h 317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0374" h="317187">
                  <a:moveTo>
                    <a:pt x="135823" y="227919"/>
                  </a:moveTo>
                  <a:cubicBezTo>
                    <a:pt x="131032" y="254916"/>
                    <a:pt x="113808" y="263263"/>
                    <a:pt x="97393" y="262844"/>
                  </a:cubicBezTo>
                  <a:cubicBezTo>
                    <a:pt x="80979" y="262425"/>
                    <a:pt x="66150" y="250166"/>
                    <a:pt x="66150" y="223972"/>
                  </a:cubicBezTo>
                  <a:cubicBezTo>
                    <a:pt x="66150" y="193378"/>
                    <a:pt x="80240" y="146543"/>
                    <a:pt x="123001" y="146543"/>
                  </a:cubicBezTo>
                  <a:cubicBezTo>
                    <a:pt x="132212" y="146179"/>
                    <a:pt x="141395" y="147800"/>
                    <a:pt x="149912" y="151293"/>
                  </a:cubicBezTo>
                  <a:close/>
                  <a:moveTo>
                    <a:pt x="228179" y="33"/>
                  </a:moveTo>
                  <a:cubicBezTo>
                    <a:pt x="215541" y="951"/>
                    <a:pt x="202973" y="2678"/>
                    <a:pt x="190560" y="5202"/>
                  </a:cubicBezTo>
                  <a:cubicBezTo>
                    <a:pt x="184149" y="6354"/>
                    <a:pt x="175343" y="7961"/>
                    <a:pt x="172948" y="20674"/>
                  </a:cubicBezTo>
                  <a:lnTo>
                    <a:pt x="159352" y="98487"/>
                  </a:lnTo>
                  <a:cubicBezTo>
                    <a:pt x="148193" y="95025"/>
                    <a:pt x="136594" y="93155"/>
                    <a:pt x="124903" y="92933"/>
                  </a:cubicBezTo>
                  <a:cubicBezTo>
                    <a:pt x="49243" y="92933"/>
                    <a:pt x="0" y="155624"/>
                    <a:pt x="0" y="230259"/>
                  </a:cubicBezTo>
                  <a:cubicBezTo>
                    <a:pt x="0" y="289003"/>
                    <a:pt x="44030" y="317187"/>
                    <a:pt x="90490" y="317187"/>
                  </a:cubicBezTo>
                  <a:cubicBezTo>
                    <a:pt x="152519" y="317187"/>
                    <a:pt x="191370" y="288619"/>
                    <a:pt x="201374" y="231446"/>
                  </a:cubicBezTo>
                  <a:lnTo>
                    <a:pt x="240120" y="12746"/>
                  </a:lnTo>
                  <a:cubicBezTo>
                    <a:pt x="241705" y="3176"/>
                    <a:pt x="235682" y="-386"/>
                    <a:pt x="228073" y="33"/>
                  </a:cubicBezTo>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5" name="Freeform: Shape 14">
              <a:extLst>
                <a:ext uri="{FF2B5EF4-FFF2-40B4-BE49-F238E27FC236}">
                  <a16:creationId xmlns:a16="http://schemas.microsoft.com/office/drawing/2014/main" id="{90AA3821-9F6D-02C5-D440-1523A4B793D3}"/>
                </a:ext>
              </a:extLst>
            </p:cNvPr>
            <p:cNvSpPr/>
            <p:nvPr/>
          </p:nvSpPr>
          <p:spPr bwMode="gray">
            <a:xfrm>
              <a:off x="11114249" y="526568"/>
              <a:ext cx="197077" cy="224987"/>
            </a:xfrm>
            <a:custGeom>
              <a:avLst/>
              <a:gdLst>
                <a:gd name="connsiteX0" fmla="*/ 125468 w 197077"/>
                <a:gd name="connsiteY0" fmla="*/ 146092 h 224987"/>
                <a:gd name="connsiteX1" fmla="*/ 84256 w 197077"/>
                <a:gd name="connsiteY1" fmla="*/ 174241 h 224987"/>
                <a:gd name="connsiteX2" fmla="*/ 59600 w 197077"/>
                <a:gd name="connsiteY2" fmla="*/ 154019 h 224987"/>
                <a:gd name="connsiteX3" fmla="*/ 101868 w 197077"/>
                <a:gd name="connsiteY3" fmla="*/ 127407 h 224987"/>
                <a:gd name="connsiteX4" fmla="*/ 128286 w 197077"/>
                <a:gd name="connsiteY4" fmla="*/ 129816 h 224987"/>
                <a:gd name="connsiteX5" fmla="*/ 111378 w 197077"/>
                <a:gd name="connsiteY5" fmla="*/ 0 h 224987"/>
                <a:gd name="connsiteX6" fmla="*/ 42093 w 197077"/>
                <a:gd name="connsiteY6" fmla="*/ 13970 h 224987"/>
                <a:gd name="connsiteX7" fmla="*/ 32900 w 197077"/>
                <a:gd name="connsiteY7" fmla="*/ 34227 h 224987"/>
                <a:gd name="connsiteX8" fmla="*/ 42093 w 197077"/>
                <a:gd name="connsiteY8" fmla="*/ 55182 h 224987"/>
                <a:gd name="connsiteX9" fmla="*/ 60903 w 197077"/>
                <a:gd name="connsiteY9" fmla="*/ 61154 h 224987"/>
                <a:gd name="connsiteX10" fmla="*/ 101340 w 197077"/>
                <a:gd name="connsiteY10" fmla="*/ 51654 h 224987"/>
                <a:gd name="connsiteX11" fmla="*/ 136563 w 197077"/>
                <a:gd name="connsiteY11" fmla="*/ 82214 h 224987"/>
                <a:gd name="connsiteX12" fmla="*/ 135824 w 197077"/>
                <a:gd name="connsiteY12" fmla="*/ 86719 h 224987"/>
                <a:gd name="connsiteX13" fmla="*/ 102995 w 197077"/>
                <a:gd name="connsiteY13" fmla="*/ 84344 h 224987"/>
                <a:gd name="connsiteX14" fmla="*/ 107 w 197077"/>
                <a:gd name="connsiteY14" fmla="*/ 164672 h 224987"/>
                <a:gd name="connsiteX15" fmla="*/ 76965 w 197077"/>
                <a:gd name="connsiteY15" fmla="*/ 224987 h 224987"/>
                <a:gd name="connsiteX16" fmla="*/ 185066 w 197077"/>
                <a:gd name="connsiteY16" fmla="*/ 148781 h 224987"/>
                <a:gd name="connsiteX17" fmla="*/ 195070 w 197077"/>
                <a:gd name="connsiteY17" fmla="*/ 93599 h 224987"/>
                <a:gd name="connsiteX18" fmla="*/ 197078 w 197077"/>
                <a:gd name="connsiteY18" fmla="*/ 72644 h 224987"/>
                <a:gd name="connsiteX19" fmla="*/ 111414 w 197077"/>
                <a:gd name="connsiteY19" fmla="*/ 0 h 224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97077" h="224987">
                  <a:moveTo>
                    <a:pt x="125468" y="146092"/>
                  </a:moveTo>
                  <a:cubicBezTo>
                    <a:pt x="122685" y="165126"/>
                    <a:pt x="105848" y="174241"/>
                    <a:pt x="84256" y="174241"/>
                  </a:cubicBezTo>
                  <a:cubicBezTo>
                    <a:pt x="68617" y="174241"/>
                    <a:pt x="59600" y="166732"/>
                    <a:pt x="59600" y="154019"/>
                  </a:cubicBezTo>
                  <a:cubicBezTo>
                    <a:pt x="59600" y="133064"/>
                    <a:pt x="81227" y="127407"/>
                    <a:pt x="101868" y="127407"/>
                  </a:cubicBezTo>
                  <a:cubicBezTo>
                    <a:pt x="110727" y="127491"/>
                    <a:pt x="119561" y="128297"/>
                    <a:pt x="128286" y="129816"/>
                  </a:cubicBezTo>
                  <a:close/>
                  <a:moveTo>
                    <a:pt x="111378" y="0"/>
                  </a:moveTo>
                  <a:cubicBezTo>
                    <a:pt x="84151" y="0"/>
                    <a:pt x="64918" y="5134"/>
                    <a:pt x="42093" y="13970"/>
                  </a:cubicBezTo>
                  <a:cubicBezTo>
                    <a:pt x="35683" y="16345"/>
                    <a:pt x="27300" y="21514"/>
                    <a:pt x="32900" y="34227"/>
                  </a:cubicBezTo>
                  <a:lnTo>
                    <a:pt x="42093" y="55182"/>
                  </a:lnTo>
                  <a:cubicBezTo>
                    <a:pt x="47307" y="66707"/>
                    <a:pt x="56183" y="63144"/>
                    <a:pt x="60903" y="61154"/>
                  </a:cubicBezTo>
                  <a:cubicBezTo>
                    <a:pt x="72527" y="56788"/>
                    <a:pt x="87743" y="51654"/>
                    <a:pt x="101340" y="51654"/>
                  </a:cubicBezTo>
                  <a:cubicBezTo>
                    <a:pt x="126983" y="51654"/>
                    <a:pt x="139769" y="62132"/>
                    <a:pt x="136563" y="82214"/>
                  </a:cubicBezTo>
                  <a:lnTo>
                    <a:pt x="135824" y="86719"/>
                  </a:lnTo>
                  <a:cubicBezTo>
                    <a:pt x="124954" y="85129"/>
                    <a:pt x="113982" y="84336"/>
                    <a:pt x="102995" y="84344"/>
                  </a:cubicBezTo>
                  <a:cubicBezTo>
                    <a:pt x="49350" y="84344"/>
                    <a:pt x="-2676" y="104181"/>
                    <a:pt x="107" y="164672"/>
                  </a:cubicBezTo>
                  <a:cubicBezTo>
                    <a:pt x="1692" y="203578"/>
                    <a:pt x="37726" y="224987"/>
                    <a:pt x="76965" y="224987"/>
                  </a:cubicBezTo>
                  <a:cubicBezTo>
                    <a:pt x="139029" y="224987"/>
                    <a:pt x="176261" y="198793"/>
                    <a:pt x="185066" y="148781"/>
                  </a:cubicBezTo>
                  <a:lnTo>
                    <a:pt x="195070" y="93599"/>
                  </a:lnTo>
                  <a:cubicBezTo>
                    <a:pt x="196310" y="86679"/>
                    <a:pt x="196983" y="79671"/>
                    <a:pt x="197078" y="72644"/>
                  </a:cubicBezTo>
                  <a:cubicBezTo>
                    <a:pt x="197078" y="26997"/>
                    <a:pt x="165376" y="0"/>
                    <a:pt x="111414" y="0"/>
                  </a:cubicBezTo>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6" name="Freeform: Shape 15">
              <a:extLst>
                <a:ext uri="{FF2B5EF4-FFF2-40B4-BE49-F238E27FC236}">
                  <a16:creationId xmlns:a16="http://schemas.microsoft.com/office/drawing/2014/main" id="{B41741E7-98E5-6176-ACAE-E234C054DA20}"/>
                </a:ext>
              </a:extLst>
            </p:cNvPr>
            <p:cNvSpPr/>
            <p:nvPr/>
          </p:nvSpPr>
          <p:spPr bwMode="gray">
            <a:xfrm>
              <a:off x="11317014" y="528322"/>
              <a:ext cx="101367" cy="217995"/>
            </a:xfrm>
            <a:custGeom>
              <a:avLst/>
              <a:gdLst>
                <a:gd name="connsiteX0" fmla="*/ 32742 w 101367"/>
                <a:gd name="connsiteY0" fmla="*/ 20703 h 217995"/>
                <a:gd name="connsiteX1" fmla="*/ 50354 w 101367"/>
                <a:gd name="connsiteY1" fmla="*/ 5197 h 217995"/>
                <a:gd name="connsiteX2" fmla="*/ 89100 w 101367"/>
                <a:gd name="connsiteY2" fmla="*/ 28 h 217995"/>
                <a:gd name="connsiteX3" fmla="*/ 101111 w 101367"/>
                <a:gd name="connsiteY3" fmla="*/ 12741 h 217995"/>
                <a:gd name="connsiteX4" fmla="*/ 67966 w 101367"/>
                <a:gd name="connsiteY4" fmla="*/ 200917 h 217995"/>
                <a:gd name="connsiteX5" fmla="*/ 50354 w 101367"/>
                <a:gd name="connsiteY5" fmla="*/ 217995 h 217995"/>
                <a:gd name="connsiteX6" fmla="*/ 11925 w 101367"/>
                <a:gd name="connsiteY6" fmla="*/ 217995 h 217995"/>
                <a:gd name="connsiteX7" fmla="*/ 301 w 101367"/>
                <a:gd name="connsiteY7" fmla="*/ 202907 h 217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367" h="217995">
                  <a:moveTo>
                    <a:pt x="32742" y="20703"/>
                  </a:moveTo>
                  <a:cubicBezTo>
                    <a:pt x="35137" y="7991"/>
                    <a:pt x="43943" y="6384"/>
                    <a:pt x="50354" y="5197"/>
                  </a:cubicBezTo>
                  <a:cubicBezTo>
                    <a:pt x="63154" y="2704"/>
                    <a:pt x="76092" y="978"/>
                    <a:pt x="89100" y="28"/>
                  </a:cubicBezTo>
                  <a:cubicBezTo>
                    <a:pt x="96708" y="-356"/>
                    <a:pt x="102696" y="3206"/>
                    <a:pt x="101111" y="12741"/>
                  </a:cubicBezTo>
                  <a:lnTo>
                    <a:pt x="67966" y="200917"/>
                  </a:lnTo>
                  <a:cubicBezTo>
                    <a:pt x="65993" y="211639"/>
                    <a:pt x="60921" y="217995"/>
                    <a:pt x="50354" y="217995"/>
                  </a:cubicBezTo>
                  <a:lnTo>
                    <a:pt x="11925" y="217995"/>
                  </a:lnTo>
                  <a:cubicBezTo>
                    <a:pt x="3506" y="217995"/>
                    <a:pt x="-1284" y="212826"/>
                    <a:pt x="301" y="202907"/>
                  </a:cubicBezTo>
                  <a:close/>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7" name="Freeform: Shape 16">
              <a:extLst>
                <a:ext uri="{FF2B5EF4-FFF2-40B4-BE49-F238E27FC236}">
                  <a16:creationId xmlns:a16="http://schemas.microsoft.com/office/drawing/2014/main" id="{3800A2FF-F8C0-BE51-C338-4AB421A88FAB}"/>
                </a:ext>
              </a:extLst>
            </p:cNvPr>
            <p:cNvSpPr/>
            <p:nvPr/>
          </p:nvSpPr>
          <p:spPr bwMode="gray">
            <a:xfrm>
              <a:off x="11354598" y="433493"/>
              <a:ext cx="78368" cy="72259"/>
            </a:xfrm>
            <a:custGeom>
              <a:avLst/>
              <a:gdLst>
                <a:gd name="connsiteX0" fmla="*/ 43626 w 78368"/>
                <a:gd name="connsiteY0" fmla="*/ 0 h 72259"/>
                <a:gd name="connsiteX1" fmla="*/ 78039 w 78368"/>
                <a:gd name="connsiteY1" fmla="*/ 38103 h 72259"/>
                <a:gd name="connsiteX2" fmla="*/ 36018 w 78368"/>
                <a:gd name="connsiteY2" fmla="*/ 72260 h 72259"/>
                <a:gd name="connsiteX3" fmla="*/ 371 w 78368"/>
                <a:gd name="connsiteY3" fmla="*/ 34157 h 72259"/>
                <a:gd name="connsiteX4" fmla="*/ 43626 w 78368"/>
                <a:gd name="connsiteY4" fmla="*/ 0 h 722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368" h="72259">
                  <a:moveTo>
                    <a:pt x="43626" y="0"/>
                  </a:moveTo>
                  <a:cubicBezTo>
                    <a:pt x="65641" y="0"/>
                    <a:pt x="80822" y="16275"/>
                    <a:pt x="78039" y="38103"/>
                  </a:cubicBezTo>
                  <a:cubicBezTo>
                    <a:pt x="74834" y="57172"/>
                    <a:pt x="59618" y="72260"/>
                    <a:pt x="36018" y="72260"/>
                  </a:cubicBezTo>
                  <a:cubicBezTo>
                    <a:pt x="13968" y="72260"/>
                    <a:pt x="-2728" y="57172"/>
                    <a:pt x="371" y="34157"/>
                  </a:cubicBezTo>
                  <a:cubicBezTo>
                    <a:pt x="3189" y="16275"/>
                    <a:pt x="20378" y="0"/>
                    <a:pt x="43626" y="0"/>
                  </a:cubicBezTo>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8" name="Freeform: Shape 17">
              <a:extLst>
                <a:ext uri="{FF2B5EF4-FFF2-40B4-BE49-F238E27FC236}">
                  <a16:creationId xmlns:a16="http://schemas.microsoft.com/office/drawing/2014/main" id="{BEE1CC58-543F-C958-CF89-F64CCD7B3B18}"/>
                </a:ext>
              </a:extLst>
            </p:cNvPr>
            <p:cNvSpPr/>
            <p:nvPr/>
          </p:nvSpPr>
          <p:spPr bwMode="gray">
            <a:xfrm>
              <a:off x="11415524" y="527448"/>
              <a:ext cx="155645" cy="218868"/>
            </a:xfrm>
            <a:custGeom>
              <a:avLst/>
              <a:gdLst>
                <a:gd name="connsiteX0" fmla="*/ 24334 w 155645"/>
                <a:gd name="connsiteY0" fmla="*/ 67608 h 218868"/>
                <a:gd name="connsiteX1" fmla="*/ 110808 w 155645"/>
                <a:gd name="connsiteY1" fmla="*/ 133 h 218868"/>
                <a:gd name="connsiteX2" fmla="*/ 143637 w 155645"/>
                <a:gd name="connsiteY2" fmla="*/ 1705 h 218868"/>
                <a:gd name="connsiteX3" fmla="*/ 155260 w 155645"/>
                <a:gd name="connsiteY3" fmla="*/ 16792 h 218868"/>
                <a:gd name="connsiteX4" fmla="*/ 150047 w 155645"/>
                <a:gd name="connsiteY4" fmla="*/ 45012 h 218868"/>
                <a:gd name="connsiteX5" fmla="*/ 132436 w 155645"/>
                <a:gd name="connsiteY5" fmla="*/ 54896 h 218868"/>
                <a:gd name="connsiteX6" fmla="*/ 124475 w 155645"/>
                <a:gd name="connsiteY6" fmla="*/ 54896 h 218868"/>
                <a:gd name="connsiteX7" fmla="*/ 88406 w 155645"/>
                <a:gd name="connsiteY7" fmla="*/ 85490 h 218868"/>
                <a:gd name="connsiteX8" fmla="*/ 67976 w 155645"/>
                <a:gd name="connsiteY8" fmla="*/ 201790 h 218868"/>
                <a:gd name="connsiteX9" fmla="*/ 50364 w 155645"/>
                <a:gd name="connsiteY9" fmla="*/ 218869 h 218868"/>
                <a:gd name="connsiteX10" fmla="*/ 11900 w 155645"/>
                <a:gd name="connsiteY10" fmla="*/ 218869 h 218868"/>
                <a:gd name="connsiteX11" fmla="*/ 311 w 155645"/>
                <a:gd name="connsiteY11" fmla="*/ 203781 h 21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5645" h="218868">
                  <a:moveTo>
                    <a:pt x="24334" y="67608"/>
                  </a:moveTo>
                  <a:cubicBezTo>
                    <a:pt x="33527" y="16792"/>
                    <a:pt x="69949" y="133"/>
                    <a:pt x="110808" y="133"/>
                  </a:cubicBezTo>
                  <a:cubicBezTo>
                    <a:pt x="121777" y="-274"/>
                    <a:pt x="132760" y="252"/>
                    <a:pt x="143637" y="1705"/>
                  </a:cubicBezTo>
                  <a:cubicBezTo>
                    <a:pt x="153640" y="3311"/>
                    <a:pt x="156846" y="8480"/>
                    <a:pt x="155260" y="16792"/>
                  </a:cubicBezTo>
                  <a:lnTo>
                    <a:pt x="150047" y="45012"/>
                  </a:lnTo>
                  <a:cubicBezTo>
                    <a:pt x="148427" y="54512"/>
                    <a:pt x="140819" y="54896"/>
                    <a:pt x="132436" y="54896"/>
                  </a:cubicBezTo>
                  <a:lnTo>
                    <a:pt x="124475" y="54896"/>
                  </a:lnTo>
                  <a:cubicBezTo>
                    <a:pt x="102812" y="54896"/>
                    <a:pt x="92421" y="63243"/>
                    <a:pt x="88406" y="85490"/>
                  </a:cubicBezTo>
                  <a:lnTo>
                    <a:pt x="67976" y="201790"/>
                  </a:lnTo>
                  <a:cubicBezTo>
                    <a:pt x="66004" y="212512"/>
                    <a:pt x="60931" y="218869"/>
                    <a:pt x="50364" y="218869"/>
                  </a:cubicBezTo>
                  <a:lnTo>
                    <a:pt x="11900" y="218869"/>
                  </a:lnTo>
                  <a:cubicBezTo>
                    <a:pt x="3517" y="218869"/>
                    <a:pt x="-1309" y="213700"/>
                    <a:pt x="311" y="203781"/>
                  </a:cubicBezTo>
                  <a:close/>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grpSp>
      <p:sp>
        <p:nvSpPr>
          <p:cNvPr id="4" name="Textfeld 3">
            <a:extLst>
              <a:ext uri="{FF2B5EF4-FFF2-40B4-BE49-F238E27FC236}">
                <a16:creationId xmlns:a16="http://schemas.microsoft.com/office/drawing/2014/main" id="{87A383E3-7981-90D7-A965-A98C441345C0}"/>
              </a:ext>
            </a:extLst>
          </p:cNvPr>
          <p:cNvSpPr txBox="1"/>
          <p:nvPr/>
        </p:nvSpPr>
        <p:spPr>
          <a:xfrm>
            <a:off x="871865" y="869320"/>
            <a:ext cx="9577064" cy="913070"/>
          </a:xfrm>
          <a:prstGeom prst="rect">
            <a:avLst/>
          </a:prstGeom>
          <a:noFill/>
        </p:spPr>
        <p:txBody>
          <a:bodyPr wrap="square">
            <a:spAutoFit/>
          </a:bodyPr>
          <a:lstStyle/>
          <a:p>
            <a:r>
              <a:rPr lang="en-US" sz="4000" b="1" baseline="30000">
                <a:solidFill>
                  <a:schemeClr val="bg1"/>
                </a:solidFill>
              </a:rPr>
              <a:t>Johnson Memorial Hospital, Behavioral Health Center</a:t>
            </a:r>
          </a:p>
          <a:p>
            <a:r>
              <a:rPr lang="en-CA" sz="4000" b="1" baseline="30000">
                <a:solidFill>
                  <a:schemeClr val="bg1"/>
                </a:solidFill>
                <a:latin typeface="+mj-lt"/>
              </a:rPr>
              <a:t>Franklin, </a:t>
            </a:r>
            <a:r>
              <a:rPr lang="en-CA" sz="4000" b="1" i="0" u="none" strike="noStrike" baseline="30000" noProof="0">
                <a:solidFill>
                  <a:schemeClr val="bg1"/>
                </a:solidFill>
                <a:latin typeface="+mj-lt"/>
              </a:rPr>
              <a:t>IN, US</a:t>
            </a:r>
          </a:p>
        </p:txBody>
      </p:sp>
      <p:pic>
        <p:nvPicPr>
          <p:cNvPr id="3" name="Graphic 2" descr="Germ with solid fill">
            <a:extLst>
              <a:ext uri="{FF2B5EF4-FFF2-40B4-BE49-F238E27FC236}">
                <a16:creationId xmlns:a16="http://schemas.microsoft.com/office/drawing/2014/main" id="{FB58210A-4DBF-BBC2-6806-C3B50E15271C}"/>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0556171" y="5295140"/>
            <a:ext cx="1309178" cy="1309178"/>
          </a:xfrm>
          <a:prstGeom prst="rect">
            <a:avLst/>
          </a:prstGeom>
        </p:spPr>
      </p:pic>
      <p:sp>
        <p:nvSpPr>
          <p:cNvPr id="6" name="Rectangle: Rounded Corners 5">
            <a:extLst>
              <a:ext uri="{FF2B5EF4-FFF2-40B4-BE49-F238E27FC236}">
                <a16:creationId xmlns:a16="http://schemas.microsoft.com/office/drawing/2014/main" id="{65DB2DBD-98B3-5624-62BC-5904C69D23B0}"/>
              </a:ext>
            </a:extLst>
          </p:cNvPr>
          <p:cNvSpPr/>
          <p:nvPr/>
        </p:nvSpPr>
        <p:spPr>
          <a:xfrm>
            <a:off x="965869" y="2055464"/>
            <a:ext cx="2478024" cy="4206292"/>
          </a:xfrm>
          <a:prstGeom prst="roundRect">
            <a:avLst>
              <a:gd name="adj" fmla="val 7348"/>
            </a:avLst>
          </a:prstGeom>
          <a:solidFill>
            <a:srgbClr val="016AB3">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r>
              <a:rPr lang="en-US" sz="1400"/>
              <a:t>The hospital is a new behavioral health care center on the west side of the main hospital campus featuring 29 in-patient beds and providing mental health services to adults. </a:t>
            </a:r>
          </a:p>
          <a:p>
            <a:endParaRPr lang="en-US" sz="1400"/>
          </a:p>
          <a:p>
            <a:r>
              <a:rPr lang="en-US" sz="1400"/>
              <a:t>This will be only the second nonprofit inpatient behavioral health facility in the United States.</a:t>
            </a:r>
          </a:p>
          <a:p>
            <a:endParaRPr lang="en-US" sz="1400"/>
          </a:p>
          <a:p>
            <a:r>
              <a:rPr lang="en-US" sz="1400"/>
              <a:t>The customer wanted to move away from steam humidification and explore Condair’s adiabatic technology.</a:t>
            </a:r>
          </a:p>
        </p:txBody>
      </p:sp>
    </p:spTree>
    <p:extLst>
      <p:ext uri="{BB962C8B-B14F-4D97-AF65-F5344CB8AC3E}">
        <p14:creationId xmlns:p14="http://schemas.microsoft.com/office/powerpoint/2010/main" val="1362140782"/>
      </p:ext>
    </p:extLst>
  </p:cSld>
  <p:clrMapOvr>
    <a:masterClrMapping/>
  </p:clrMapOvr>
  <p:transition spd="slow">
    <p:wipe/>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alpha val="80000"/>
          </a:schemeClr>
        </a:solidFill>
        <a:effectLst/>
      </p:bgPr>
    </p:bg>
    <p:spTree>
      <p:nvGrpSpPr>
        <p:cNvPr id="1" name="">
          <a:extLst>
            <a:ext uri="{FF2B5EF4-FFF2-40B4-BE49-F238E27FC236}">
              <a16:creationId xmlns:a16="http://schemas.microsoft.com/office/drawing/2014/main" id="{39D164FD-93E4-E692-B98A-F0151532C166}"/>
            </a:ext>
          </a:extLst>
        </p:cNvPr>
        <p:cNvGrpSpPr/>
        <p:nvPr/>
      </p:nvGrpSpPr>
      <p:grpSpPr>
        <a:xfrm>
          <a:off x="0" y="0"/>
          <a:ext cx="0" cy="0"/>
          <a:chOff x="0" y="0"/>
          <a:chExt cx="0" cy="0"/>
        </a:xfrm>
      </p:grpSpPr>
      <p:pic>
        <p:nvPicPr>
          <p:cNvPr id="2" name="Picture 1" descr="A building with many windows&#10;&#10;AI-generated content may be incorrect.">
            <a:extLst>
              <a:ext uri="{FF2B5EF4-FFF2-40B4-BE49-F238E27FC236}">
                <a16:creationId xmlns:a16="http://schemas.microsoft.com/office/drawing/2014/main" id="{50BC11F4-03F1-98AB-94F0-156083A5B6B2}"/>
              </a:ext>
            </a:extLst>
          </p:cNvPr>
          <p:cNvPicPr>
            <a:picLocks noChangeAspect="1"/>
          </p:cNvPicPr>
          <p:nvPr/>
        </p:nvPicPr>
        <p:blipFill>
          <a:blip r:embed="rId4">
            <a:extLst>
              <a:ext uri="{28A0092B-C50C-407E-A947-70E740481C1C}">
                <a14:useLocalDpi xmlns:a14="http://schemas.microsoft.com/office/drawing/2010/main" val="0"/>
              </a:ext>
            </a:extLst>
          </a:blip>
          <a:srcRect t="-1" b="1"/>
          <a:stretch>
            <a:fillRect/>
          </a:stretch>
        </p:blipFill>
        <p:spPr>
          <a:xfrm>
            <a:off x="0" y="0"/>
            <a:ext cx="12192000" cy="6858000"/>
          </a:xfrm>
          <a:prstGeom prst="rect">
            <a:avLst/>
          </a:prstGeom>
        </p:spPr>
      </p:pic>
      <p:sp>
        <p:nvSpPr>
          <p:cNvPr id="19" name="Rechteck 18">
            <a:extLst>
              <a:ext uri="{FF2B5EF4-FFF2-40B4-BE49-F238E27FC236}">
                <a16:creationId xmlns:a16="http://schemas.microsoft.com/office/drawing/2014/main" id="{2F7B8518-42EB-D827-A075-2909A3DA3E6C}"/>
              </a:ext>
            </a:extLst>
          </p:cNvPr>
          <p:cNvSpPr/>
          <p:nvPr/>
        </p:nvSpPr>
        <p:spPr>
          <a:xfrm rot="5400000">
            <a:off x="3101656" y="-3101665"/>
            <a:ext cx="5988680" cy="12192010"/>
          </a:xfrm>
          <a:prstGeom prst="rect">
            <a:avLst/>
          </a:prstGeom>
          <a:gradFill flip="none" rotWithShape="1">
            <a:gsLst>
              <a:gs pos="11000">
                <a:schemeClr val="tx2">
                  <a:lumMod val="75000"/>
                  <a:lumOff val="25000"/>
                  <a:alpha val="68000"/>
                </a:schemeClr>
              </a:gs>
              <a:gs pos="73000">
                <a:schemeClr val="tx1">
                  <a:lumMod val="75000"/>
                  <a:lumOff val="25000"/>
                  <a:alpha val="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noProof="0"/>
          </a:p>
        </p:txBody>
      </p:sp>
      <p:grpSp>
        <p:nvGrpSpPr>
          <p:cNvPr id="7" name="Graphic 3">
            <a:extLst>
              <a:ext uri="{FF2B5EF4-FFF2-40B4-BE49-F238E27FC236}">
                <a16:creationId xmlns:a16="http://schemas.microsoft.com/office/drawing/2014/main" id="{D9360737-2899-104A-239E-1BA2A1C574DE}"/>
              </a:ext>
            </a:extLst>
          </p:cNvPr>
          <p:cNvGrpSpPr/>
          <p:nvPr>
            <p:custDataLst>
              <p:tags r:id="rId1"/>
            </p:custDataLst>
          </p:nvPr>
        </p:nvGrpSpPr>
        <p:grpSpPr bwMode="gray">
          <a:xfrm>
            <a:off x="9848383" y="421200"/>
            <a:ext cx="1720226" cy="330356"/>
            <a:chOff x="9848382" y="421200"/>
            <a:chExt cx="1722787" cy="330356"/>
          </a:xfrm>
          <a:solidFill>
            <a:srgbClr val="FFFFFF"/>
          </a:solidFill>
        </p:grpSpPr>
        <p:sp>
          <p:nvSpPr>
            <p:cNvPr id="8" name="Freeform: Shape 4">
              <a:extLst>
                <a:ext uri="{FF2B5EF4-FFF2-40B4-BE49-F238E27FC236}">
                  <a16:creationId xmlns:a16="http://schemas.microsoft.com/office/drawing/2014/main" id="{73F57815-8486-C8B5-6637-EC44336F13B5}"/>
                </a:ext>
              </a:extLst>
            </p:cNvPr>
            <p:cNvSpPr/>
            <p:nvPr/>
          </p:nvSpPr>
          <p:spPr bwMode="gray">
            <a:xfrm>
              <a:off x="9848382" y="567675"/>
              <a:ext cx="388341" cy="102400"/>
            </a:xfrm>
            <a:custGeom>
              <a:avLst/>
              <a:gdLst>
                <a:gd name="connsiteX0" fmla="*/ 120113 w 388341"/>
                <a:gd name="connsiteY0" fmla="*/ 19453 h 102400"/>
                <a:gd name="connsiteX1" fmla="*/ 274639 w 388341"/>
                <a:gd name="connsiteY1" fmla="*/ 50013 h 102400"/>
                <a:gd name="connsiteX2" fmla="*/ 388341 w 388341"/>
                <a:gd name="connsiteY2" fmla="*/ 0 h 102400"/>
                <a:gd name="connsiteX3" fmla="*/ 336316 w 388341"/>
                <a:gd name="connsiteY3" fmla="*/ 71457 h 102400"/>
                <a:gd name="connsiteX4" fmla="*/ 238218 w 388341"/>
                <a:gd name="connsiteY4" fmla="*/ 102400 h 102400"/>
                <a:gd name="connsiteX5" fmla="*/ 94893 w 388341"/>
                <a:gd name="connsiteY5" fmla="*/ 70269 h 102400"/>
                <a:gd name="connsiteX6" fmla="*/ 0 w 388341"/>
                <a:gd name="connsiteY6" fmla="*/ 101492 h 102400"/>
                <a:gd name="connsiteX7" fmla="*/ 120113 w 388341"/>
                <a:gd name="connsiteY7" fmla="*/ 19314 h 10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8341" h="102400">
                  <a:moveTo>
                    <a:pt x="120113" y="19453"/>
                  </a:moveTo>
                  <a:cubicBezTo>
                    <a:pt x="190173" y="19453"/>
                    <a:pt x="197605" y="50013"/>
                    <a:pt x="274639" y="50013"/>
                  </a:cubicBezTo>
                  <a:cubicBezTo>
                    <a:pt x="346707" y="50013"/>
                    <a:pt x="382353" y="8103"/>
                    <a:pt x="388341" y="0"/>
                  </a:cubicBezTo>
                  <a:cubicBezTo>
                    <a:pt x="377253" y="27733"/>
                    <a:pt x="359373" y="52291"/>
                    <a:pt x="336316" y="71457"/>
                  </a:cubicBezTo>
                  <a:cubicBezTo>
                    <a:pt x="309475" y="92901"/>
                    <a:pt x="275062" y="102400"/>
                    <a:pt x="238218" y="102400"/>
                  </a:cubicBezTo>
                  <a:cubicBezTo>
                    <a:pt x="185770" y="102400"/>
                    <a:pt x="150933" y="70269"/>
                    <a:pt x="94893" y="70269"/>
                  </a:cubicBezTo>
                  <a:cubicBezTo>
                    <a:pt x="48433" y="70269"/>
                    <a:pt x="15217" y="87313"/>
                    <a:pt x="0" y="101492"/>
                  </a:cubicBezTo>
                  <a:cubicBezTo>
                    <a:pt x="7221" y="79245"/>
                    <a:pt x="35646" y="19314"/>
                    <a:pt x="120113" y="19314"/>
                  </a:cubicBezTo>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9" name="Freeform: Shape 7">
              <a:extLst>
                <a:ext uri="{FF2B5EF4-FFF2-40B4-BE49-F238E27FC236}">
                  <a16:creationId xmlns:a16="http://schemas.microsoft.com/office/drawing/2014/main" id="{68EF753C-8D2A-8F95-F4CB-13377FB66EE0}"/>
                </a:ext>
              </a:extLst>
            </p:cNvPr>
            <p:cNvSpPr/>
            <p:nvPr/>
          </p:nvSpPr>
          <p:spPr bwMode="gray">
            <a:xfrm>
              <a:off x="9891213" y="493844"/>
              <a:ext cx="388376" cy="102400"/>
            </a:xfrm>
            <a:custGeom>
              <a:avLst/>
              <a:gdLst>
                <a:gd name="connsiteX0" fmla="*/ 120113 w 388376"/>
                <a:gd name="connsiteY0" fmla="*/ 19453 h 102400"/>
                <a:gd name="connsiteX1" fmla="*/ 274674 w 388376"/>
                <a:gd name="connsiteY1" fmla="*/ 50013 h 102400"/>
                <a:gd name="connsiteX2" fmla="*/ 388376 w 388376"/>
                <a:gd name="connsiteY2" fmla="*/ 0 h 102400"/>
                <a:gd name="connsiteX3" fmla="*/ 336316 w 388376"/>
                <a:gd name="connsiteY3" fmla="*/ 71457 h 102400"/>
                <a:gd name="connsiteX4" fmla="*/ 238253 w 388376"/>
                <a:gd name="connsiteY4" fmla="*/ 102400 h 102400"/>
                <a:gd name="connsiteX5" fmla="*/ 94893 w 388376"/>
                <a:gd name="connsiteY5" fmla="*/ 70269 h 102400"/>
                <a:gd name="connsiteX6" fmla="*/ 0 w 388376"/>
                <a:gd name="connsiteY6" fmla="*/ 101702 h 102400"/>
                <a:gd name="connsiteX7" fmla="*/ 120113 w 388376"/>
                <a:gd name="connsiteY7" fmla="*/ 19558 h 10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8376" h="102400">
                  <a:moveTo>
                    <a:pt x="120113" y="19453"/>
                  </a:moveTo>
                  <a:cubicBezTo>
                    <a:pt x="190208" y="19453"/>
                    <a:pt x="197781" y="50013"/>
                    <a:pt x="274674" y="50013"/>
                  </a:cubicBezTo>
                  <a:cubicBezTo>
                    <a:pt x="346742" y="50013"/>
                    <a:pt x="382353" y="8103"/>
                    <a:pt x="388376" y="0"/>
                  </a:cubicBezTo>
                  <a:cubicBezTo>
                    <a:pt x="377263" y="27728"/>
                    <a:pt x="359373" y="52283"/>
                    <a:pt x="336316" y="71457"/>
                  </a:cubicBezTo>
                  <a:cubicBezTo>
                    <a:pt x="309405" y="92901"/>
                    <a:pt x="275062" y="102400"/>
                    <a:pt x="238253" y="102400"/>
                  </a:cubicBezTo>
                  <a:cubicBezTo>
                    <a:pt x="185770" y="102400"/>
                    <a:pt x="150933" y="70269"/>
                    <a:pt x="94893" y="70269"/>
                  </a:cubicBezTo>
                  <a:cubicBezTo>
                    <a:pt x="48468" y="70269"/>
                    <a:pt x="15217" y="87313"/>
                    <a:pt x="0" y="101702"/>
                  </a:cubicBezTo>
                  <a:cubicBezTo>
                    <a:pt x="7221" y="79489"/>
                    <a:pt x="35646" y="19558"/>
                    <a:pt x="120113" y="19558"/>
                  </a:cubicBezTo>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0" name="Freeform: Shape 8">
              <a:extLst>
                <a:ext uri="{FF2B5EF4-FFF2-40B4-BE49-F238E27FC236}">
                  <a16:creationId xmlns:a16="http://schemas.microsoft.com/office/drawing/2014/main" id="{B49EDEBA-CE1C-90EB-C223-1B831561420C}"/>
                </a:ext>
              </a:extLst>
            </p:cNvPr>
            <p:cNvSpPr/>
            <p:nvPr/>
          </p:nvSpPr>
          <p:spPr bwMode="gray">
            <a:xfrm>
              <a:off x="9932073" y="421200"/>
              <a:ext cx="388341" cy="102400"/>
            </a:xfrm>
            <a:custGeom>
              <a:avLst/>
              <a:gdLst>
                <a:gd name="connsiteX0" fmla="*/ 120113 w 388341"/>
                <a:gd name="connsiteY0" fmla="*/ 19418 h 102400"/>
                <a:gd name="connsiteX1" fmla="*/ 274639 w 388341"/>
                <a:gd name="connsiteY1" fmla="*/ 50013 h 102400"/>
                <a:gd name="connsiteX2" fmla="*/ 388341 w 388341"/>
                <a:gd name="connsiteY2" fmla="*/ 0 h 102400"/>
                <a:gd name="connsiteX3" fmla="*/ 336281 w 388341"/>
                <a:gd name="connsiteY3" fmla="*/ 71457 h 102400"/>
                <a:gd name="connsiteX4" fmla="*/ 238218 w 388341"/>
                <a:gd name="connsiteY4" fmla="*/ 102400 h 102400"/>
                <a:gd name="connsiteX5" fmla="*/ 94857 w 388341"/>
                <a:gd name="connsiteY5" fmla="*/ 70234 h 102400"/>
                <a:gd name="connsiteX6" fmla="*/ 0 w 388341"/>
                <a:gd name="connsiteY6" fmla="*/ 101667 h 102400"/>
                <a:gd name="connsiteX7" fmla="*/ 120113 w 388341"/>
                <a:gd name="connsiteY7" fmla="*/ 19488 h 10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88341" h="102400">
                  <a:moveTo>
                    <a:pt x="120113" y="19418"/>
                  </a:moveTo>
                  <a:cubicBezTo>
                    <a:pt x="190173" y="19418"/>
                    <a:pt x="197605" y="50013"/>
                    <a:pt x="274639" y="50013"/>
                  </a:cubicBezTo>
                  <a:cubicBezTo>
                    <a:pt x="346707" y="50013"/>
                    <a:pt x="382353" y="8103"/>
                    <a:pt x="388341" y="0"/>
                  </a:cubicBezTo>
                  <a:cubicBezTo>
                    <a:pt x="377242" y="27735"/>
                    <a:pt x="359348" y="52293"/>
                    <a:pt x="336281" y="71457"/>
                  </a:cubicBezTo>
                  <a:cubicBezTo>
                    <a:pt x="309475" y="92901"/>
                    <a:pt x="275027" y="102400"/>
                    <a:pt x="238218" y="102400"/>
                  </a:cubicBezTo>
                  <a:cubicBezTo>
                    <a:pt x="185770" y="102400"/>
                    <a:pt x="150933" y="70234"/>
                    <a:pt x="94857" y="70234"/>
                  </a:cubicBezTo>
                  <a:cubicBezTo>
                    <a:pt x="48433" y="70234"/>
                    <a:pt x="15217" y="87313"/>
                    <a:pt x="0" y="101667"/>
                  </a:cubicBezTo>
                  <a:cubicBezTo>
                    <a:pt x="7045" y="79454"/>
                    <a:pt x="35611" y="19488"/>
                    <a:pt x="120113" y="19488"/>
                  </a:cubicBezTo>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1" name="Freeform: Shape 9">
              <a:extLst>
                <a:ext uri="{FF2B5EF4-FFF2-40B4-BE49-F238E27FC236}">
                  <a16:creationId xmlns:a16="http://schemas.microsoft.com/office/drawing/2014/main" id="{0424A23C-2DA7-11C9-0E39-C252994D4F1E}"/>
                </a:ext>
              </a:extLst>
            </p:cNvPr>
            <p:cNvSpPr/>
            <p:nvPr/>
          </p:nvSpPr>
          <p:spPr bwMode="gray">
            <a:xfrm>
              <a:off x="10257540" y="526385"/>
              <a:ext cx="184149" cy="225076"/>
            </a:xfrm>
            <a:custGeom>
              <a:avLst/>
              <a:gdLst>
                <a:gd name="connsiteX0" fmla="*/ 154421 w 184149"/>
                <a:gd name="connsiteY0" fmla="*/ 198103 h 225076"/>
                <a:gd name="connsiteX1" fmla="*/ 140014 w 184149"/>
                <a:gd name="connsiteY1" fmla="*/ 216334 h 225076"/>
                <a:gd name="connsiteX2" fmla="*/ 91582 w 184149"/>
                <a:gd name="connsiteY2" fmla="*/ 225066 h 225076"/>
                <a:gd name="connsiteX3" fmla="*/ 0 w 184149"/>
                <a:gd name="connsiteY3" fmla="*/ 133387 h 225076"/>
                <a:gd name="connsiteX4" fmla="*/ 122085 w 184149"/>
                <a:gd name="connsiteY4" fmla="*/ 9 h 225076"/>
                <a:gd name="connsiteX5" fmla="*/ 172948 w 184149"/>
                <a:gd name="connsiteY5" fmla="*/ 12302 h 225076"/>
                <a:gd name="connsiteX6" fmla="*/ 184149 w 184149"/>
                <a:gd name="connsiteY6" fmla="*/ 26272 h 225076"/>
                <a:gd name="connsiteX7" fmla="*/ 181754 w 184149"/>
                <a:gd name="connsiteY7" fmla="*/ 33013 h 225076"/>
                <a:gd name="connsiteX8" fmla="*/ 166538 w 184149"/>
                <a:gd name="connsiteY8" fmla="*/ 56028 h 225076"/>
                <a:gd name="connsiteX9" fmla="*/ 155336 w 184149"/>
                <a:gd name="connsiteY9" fmla="*/ 63013 h 225076"/>
                <a:gd name="connsiteX10" fmla="*/ 141247 w 184149"/>
                <a:gd name="connsiteY10" fmla="*/ 58648 h 225076"/>
                <a:gd name="connsiteX11" fmla="*/ 121627 w 184149"/>
                <a:gd name="connsiteY11" fmla="*/ 55155 h 225076"/>
                <a:gd name="connsiteX12" fmla="*/ 67982 w 184149"/>
                <a:gd name="connsiteY12" fmla="*/ 129825 h 225076"/>
                <a:gd name="connsiteX13" fmla="*/ 105601 w 184149"/>
                <a:gd name="connsiteY13" fmla="*/ 169500 h 225076"/>
                <a:gd name="connsiteX14" fmla="*/ 126735 w 184149"/>
                <a:gd name="connsiteY14" fmla="*/ 166007 h 225076"/>
                <a:gd name="connsiteX15" fmla="*/ 146742 w 184149"/>
                <a:gd name="connsiteY15" fmla="*/ 172364 h 225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4149" h="225076">
                  <a:moveTo>
                    <a:pt x="154421" y="198103"/>
                  </a:moveTo>
                  <a:cubicBezTo>
                    <a:pt x="157943" y="209978"/>
                    <a:pt x="145615" y="213959"/>
                    <a:pt x="140014" y="216334"/>
                  </a:cubicBezTo>
                  <a:cubicBezTo>
                    <a:pt x="124590" y="222318"/>
                    <a:pt x="108144" y="225284"/>
                    <a:pt x="91582" y="225066"/>
                  </a:cubicBezTo>
                  <a:cubicBezTo>
                    <a:pt x="27087" y="225066"/>
                    <a:pt x="0" y="182597"/>
                    <a:pt x="0" y="133387"/>
                  </a:cubicBezTo>
                  <a:cubicBezTo>
                    <a:pt x="0" y="66296"/>
                    <a:pt x="49630" y="9"/>
                    <a:pt x="122085" y="9"/>
                  </a:cubicBezTo>
                  <a:cubicBezTo>
                    <a:pt x="139813" y="-217"/>
                    <a:pt x="157312" y="4012"/>
                    <a:pt x="172948" y="12302"/>
                  </a:cubicBezTo>
                  <a:cubicBezTo>
                    <a:pt x="179746" y="15795"/>
                    <a:pt x="184149" y="20649"/>
                    <a:pt x="184149" y="26272"/>
                  </a:cubicBezTo>
                  <a:cubicBezTo>
                    <a:pt x="184079" y="28711"/>
                    <a:pt x="183241" y="31067"/>
                    <a:pt x="181754" y="33013"/>
                  </a:cubicBezTo>
                  <a:lnTo>
                    <a:pt x="166538" y="56028"/>
                  </a:lnTo>
                  <a:cubicBezTo>
                    <a:pt x="164357" y="60197"/>
                    <a:pt x="160071" y="62870"/>
                    <a:pt x="155336" y="63013"/>
                  </a:cubicBezTo>
                  <a:cubicBezTo>
                    <a:pt x="150123" y="63013"/>
                    <a:pt x="147693" y="60638"/>
                    <a:pt x="141247" y="58648"/>
                  </a:cubicBezTo>
                  <a:cubicBezTo>
                    <a:pt x="134991" y="56260"/>
                    <a:pt x="128330" y="55075"/>
                    <a:pt x="121627" y="55155"/>
                  </a:cubicBezTo>
                  <a:cubicBezTo>
                    <a:pt x="96407" y="55155"/>
                    <a:pt x="67982" y="81768"/>
                    <a:pt x="67982" y="129825"/>
                  </a:cubicBezTo>
                  <a:cubicBezTo>
                    <a:pt x="67982" y="158778"/>
                    <a:pt x="83586" y="169500"/>
                    <a:pt x="105601" y="169500"/>
                  </a:cubicBezTo>
                  <a:cubicBezTo>
                    <a:pt x="112783" y="169391"/>
                    <a:pt x="119905" y="168214"/>
                    <a:pt x="126735" y="166007"/>
                  </a:cubicBezTo>
                  <a:cubicBezTo>
                    <a:pt x="132335" y="164401"/>
                    <a:pt x="143149" y="160070"/>
                    <a:pt x="146742" y="172364"/>
                  </a:cubicBezTo>
                  <a:close/>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2" name="Freeform: Shape 10">
              <a:extLst>
                <a:ext uri="{FF2B5EF4-FFF2-40B4-BE49-F238E27FC236}">
                  <a16:creationId xmlns:a16="http://schemas.microsoft.com/office/drawing/2014/main" id="{528550A4-1BE9-6F0A-9E4B-74C8A576D2AE}"/>
                </a:ext>
              </a:extLst>
            </p:cNvPr>
            <p:cNvSpPr/>
            <p:nvPr/>
          </p:nvSpPr>
          <p:spPr bwMode="gray">
            <a:xfrm>
              <a:off x="10430870" y="526394"/>
              <a:ext cx="216259" cy="225057"/>
            </a:xfrm>
            <a:custGeom>
              <a:avLst/>
              <a:gdLst>
                <a:gd name="connsiteX0" fmla="*/ 96941 w 216259"/>
                <a:gd name="connsiteY0" fmla="*/ 170295 h 225057"/>
                <a:gd name="connsiteX1" fmla="*/ 67706 w 216259"/>
                <a:gd name="connsiteY1" fmla="*/ 131004 h 225057"/>
                <a:gd name="connsiteX2" fmla="*/ 118956 w 216259"/>
                <a:gd name="connsiteY2" fmla="*/ 54762 h 225057"/>
                <a:gd name="connsiteX3" fmla="*/ 148192 w 216259"/>
                <a:gd name="connsiteY3" fmla="*/ 94472 h 225057"/>
                <a:gd name="connsiteX4" fmla="*/ 96941 w 216259"/>
                <a:gd name="connsiteY4" fmla="*/ 170295 h 225057"/>
                <a:gd name="connsiteX5" fmla="*/ 124557 w 216259"/>
                <a:gd name="connsiteY5" fmla="*/ 0 h 225057"/>
                <a:gd name="connsiteX6" fmla="*/ 41 w 216259"/>
                <a:gd name="connsiteY6" fmla="*/ 134985 h 225057"/>
                <a:gd name="connsiteX7" fmla="*/ 91341 w 216259"/>
                <a:gd name="connsiteY7" fmla="*/ 225057 h 225057"/>
                <a:gd name="connsiteX8" fmla="*/ 216244 w 216259"/>
                <a:gd name="connsiteY8" fmla="*/ 89303 h 225057"/>
                <a:gd name="connsiteX9" fmla="*/ 124662 w 216259"/>
                <a:gd name="connsiteY9" fmla="*/ 0 h 225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6259" h="225057">
                  <a:moveTo>
                    <a:pt x="96941" y="170295"/>
                  </a:moveTo>
                  <a:cubicBezTo>
                    <a:pt x="76124" y="170295"/>
                    <a:pt x="67318" y="154404"/>
                    <a:pt x="67706" y="131004"/>
                  </a:cubicBezTo>
                  <a:cubicBezTo>
                    <a:pt x="68516" y="89094"/>
                    <a:pt x="90531" y="54762"/>
                    <a:pt x="118956" y="54762"/>
                  </a:cubicBezTo>
                  <a:cubicBezTo>
                    <a:pt x="139773" y="54762"/>
                    <a:pt x="148579" y="70653"/>
                    <a:pt x="148192" y="94472"/>
                  </a:cubicBezTo>
                  <a:cubicBezTo>
                    <a:pt x="147382" y="138129"/>
                    <a:pt x="125367" y="170295"/>
                    <a:pt x="96941" y="170295"/>
                  </a:cubicBezTo>
                  <a:moveTo>
                    <a:pt x="124557" y="0"/>
                  </a:moveTo>
                  <a:cubicBezTo>
                    <a:pt x="48086" y="0"/>
                    <a:pt x="1661" y="63110"/>
                    <a:pt x="41" y="134985"/>
                  </a:cubicBezTo>
                  <a:cubicBezTo>
                    <a:pt x="-1297" y="185382"/>
                    <a:pt x="30087" y="225057"/>
                    <a:pt x="91341" y="225057"/>
                  </a:cubicBezTo>
                  <a:cubicBezTo>
                    <a:pt x="171404" y="225057"/>
                    <a:pt x="214624" y="161179"/>
                    <a:pt x="216244" y="89303"/>
                  </a:cubicBezTo>
                  <a:cubicBezTo>
                    <a:pt x="217054" y="39291"/>
                    <a:pt x="185423" y="0"/>
                    <a:pt x="124662" y="0"/>
                  </a:cubicBezTo>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3" name="Freeform: Shape 12">
              <a:extLst>
                <a:ext uri="{FF2B5EF4-FFF2-40B4-BE49-F238E27FC236}">
                  <a16:creationId xmlns:a16="http://schemas.microsoft.com/office/drawing/2014/main" id="{C18C5433-FB1E-DE44-17A4-448033001E95}"/>
                </a:ext>
              </a:extLst>
            </p:cNvPr>
            <p:cNvSpPr/>
            <p:nvPr/>
          </p:nvSpPr>
          <p:spPr bwMode="gray">
            <a:xfrm>
              <a:off x="10653528" y="526394"/>
              <a:ext cx="219821" cy="219923"/>
            </a:xfrm>
            <a:custGeom>
              <a:avLst/>
              <a:gdLst>
                <a:gd name="connsiteX0" fmla="*/ 67274 w 219821"/>
                <a:gd name="connsiteY0" fmla="*/ 202845 h 219923"/>
                <a:gd name="connsiteX1" fmla="*/ 49662 w 219821"/>
                <a:gd name="connsiteY1" fmla="*/ 219923 h 219923"/>
                <a:gd name="connsiteX2" fmla="*/ 12043 w 219821"/>
                <a:gd name="connsiteY2" fmla="*/ 219923 h 219923"/>
                <a:gd name="connsiteX3" fmla="*/ 419 w 219821"/>
                <a:gd name="connsiteY3" fmla="*/ 204835 h 219923"/>
                <a:gd name="connsiteX4" fmla="*/ 30852 w 219821"/>
                <a:gd name="connsiteY4" fmla="*/ 46450 h 219923"/>
                <a:gd name="connsiteX5" fmla="*/ 53677 w 219821"/>
                <a:gd name="connsiteY5" fmla="*/ 17847 h 219923"/>
                <a:gd name="connsiteX6" fmla="*/ 138214 w 219821"/>
                <a:gd name="connsiteY6" fmla="*/ 0 h 219923"/>
                <a:gd name="connsiteX7" fmla="*/ 217503 w 219821"/>
                <a:gd name="connsiteY7" fmla="*/ 98838 h 219923"/>
                <a:gd name="connsiteX8" fmla="*/ 198728 w 219821"/>
                <a:gd name="connsiteY8" fmla="*/ 202845 h 219923"/>
                <a:gd name="connsiteX9" fmla="*/ 181116 w 219821"/>
                <a:gd name="connsiteY9" fmla="*/ 219923 h 219923"/>
                <a:gd name="connsiteX10" fmla="*/ 143321 w 219821"/>
                <a:gd name="connsiteY10" fmla="*/ 219923 h 219923"/>
                <a:gd name="connsiteX11" fmla="*/ 131698 w 219821"/>
                <a:gd name="connsiteY11" fmla="*/ 204835 h 219923"/>
                <a:gd name="connsiteX12" fmla="*/ 151317 w 219821"/>
                <a:gd name="connsiteY12" fmla="*/ 93669 h 219923"/>
                <a:gd name="connsiteX13" fmla="*/ 152550 w 219821"/>
                <a:gd name="connsiteY13" fmla="*/ 82179 h 219923"/>
                <a:gd name="connsiteX14" fmla="*/ 128528 w 219821"/>
                <a:gd name="connsiteY14" fmla="*/ 56753 h 219923"/>
                <a:gd name="connsiteX15" fmla="*/ 109295 w 219821"/>
                <a:gd name="connsiteY15" fmla="*/ 58360 h 219923"/>
                <a:gd name="connsiteX16" fmla="*/ 90486 w 219821"/>
                <a:gd name="connsiteY16" fmla="*/ 75403 h 219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19821" h="219923">
                  <a:moveTo>
                    <a:pt x="67274" y="202845"/>
                  </a:moveTo>
                  <a:cubicBezTo>
                    <a:pt x="65266" y="213567"/>
                    <a:pt x="60053" y="219923"/>
                    <a:pt x="49662" y="219923"/>
                  </a:cubicBezTo>
                  <a:lnTo>
                    <a:pt x="12043" y="219923"/>
                  </a:lnTo>
                  <a:cubicBezTo>
                    <a:pt x="3624" y="219923"/>
                    <a:pt x="-1554" y="214754"/>
                    <a:pt x="419" y="204835"/>
                  </a:cubicBezTo>
                  <a:lnTo>
                    <a:pt x="30852" y="46450"/>
                  </a:lnTo>
                  <a:cubicBezTo>
                    <a:pt x="34375" y="28569"/>
                    <a:pt x="43251" y="23016"/>
                    <a:pt x="53677" y="17847"/>
                  </a:cubicBezTo>
                  <a:cubicBezTo>
                    <a:pt x="75692" y="6741"/>
                    <a:pt x="109331" y="0"/>
                    <a:pt x="138214" y="0"/>
                  </a:cubicBezTo>
                  <a:cubicBezTo>
                    <a:pt x="205879" y="0"/>
                    <a:pt x="227506" y="43656"/>
                    <a:pt x="217503" y="98838"/>
                  </a:cubicBezTo>
                  <a:lnTo>
                    <a:pt x="198728" y="202845"/>
                  </a:lnTo>
                  <a:cubicBezTo>
                    <a:pt x="196721" y="213567"/>
                    <a:pt x="191684" y="219923"/>
                    <a:pt x="181116" y="219923"/>
                  </a:cubicBezTo>
                  <a:lnTo>
                    <a:pt x="143321" y="219923"/>
                  </a:lnTo>
                  <a:cubicBezTo>
                    <a:pt x="134903" y="219923"/>
                    <a:pt x="130113" y="214754"/>
                    <a:pt x="131698" y="204835"/>
                  </a:cubicBezTo>
                  <a:lnTo>
                    <a:pt x="151317" y="93669"/>
                  </a:lnTo>
                  <a:cubicBezTo>
                    <a:pt x="152067" y="89882"/>
                    <a:pt x="152480" y="86037"/>
                    <a:pt x="152550" y="82179"/>
                  </a:cubicBezTo>
                  <a:cubicBezTo>
                    <a:pt x="152550" y="67091"/>
                    <a:pt x="145717" y="56753"/>
                    <a:pt x="128528" y="56753"/>
                  </a:cubicBezTo>
                  <a:cubicBezTo>
                    <a:pt x="122085" y="56802"/>
                    <a:pt x="115657" y="57339"/>
                    <a:pt x="109295" y="58360"/>
                  </a:cubicBezTo>
                  <a:cubicBezTo>
                    <a:pt x="96474" y="60316"/>
                    <a:pt x="92881" y="64297"/>
                    <a:pt x="90486" y="75403"/>
                  </a:cubicBezTo>
                  <a:close/>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4" name="Freeform: Shape 13">
              <a:extLst>
                <a:ext uri="{FF2B5EF4-FFF2-40B4-BE49-F238E27FC236}">
                  <a16:creationId xmlns:a16="http://schemas.microsoft.com/office/drawing/2014/main" id="{C80DCF3B-DDE1-3B6D-EED6-D81F571F8282}"/>
                </a:ext>
              </a:extLst>
            </p:cNvPr>
            <p:cNvSpPr/>
            <p:nvPr/>
          </p:nvSpPr>
          <p:spPr bwMode="gray">
            <a:xfrm>
              <a:off x="10892552" y="434264"/>
              <a:ext cx="240374" cy="317187"/>
            </a:xfrm>
            <a:custGeom>
              <a:avLst/>
              <a:gdLst>
                <a:gd name="connsiteX0" fmla="*/ 135823 w 240374"/>
                <a:gd name="connsiteY0" fmla="*/ 227919 h 317187"/>
                <a:gd name="connsiteX1" fmla="*/ 97393 w 240374"/>
                <a:gd name="connsiteY1" fmla="*/ 262844 h 317187"/>
                <a:gd name="connsiteX2" fmla="*/ 66150 w 240374"/>
                <a:gd name="connsiteY2" fmla="*/ 223972 h 317187"/>
                <a:gd name="connsiteX3" fmla="*/ 123001 w 240374"/>
                <a:gd name="connsiteY3" fmla="*/ 146543 h 317187"/>
                <a:gd name="connsiteX4" fmla="*/ 149912 w 240374"/>
                <a:gd name="connsiteY4" fmla="*/ 151293 h 317187"/>
                <a:gd name="connsiteX5" fmla="*/ 228179 w 240374"/>
                <a:gd name="connsiteY5" fmla="*/ 33 h 317187"/>
                <a:gd name="connsiteX6" fmla="*/ 190560 w 240374"/>
                <a:gd name="connsiteY6" fmla="*/ 5202 h 317187"/>
                <a:gd name="connsiteX7" fmla="*/ 172948 w 240374"/>
                <a:gd name="connsiteY7" fmla="*/ 20674 h 317187"/>
                <a:gd name="connsiteX8" fmla="*/ 159352 w 240374"/>
                <a:gd name="connsiteY8" fmla="*/ 98487 h 317187"/>
                <a:gd name="connsiteX9" fmla="*/ 124903 w 240374"/>
                <a:gd name="connsiteY9" fmla="*/ 92933 h 317187"/>
                <a:gd name="connsiteX10" fmla="*/ 0 w 240374"/>
                <a:gd name="connsiteY10" fmla="*/ 230259 h 317187"/>
                <a:gd name="connsiteX11" fmla="*/ 90490 w 240374"/>
                <a:gd name="connsiteY11" fmla="*/ 317187 h 317187"/>
                <a:gd name="connsiteX12" fmla="*/ 201374 w 240374"/>
                <a:gd name="connsiteY12" fmla="*/ 231446 h 317187"/>
                <a:gd name="connsiteX13" fmla="*/ 240120 w 240374"/>
                <a:gd name="connsiteY13" fmla="*/ 12746 h 317187"/>
                <a:gd name="connsiteX14" fmla="*/ 228073 w 240374"/>
                <a:gd name="connsiteY14" fmla="*/ 33 h 317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0374" h="317187">
                  <a:moveTo>
                    <a:pt x="135823" y="227919"/>
                  </a:moveTo>
                  <a:cubicBezTo>
                    <a:pt x="131032" y="254916"/>
                    <a:pt x="113808" y="263263"/>
                    <a:pt x="97393" y="262844"/>
                  </a:cubicBezTo>
                  <a:cubicBezTo>
                    <a:pt x="80979" y="262425"/>
                    <a:pt x="66150" y="250166"/>
                    <a:pt x="66150" y="223972"/>
                  </a:cubicBezTo>
                  <a:cubicBezTo>
                    <a:pt x="66150" y="193378"/>
                    <a:pt x="80240" y="146543"/>
                    <a:pt x="123001" y="146543"/>
                  </a:cubicBezTo>
                  <a:cubicBezTo>
                    <a:pt x="132212" y="146179"/>
                    <a:pt x="141395" y="147800"/>
                    <a:pt x="149912" y="151293"/>
                  </a:cubicBezTo>
                  <a:close/>
                  <a:moveTo>
                    <a:pt x="228179" y="33"/>
                  </a:moveTo>
                  <a:cubicBezTo>
                    <a:pt x="215541" y="951"/>
                    <a:pt x="202973" y="2678"/>
                    <a:pt x="190560" y="5202"/>
                  </a:cubicBezTo>
                  <a:cubicBezTo>
                    <a:pt x="184149" y="6354"/>
                    <a:pt x="175343" y="7961"/>
                    <a:pt x="172948" y="20674"/>
                  </a:cubicBezTo>
                  <a:lnTo>
                    <a:pt x="159352" y="98487"/>
                  </a:lnTo>
                  <a:cubicBezTo>
                    <a:pt x="148193" y="95025"/>
                    <a:pt x="136594" y="93155"/>
                    <a:pt x="124903" y="92933"/>
                  </a:cubicBezTo>
                  <a:cubicBezTo>
                    <a:pt x="49243" y="92933"/>
                    <a:pt x="0" y="155624"/>
                    <a:pt x="0" y="230259"/>
                  </a:cubicBezTo>
                  <a:cubicBezTo>
                    <a:pt x="0" y="289003"/>
                    <a:pt x="44030" y="317187"/>
                    <a:pt x="90490" y="317187"/>
                  </a:cubicBezTo>
                  <a:cubicBezTo>
                    <a:pt x="152519" y="317187"/>
                    <a:pt x="191370" y="288619"/>
                    <a:pt x="201374" y="231446"/>
                  </a:cubicBezTo>
                  <a:lnTo>
                    <a:pt x="240120" y="12746"/>
                  </a:lnTo>
                  <a:cubicBezTo>
                    <a:pt x="241705" y="3176"/>
                    <a:pt x="235682" y="-386"/>
                    <a:pt x="228073" y="33"/>
                  </a:cubicBezTo>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5" name="Freeform: Shape 14">
              <a:extLst>
                <a:ext uri="{FF2B5EF4-FFF2-40B4-BE49-F238E27FC236}">
                  <a16:creationId xmlns:a16="http://schemas.microsoft.com/office/drawing/2014/main" id="{414676B4-4676-3606-0AA7-42CA99A681E4}"/>
                </a:ext>
              </a:extLst>
            </p:cNvPr>
            <p:cNvSpPr/>
            <p:nvPr/>
          </p:nvSpPr>
          <p:spPr bwMode="gray">
            <a:xfrm>
              <a:off x="11114249" y="526568"/>
              <a:ext cx="197077" cy="224987"/>
            </a:xfrm>
            <a:custGeom>
              <a:avLst/>
              <a:gdLst>
                <a:gd name="connsiteX0" fmla="*/ 125468 w 197077"/>
                <a:gd name="connsiteY0" fmla="*/ 146092 h 224987"/>
                <a:gd name="connsiteX1" fmla="*/ 84256 w 197077"/>
                <a:gd name="connsiteY1" fmla="*/ 174241 h 224987"/>
                <a:gd name="connsiteX2" fmla="*/ 59600 w 197077"/>
                <a:gd name="connsiteY2" fmla="*/ 154019 h 224987"/>
                <a:gd name="connsiteX3" fmla="*/ 101868 w 197077"/>
                <a:gd name="connsiteY3" fmla="*/ 127407 h 224987"/>
                <a:gd name="connsiteX4" fmla="*/ 128286 w 197077"/>
                <a:gd name="connsiteY4" fmla="*/ 129816 h 224987"/>
                <a:gd name="connsiteX5" fmla="*/ 111378 w 197077"/>
                <a:gd name="connsiteY5" fmla="*/ 0 h 224987"/>
                <a:gd name="connsiteX6" fmla="*/ 42093 w 197077"/>
                <a:gd name="connsiteY6" fmla="*/ 13970 h 224987"/>
                <a:gd name="connsiteX7" fmla="*/ 32900 w 197077"/>
                <a:gd name="connsiteY7" fmla="*/ 34227 h 224987"/>
                <a:gd name="connsiteX8" fmla="*/ 42093 w 197077"/>
                <a:gd name="connsiteY8" fmla="*/ 55182 h 224987"/>
                <a:gd name="connsiteX9" fmla="*/ 60903 w 197077"/>
                <a:gd name="connsiteY9" fmla="*/ 61154 h 224987"/>
                <a:gd name="connsiteX10" fmla="*/ 101340 w 197077"/>
                <a:gd name="connsiteY10" fmla="*/ 51654 h 224987"/>
                <a:gd name="connsiteX11" fmla="*/ 136563 w 197077"/>
                <a:gd name="connsiteY11" fmla="*/ 82214 h 224987"/>
                <a:gd name="connsiteX12" fmla="*/ 135824 w 197077"/>
                <a:gd name="connsiteY12" fmla="*/ 86719 h 224987"/>
                <a:gd name="connsiteX13" fmla="*/ 102995 w 197077"/>
                <a:gd name="connsiteY13" fmla="*/ 84344 h 224987"/>
                <a:gd name="connsiteX14" fmla="*/ 107 w 197077"/>
                <a:gd name="connsiteY14" fmla="*/ 164672 h 224987"/>
                <a:gd name="connsiteX15" fmla="*/ 76965 w 197077"/>
                <a:gd name="connsiteY15" fmla="*/ 224987 h 224987"/>
                <a:gd name="connsiteX16" fmla="*/ 185066 w 197077"/>
                <a:gd name="connsiteY16" fmla="*/ 148781 h 224987"/>
                <a:gd name="connsiteX17" fmla="*/ 195070 w 197077"/>
                <a:gd name="connsiteY17" fmla="*/ 93599 h 224987"/>
                <a:gd name="connsiteX18" fmla="*/ 197078 w 197077"/>
                <a:gd name="connsiteY18" fmla="*/ 72644 h 224987"/>
                <a:gd name="connsiteX19" fmla="*/ 111414 w 197077"/>
                <a:gd name="connsiteY19" fmla="*/ 0 h 224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97077" h="224987">
                  <a:moveTo>
                    <a:pt x="125468" y="146092"/>
                  </a:moveTo>
                  <a:cubicBezTo>
                    <a:pt x="122685" y="165126"/>
                    <a:pt x="105848" y="174241"/>
                    <a:pt x="84256" y="174241"/>
                  </a:cubicBezTo>
                  <a:cubicBezTo>
                    <a:pt x="68617" y="174241"/>
                    <a:pt x="59600" y="166732"/>
                    <a:pt x="59600" y="154019"/>
                  </a:cubicBezTo>
                  <a:cubicBezTo>
                    <a:pt x="59600" y="133064"/>
                    <a:pt x="81227" y="127407"/>
                    <a:pt x="101868" y="127407"/>
                  </a:cubicBezTo>
                  <a:cubicBezTo>
                    <a:pt x="110727" y="127491"/>
                    <a:pt x="119561" y="128297"/>
                    <a:pt x="128286" y="129816"/>
                  </a:cubicBezTo>
                  <a:close/>
                  <a:moveTo>
                    <a:pt x="111378" y="0"/>
                  </a:moveTo>
                  <a:cubicBezTo>
                    <a:pt x="84151" y="0"/>
                    <a:pt x="64918" y="5134"/>
                    <a:pt x="42093" y="13970"/>
                  </a:cubicBezTo>
                  <a:cubicBezTo>
                    <a:pt x="35683" y="16345"/>
                    <a:pt x="27300" y="21514"/>
                    <a:pt x="32900" y="34227"/>
                  </a:cubicBezTo>
                  <a:lnTo>
                    <a:pt x="42093" y="55182"/>
                  </a:lnTo>
                  <a:cubicBezTo>
                    <a:pt x="47307" y="66707"/>
                    <a:pt x="56183" y="63144"/>
                    <a:pt x="60903" y="61154"/>
                  </a:cubicBezTo>
                  <a:cubicBezTo>
                    <a:pt x="72527" y="56788"/>
                    <a:pt x="87743" y="51654"/>
                    <a:pt x="101340" y="51654"/>
                  </a:cubicBezTo>
                  <a:cubicBezTo>
                    <a:pt x="126983" y="51654"/>
                    <a:pt x="139769" y="62132"/>
                    <a:pt x="136563" y="82214"/>
                  </a:cubicBezTo>
                  <a:lnTo>
                    <a:pt x="135824" y="86719"/>
                  </a:lnTo>
                  <a:cubicBezTo>
                    <a:pt x="124954" y="85129"/>
                    <a:pt x="113982" y="84336"/>
                    <a:pt x="102995" y="84344"/>
                  </a:cubicBezTo>
                  <a:cubicBezTo>
                    <a:pt x="49350" y="84344"/>
                    <a:pt x="-2676" y="104181"/>
                    <a:pt x="107" y="164672"/>
                  </a:cubicBezTo>
                  <a:cubicBezTo>
                    <a:pt x="1692" y="203578"/>
                    <a:pt x="37726" y="224987"/>
                    <a:pt x="76965" y="224987"/>
                  </a:cubicBezTo>
                  <a:cubicBezTo>
                    <a:pt x="139029" y="224987"/>
                    <a:pt x="176261" y="198793"/>
                    <a:pt x="185066" y="148781"/>
                  </a:cubicBezTo>
                  <a:lnTo>
                    <a:pt x="195070" y="93599"/>
                  </a:lnTo>
                  <a:cubicBezTo>
                    <a:pt x="196310" y="86679"/>
                    <a:pt x="196983" y="79671"/>
                    <a:pt x="197078" y="72644"/>
                  </a:cubicBezTo>
                  <a:cubicBezTo>
                    <a:pt x="197078" y="26997"/>
                    <a:pt x="165376" y="0"/>
                    <a:pt x="111414" y="0"/>
                  </a:cubicBezTo>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6" name="Freeform: Shape 15">
              <a:extLst>
                <a:ext uri="{FF2B5EF4-FFF2-40B4-BE49-F238E27FC236}">
                  <a16:creationId xmlns:a16="http://schemas.microsoft.com/office/drawing/2014/main" id="{BD758E8A-3128-24DE-AF92-E3726AED8ED7}"/>
                </a:ext>
              </a:extLst>
            </p:cNvPr>
            <p:cNvSpPr/>
            <p:nvPr/>
          </p:nvSpPr>
          <p:spPr bwMode="gray">
            <a:xfrm>
              <a:off x="11317014" y="528322"/>
              <a:ext cx="101367" cy="217995"/>
            </a:xfrm>
            <a:custGeom>
              <a:avLst/>
              <a:gdLst>
                <a:gd name="connsiteX0" fmla="*/ 32742 w 101367"/>
                <a:gd name="connsiteY0" fmla="*/ 20703 h 217995"/>
                <a:gd name="connsiteX1" fmla="*/ 50354 w 101367"/>
                <a:gd name="connsiteY1" fmla="*/ 5197 h 217995"/>
                <a:gd name="connsiteX2" fmla="*/ 89100 w 101367"/>
                <a:gd name="connsiteY2" fmla="*/ 28 h 217995"/>
                <a:gd name="connsiteX3" fmla="*/ 101111 w 101367"/>
                <a:gd name="connsiteY3" fmla="*/ 12741 h 217995"/>
                <a:gd name="connsiteX4" fmla="*/ 67966 w 101367"/>
                <a:gd name="connsiteY4" fmla="*/ 200917 h 217995"/>
                <a:gd name="connsiteX5" fmla="*/ 50354 w 101367"/>
                <a:gd name="connsiteY5" fmla="*/ 217995 h 217995"/>
                <a:gd name="connsiteX6" fmla="*/ 11925 w 101367"/>
                <a:gd name="connsiteY6" fmla="*/ 217995 h 217995"/>
                <a:gd name="connsiteX7" fmla="*/ 301 w 101367"/>
                <a:gd name="connsiteY7" fmla="*/ 202907 h 217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367" h="217995">
                  <a:moveTo>
                    <a:pt x="32742" y="20703"/>
                  </a:moveTo>
                  <a:cubicBezTo>
                    <a:pt x="35137" y="7991"/>
                    <a:pt x="43943" y="6384"/>
                    <a:pt x="50354" y="5197"/>
                  </a:cubicBezTo>
                  <a:cubicBezTo>
                    <a:pt x="63154" y="2704"/>
                    <a:pt x="76092" y="978"/>
                    <a:pt x="89100" y="28"/>
                  </a:cubicBezTo>
                  <a:cubicBezTo>
                    <a:pt x="96708" y="-356"/>
                    <a:pt x="102696" y="3206"/>
                    <a:pt x="101111" y="12741"/>
                  </a:cubicBezTo>
                  <a:lnTo>
                    <a:pt x="67966" y="200917"/>
                  </a:lnTo>
                  <a:cubicBezTo>
                    <a:pt x="65993" y="211639"/>
                    <a:pt x="60921" y="217995"/>
                    <a:pt x="50354" y="217995"/>
                  </a:cubicBezTo>
                  <a:lnTo>
                    <a:pt x="11925" y="217995"/>
                  </a:lnTo>
                  <a:cubicBezTo>
                    <a:pt x="3506" y="217995"/>
                    <a:pt x="-1284" y="212826"/>
                    <a:pt x="301" y="202907"/>
                  </a:cubicBezTo>
                  <a:close/>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7" name="Freeform: Shape 16">
              <a:extLst>
                <a:ext uri="{FF2B5EF4-FFF2-40B4-BE49-F238E27FC236}">
                  <a16:creationId xmlns:a16="http://schemas.microsoft.com/office/drawing/2014/main" id="{432BC343-F34E-7686-D1B1-2D1FEC9A307E}"/>
                </a:ext>
              </a:extLst>
            </p:cNvPr>
            <p:cNvSpPr/>
            <p:nvPr/>
          </p:nvSpPr>
          <p:spPr bwMode="gray">
            <a:xfrm>
              <a:off x="11354598" y="433493"/>
              <a:ext cx="78368" cy="72259"/>
            </a:xfrm>
            <a:custGeom>
              <a:avLst/>
              <a:gdLst>
                <a:gd name="connsiteX0" fmla="*/ 43626 w 78368"/>
                <a:gd name="connsiteY0" fmla="*/ 0 h 72259"/>
                <a:gd name="connsiteX1" fmla="*/ 78039 w 78368"/>
                <a:gd name="connsiteY1" fmla="*/ 38103 h 72259"/>
                <a:gd name="connsiteX2" fmla="*/ 36018 w 78368"/>
                <a:gd name="connsiteY2" fmla="*/ 72260 h 72259"/>
                <a:gd name="connsiteX3" fmla="*/ 371 w 78368"/>
                <a:gd name="connsiteY3" fmla="*/ 34157 h 72259"/>
                <a:gd name="connsiteX4" fmla="*/ 43626 w 78368"/>
                <a:gd name="connsiteY4" fmla="*/ 0 h 722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368" h="72259">
                  <a:moveTo>
                    <a:pt x="43626" y="0"/>
                  </a:moveTo>
                  <a:cubicBezTo>
                    <a:pt x="65641" y="0"/>
                    <a:pt x="80822" y="16275"/>
                    <a:pt x="78039" y="38103"/>
                  </a:cubicBezTo>
                  <a:cubicBezTo>
                    <a:pt x="74834" y="57172"/>
                    <a:pt x="59618" y="72260"/>
                    <a:pt x="36018" y="72260"/>
                  </a:cubicBezTo>
                  <a:cubicBezTo>
                    <a:pt x="13968" y="72260"/>
                    <a:pt x="-2728" y="57172"/>
                    <a:pt x="371" y="34157"/>
                  </a:cubicBezTo>
                  <a:cubicBezTo>
                    <a:pt x="3189" y="16275"/>
                    <a:pt x="20378" y="0"/>
                    <a:pt x="43626" y="0"/>
                  </a:cubicBezTo>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sp>
          <p:nvSpPr>
            <p:cNvPr id="18" name="Freeform: Shape 17">
              <a:extLst>
                <a:ext uri="{FF2B5EF4-FFF2-40B4-BE49-F238E27FC236}">
                  <a16:creationId xmlns:a16="http://schemas.microsoft.com/office/drawing/2014/main" id="{7CA82076-F555-5528-C8D1-4DCA293394F1}"/>
                </a:ext>
              </a:extLst>
            </p:cNvPr>
            <p:cNvSpPr/>
            <p:nvPr/>
          </p:nvSpPr>
          <p:spPr bwMode="gray">
            <a:xfrm>
              <a:off x="11415524" y="527448"/>
              <a:ext cx="155645" cy="218868"/>
            </a:xfrm>
            <a:custGeom>
              <a:avLst/>
              <a:gdLst>
                <a:gd name="connsiteX0" fmla="*/ 24334 w 155645"/>
                <a:gd name="connsiteY0" fmla="*/ 67608 h 218868"/>
                <a:gd name="connsiteX1" fmla="*/ 110808 w 155645"/>
                <a:gd name="connsiteY1" fmla="*/ 133 h 218868"/>
                <a:gd name="connsiteX2" fmla="*/ 143637 w 155645"/>
                <a:gd name="connsiteY2" fmla="*/ 1705 h 218868"/>
                <a:gd name="connsiteX3" fmla="*/ 155260 w 155645"/>
                <a:gd name="connsiteY3" fmla="*/ 16792 h 218868"/>
                <a:gd name="connsiteX4" fmla="*/ 150047 w 155645"/>
                <a:gd name="connsiteY4" fmla="*/ 45012 h 218868"/>
                <a:gd name="connsiteX5" fmla="*/ 132436 w 155645"/>
                <a:gd name="connsiteY5" fmla="*/ 54896 h 218868"/>
                <a:gd name="connsiteX6" fmla="*/ 124475 w 155645"/>
                <a:gd name="connsiteY6" fmla="*/ 54896 h 218868"/>
                <a:gd name="connsiteX7" fmla="*/ 88406 w 155645"/>
                <a:gd name="connsiteY7" fmla="*/ 85490 h 218868"/>
                <a:gd name="connsiteX8" fmla="*/ 67976 w 155645"/>
                <a:gd name="connsiteY8" fmla="*/ 201790 h 218868"/>
                <a:gd name="connsiteX9" fmla="*/ 50364 w 155645"/>
                <a:gd name="connsiteY9" fmla="*/ 218869 h 218868"/>
                <a:gd name="connsiteX10" fmla="*/ 11900 w 155645"/>
                <a:gd name="connsiteY10" fmla="*/ 218869 h 218868"/>
                <a:gd name="connsiteX11" fmla="*/ 311 w 155645"/>
                <a:gd name="connsiteY11" fmla="*/ 203781 h 21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5645" h="218868">
                  <a:moveTo>
                    <a:pt x="24334" y="67608"/>
                  </a:moveTo>
                  <a:cubicBezTo>
                    <a:pt x="33527" y="16792"/>
                    <a:pt x="69949" y="133"/>
                    <a:pt x="110808" y="133"/>
                  </a:cubicBezTo>
                  <a:cubicBezTo>
                    <a:pt x="121777" y="-274"/>
                    <a:pt x="132760" y="252"/>
                    <a:pt x="143637" y="1705"/>
                  </a:cubicBezTo>
                  <a:cubicBezTo>
                    <a:pt x="153640" y="3311"/>
                    <a:pt x="156846" y="8480"/>
                    <a:pt x="155260" y="16792"/>
                  </a:cubicBezTo>
                  <a:lnTo>
                    <a:pt x="150047" y="45012"/>
                  </a:lnTo>
                  <a:cubicBezTo>
                    <a:pt x="148427" y="54512"/>
                    <a:pt x="140819" y="54896"/>
                    <a:pt x="132436" y="54896"/>
                  </a:cubicBezTo>
                  <a:lnTo>
                    <a:pt x="124475" y="54896"/>
                  </a:lnTo>
                  <a:cubicBezTo>
                    <a:pt x="102812" y="54896"/>
                    <a:pt x="92421" y="63243"/>
                    <a:pt x="88406" y="85490"/>
                  </a:cubicBezTo>
                  <a:lnTo>
                    <a:pt x="67976" y="201790"/>
                  </a:lnTo>
                  <a:cubicBezTo>
                    <a:pt x="66004" y="212512"/>
                    <a:pt x="60931" y="218869"/>
                    <a:pt x="50364" y="218869"/>
                  </a:cubicBezTo>
                  <a:lnTo>
                    <a:pt x="11900" y="218869"/>
                  </a:lnTo>
                  <a:cubicBezTo>
                    <a:pt x="3517" y="218869"/>
                    <a:pt x="-1309" y="213700"/>
                    <a:pt x="311" y="203781"/>
                  </a:cubicBezTo>
                  <a:close/>
                </a:path>
              </a:pathLst>
            </a:custGeom>
            <a:solidFill>
              <a:srgbClr val="FFFFFF"/>
            </a:solidFill>
            <a:ln w="3506" cap="flat">
              <a:noFill/>
              <a:prstDash val="solid"/>
              <a:miter/>
            </a:ln>
          </p:spPr>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srgbClr val="000000"/>
                </a:solidFill>
                <a:effectLst/>
                <a:uLnTx/>
                <a:uFillTx/>
                <a:latin typeface="Calibri"/>
                <a:ea typeface="+mn-ea"/>
                <a:cs typeface="+mn-cs"/>
              </a:endParaRPr>
            </a:p>
          </p:txBody>
        </p:sp>
      </p:grpSp>
      <p:sp>
        <p:nvSpPr>
          <p:cNvPr id="4" name="Textfeld 3">
            <a:extLst>
              <a:ext uri="{FF2B5EF4-FFF2-40B4-BE49-F238E27FC236}">
                <a16:creationId xmlns:a16="http://schemas.microsoft.com/office/drawing/2014/main" id="{AC46B8CA-593B-E35B-364E-5E869DD23773}"/>
              </a:ext>
            </a:extLst>
          </p:cNvPr>
          <p:cNvSpPr txBox="1"/>
          <p:nvPr/>
        </p:nvSpPr>
        <p:spPr>
          <a:xfrm>
            <a:off x="871865" y="869320"/>
            <a:ext cx="9577064" cy="913070"/>
          </a:xfrm>
          <a:prstGeom prst="rect">
            <a:avLst/>
          </a:prstGeom>
          <a:noFill/>
        </p:spPr>
        <p:txBody>
          <a:bodyPr wrap="square">
            <a:spAutoFit/>
          </a:bodyPr>
          <a:lstStyle/>
          <a:p>
            <a:r>
              <a:rPr lang="en-US" sz="4000" b="1" baseline="30000">
                <a:solidFill>
                  <a:schemeClr val="bg1"/>
                </a:solidFill>
              </a:rPr>
              <a:t>Inselspital </a:t>
            </a:r>
          </a:p>
          <a:p>
            <a:r>
              <a:rPr lang="en-US" sz="4000" b="1" baseline="30000">
                <a:solidFill>
                  <a:schemeClr val="bg1"/>
                </a:solidFill>
                <a:latin typeface="+mj-lt"/>
              </a:rPr>
              <a:t>Bern</a:t>
            </a:r>
            <a:r>
              <a:rPr lang="en-CA" sz="4000" b="1" baseline="30000">
                <a:solidFill>
                  <a:schemeClr val="bg1"/>
                </a:solidFill>
                <a:latin typeface="+mj-lt"/>
              </a:rPr>
              <a:t>, Switzerland</a:t>
            </a:r>
            <a:endParaRPr lang="en-CA" sz="4000" b="1" i="0" u="none" strike="noStrike" baseline="30000" noProof="0">
              <a:solidFill>
                <a:schemeClr val="bg1"/>
              </a:solidFill>
              <a:latin typeface="+mj-lt"/>
            </a:endParaRPr>
          </a:p>
        </p:txBody>
      </p:sp>
      <p:pic>
        <p:nvPicPr>
          <p:cNvPr id="5" name="Graphic 4" descr="Germ with solid fill">
            <a:extLst>
              <a:ext uri="{FF2B5EF4-FFF2-40B4-BE49-F238E27FC236}">
                <a16:creationId xmlns:a16="http://schemas.microsoft.com/office/drawing/2014/main" id="{D99C6316-6E00-D5A2-863C-6016EDFB9CB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0556171" y="5295140"/>
            <a:ext cx="1309178" cy="1309178"/>
          </a:xfrm>
          <a:prstGeom prst="rect">
            <a:avLst/>
          </a:prstGeom>
        </p:spPr>
      </p:pic>
      <p:sp>
        <p:nvSpPr>
          <p:cNvPr id="6" name="Rectangle: Rounded Corners 5">
            <a:extLst>
              <a:ext uri="{FF2B5EF4-FFF2-40B4-BE49-F238E27FC236}">
                <a16:creationId xmlns:a16="http://schemas.microsoft.com/office/drawing/2014/main" id="{B401E387-1D5C-952F-95D2-D30C3C0718FB}"/>
              </a:ext>
            </a:extLst>
          </p:cNvPr>
          <p:cNvSpPr/>
          <p:nvPr/>
        </p:nvSpPr>
        <p:spPr>
          <a:xfrm>
            <a:off x="965869" y="2055465"/>
            <a:ext cx="2478024" cy="2821336"/>
          </a:xfrm>
          <a:prstGeom prst="roundRect">
            <a:avLst>
              <a:gd name="adj" fmla="val 7348"/>
            </a:avLst>
          </a:prstGeom>
          <a:solidFill>
            <a:srgbClr val="016AB3">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lstStyle/>
          <a:p>
            <a:r>
              <a:rPr lang="en-US" sz="1400"/>
              <a:t>University Hospital in the capital city of Switzerland. </a:t>
            </a:r>
          </a:p>
          <a:p>
            <a:endParaRPr lang="en-US" sz="1400"/>
          </a:p>
          <a:p>
            <a:r>
              <a:rPr lang="en-US" sz="1400"/>
              <a:t>As a university hospital, the </a:t>
            </a:r>
            <a:r>
              <a:rPr lang="en-US" sz="1400" err="1"/>
              <a:t>Inselspital</a:t>
            </a:r>
            <a:r>
              <a:rPr lang="en-US" sz="1400"/>
              <a:t> occupies an important position in the Swiss healthcare system.</a:t>
            </a:r>
          </a:p>
          <a:p>
            <a:endParaRPr lang="en-US" sz="1400"/>
          </a:p>
          <a:p>
            <a:r>
              <a:rPr lang="en-US" sz="1400"/>
              <a:t>DL systems: 6 </a:t>
            </a:r>
          </a:p>
          <a:p>
            <a:r>
              <a:rPr lang="en-US" sz="1400"/>
              <a:t>Total load sizing: 1’651 kg/h</a:t>
            </a:r>
          </a:p>
        </p:txBody>
      </p:sp>
    </p:spTree>
    <p:extLst>
      <p:ext uri="{BB962C8B-B14F-4D97-AF65-F5344CB8AC3E}">
        <p14:creationId xmlns:p14="http://schemas.microsoft.com/office/powerpoint/2010/main" val="2241697380"/>
      </p:ext>
    </p:extLst>
  </p:cSld>
  <p:clrMapOvr>
    <a:masterClrMapping/>
  </p:clrMapOvr>
  <p:transition spd="slow">
    <p:wipe/>
  </p:transition>
</p:sld>
</file>

<file path=ppt/tags/tag1.xml><?xml version="1.0" encoding="utf-8"?>
<p:tagLst xmlns:a="http://schemas.openxmlformats.org/drawingml/2006/main" xmlns:r="http://schemas.openxmlformats.org/officeDocument/2006/relationships" xmlns:p="http://schemas.openxmlformats.org/presentationml/2006/main">
  <p:tag name="SHAPETYPE" val="Logo"/>
</p:tagLst>
</file>

<file path=ppt/tags/tag10.xml><?xml version="1.0" encoding="utf-8"?>
<p:tagLst xmlns:a="http://schemas.openxmlformats.org/drawingml/2006/main" xmlns:r="http://schemas.openxmlformats.org/officeDocument/2006/relationships" xmlns:p="http://schemas.openxmlformats.org/presentationml/2006/main">
  <p:tag name="DUPLICATEONIMAGE" val="True"/>
  <p:tag name="SHAPETYPE" val="Logo"/>
</p:tagLst>
</file>

<file path=ppt/tags/tag11.xml><?xml version="1.0" encoding="utf-8"?>
<p:tagLst xmlns:a="http://schemas.openxmlformats.org/drawingml/2006/main" xmlns:r="http://schemas.openxmlformats.org/officeDocument/2006/relationships" xmlns:p="http://schemas.openxmlformats.org/presentationml/2006/main">
  <p:tag name="DUPLICATEONIMAGE" val="True"/>
  <p:tag name="SHAPETYPE" val="Logo"/>
</p:tagLst>
</file>

<file path=ppt/tags/tag12.xml><?xml version="1.0" encoding="utf-8"?>
<p:tagLst xmlns:a="http://schemas.openxmlformats.org/drawingml/2006/main" xmlns:r="http://schemas.openxmlformats.org/officeDocument/2006/relationships" xmlns:p="http://schemas.openxmlformats.org/presentationml/2006/main">
  <p:tag name="DUPLICATEONIMAGE" val="True"/>
  <p:tag name="SHAPETYPE" val="Logo"/>
</p:tagLst>
</file>

<file path=ppt/tags/tag13.xml><?xml version="1.0" encoding="utf-8"?>
<p:tagLst xmlns:a="http://schemas.openxmlformats.org/drawingml/2006/main" xmlns:r="http://schemas.openxmlformats.org/officeDocument/2006/relationships" xmlns:p="http://schemas.openxmlformats.org/presentationml/2006/main">
  <p:tag name="DUPLICATEONIMAGE" val="True"/>
  <p:tag name="SHAPETYPE" val="Logo"/>
</p:tagLst>
</file>

<file path=ppt/tags/tag14.xml><?xml version="1.0" encoding="utf-8"?>
<p:tagLst xmlns:a="http://schemas.openxmlformats.org/drawingml/2006/main" xmlns:r="http://schemas.openxmlformats.org/officeDocument/2006/relationships" xmlns:p="http://schemas.openxmlformats.org/presentationml/2006/main">
  <p:tag name="DUPLICATEONIMAGE" val="True"/>
  <p:tag name="SHAPETYPE" val="Logo"/>
</p:tagLst>
</file>

<file path=ppt/tags/tag15.xml><?xml version="1.0" encoding="utf-8"?>
<p:tagLst xmlns:a="http://schemas.openxmlformats.org/drawingml/2006/main" xmlns:r="http://schemas.openxmlformats.org/officeDocument/2006/relationships" xmlns:p="http://schemas.openxmlformats.org/presentationml/2006/main">
  <p:tag name="DUPLICATEONIMAGE" val="True"/>
  <p:tag name="SHAPETYPE" val="Logo"/>
</p:tagLst>
</file>

<file path=ppt/tags/tag16.xml><?xml version="1.0" encoding="utf-8"?>
<p:tagLst xmlns:a="http://schemas.openxmlformats.org/drawingml/2006/main" xmlns:r="http://schemas.openxmlformats.org/officeDocument/2006/relationships" xmlns:p="http://schemas.openxmlformats.org/presentationml/2006/main">
  <p:tag name="DUPLICATEONIMAGE" val="True"/>
  <p:tag name="SHAPETYPE" val="Logo"/>
</p:tagLst>
</file>

<file path=ppt/tags/tag17.xml><?xml version="1.0" encoding="utf-8"?>
<p:tagLst xmlns:a="http://schemas.openxmlformats.org/drawingml/2006/main" xmlns:r="http://schemas.openxmlformats.org/officeDocument/2006/relationships" xmlns:p="http://schemas.openxmlformats.org/presentationml/2006/main">
  <p:tag name="DUPLICATEONIMAGE" val="True"/>
  <p:tag name="SHAPETYPE" val="Logo"/>
</p:tagLst>
</file>

<file path=ppt/tags/tag18.xml><?xml version="1.0" encoding="utf-8"?>
<p:tagLst xmlns:a="http://schemas.openxmlformats.org/drawingml/2006/main" xmlns:r="http://schemas.openxmlformats.org/officeDocument/2006/relationships" xmlns:p="http://schemas.openxmlformats.org/presentationml/2006/main">
  <p:tag name="DUPLICATEONIMAGE" val="True"/>
  <p:tag name="SHAPETYPE" val="Logo"/>
</p:tagLst>
</file>

<file path=ppt/tags/tag19.xml><?xml version="1.0" encoding="utf-8"?>
<p:tagLst xmlns:a="http://schemas.openxmlformats.org/drawingml/2006/main" xmlns:r="http://schemas.openxmlformats.org/officeDocument/2006/relationships" xmlns:p="http://schemas.openxmlformats.org/presentationml/2006/main">
  <p:tag name="DUPLICATEONIMAGE" val="True"/>
  <p:tag name="SHAPETYPE" val="Logo"/>
</p:tagLst>
</file>

<file path=ppt/tags/tag2.xml><?xml version="1.0" encoding="utf-8"?>
<p:tagLst xmlns:a="http://schemas.openxmlformats.org/drawingml/2006/main" xmlns:r="http://schemas.openxmlformats.org/officeDocument/2006/relationships" xmlns:p="http://schemas.openxmlformats.org/presentationml/2006/main">
  <p:tag name="SHAPETYPE" val="Logo"/>
</p:tagLst>
</file>

<file path=ppt/tags/tag20.xml><?xml version="1.0" encoding="utf-8"?>
<p:tagLst xmlns:a="http://schemas.openxmlformats.org/drawingml/2006/main" xmlns:r="http://schemas.openxmlformats.org/officeDocument/2006/relationships" xmlns:p="http://schemas.openxmlformats.org/presentationml/2006/main">
  <p:tag name="DUPLICATEONIMAGE" val="True"/>
  <p:tag name="SHAPETYPE" val="Logo"/>
</p:tagLst>
</file>

<file path=ppt/tags/tag21.xml><?xml version="1.0" encoding="utf-8"?>
<p:tagLst xmlns:a="http://schemas.openxmlformats.org/drawingml/2006/main" xmlns:r="http://schemas.openxmlformats.org/officeDocument/2006/relationships" xmlns:p="http://schemas.openxmlformats.org/presentationml/2006/main">
  <p:tag name="DUPLICATEONIMAGE" val="True"/>
  <p:tag name="SHAPETYPE" val="Logo"/>
</p:tagLst>
</file>

<file path=ppt/tags/tag3.xml><?xml version="1.0" encoding="utf-8"?>
<p:tagLst xmlns:a="http://schemas.openxmlformats.org/drawingml/2006/main" xmlns:r="http://schemas.openxmlformats.org/officeDocument/2006/relationships" xmlns:p="http://schemas.openxmlformats.org/presentationml/2006/main">
  <p:tag name="DUPLICATEONIMAGE" val="True"/>
  <p:tag name="SHAPETYPE" val="Logo"/>
</p:tagLst>
</file>

<file path=ppt/tags/tag4.xml><?xml version="1.0" encoding="utf-8"?>
<p:tagLst xmlns:a="http://schemas.openxmlformats.org/drawingml/2006/main" xmlns:r="http://schemas.openxmlformats.org/officeDocument/2006/relationships" xmlns:p="http://schemas.openxmlformats.org/presentationml/2006/main">
  <p:tag name="DUPLICATEONIMAGE" val="True"/>
  <p:tag name="SHAPETYPE" val="Logo"/>
</p:tagLst>
</file>

<file path=ppt/tags/tag5.xml><?xml version="1.0" encoding="utf-8"?>
<p:tagLst xmlns:a="http://schemas.openxmlformats.org/drawingml/2006/main" xmlns:r="http://schemas.openxmlformats.org/officeDocument/2006/relationships" xmlns:p="http://schemas.openxmlformats.org/presentationml/2006/main">
  <p:tag name="SHAPETYPE" val="Logo"/>
</p:tagLst>
</file>

<file path=ppt/tags/tag6.xml><?xml version="1.0" encoding="utf-8"?>
<p:tagLst xmlns:a="http://schemas.openxmlformats.org/drawingml/2006/main" xmlns:r="http://schemas.openxmlformats.org/officeDocument/2006/relationships" xmlns:p="http://schemas.openxmlformats.org/presentationml/2006/main">
  <p:tag name="SHAPETYPE" val="Logo"/>
</p:tagLst>
</file>

<file path=ppt/tags/tag7.xml><?xml version="1.0" encoding="utf-8"?>
<p:tagLst xmlns:a="http://schemas.openxmlformats.org/drawingml/2006/main" xmlns:r="http://schemas.openxmlformats.org/officeDocument/2006/relationships" xmlns:p="http://schemas.openxmlformats.org/presentationml/2006/main">
  <p:tag name="DUPLICATEONIMAGE" val="True"/>
  <p:tag name="SHAPETYPE" val="Claim"/>
</p:tagLst>
</file>

<file path=ppt/tags/tag8.xml><?xml version="1.0" encoding="utf-8"?>
<p:tagLst xmlns:a="http://schemas.openxmlformats.org/drawingml/2006/main" xmlns:r="http://schemas.openxmlformats.org/officeDocument/2006/relationships" xmlns:p="http://schemas.openxmlformats.org/presentationml/2006/main">
  <p:tag name="SHAPETYPE" val="Logo"/>
</p:tagLst>
</file>

<file path=ppt/tags/tag9.xml><?xml version="1.0" encoding="utf-8"?>
<p:tagLst xmlns:a="http://schemas.openxmlformats.org/drawingml/2006/main" xmlns:r="http://schemas.openxmlformats.org/officeDocument/2006/relationships" xmlns:p="http://schemas.openxmlformats.org/presentationml/2006/main">
  <p:tag name="DUPLICATEONIMAGE" val="True"/>
  <p:tag name="SHAPETYPE" val="Logo"/>
</p:tagLst>
</file>

<file path=ppt/theme/theme1.xml><?xml version="1.0" encoding="utf-8"?>
<a:theme xmlns:a="http://schemas.openxmlformats.org/drawingml/2006/main" name="Title Slide">
  <a:themeElements>
    <a:clrScheme name="Condair">
      <a:dk1>
        <a:srgbClr val="000000"/>
      </a:dk1>
      <a:lt1>
        <a:srgbClr val="FFFFFF"/>
      </a:lt1>
      <a:dk2>
        <a:srgbClr val="000000"/>
      </a:dk2>
      <a:lt2>
        <a:srgbClr val="FFFFFF"/>
      </a:lt2>
      <a:accent1>
        <a:srgbClr val="016AB3"/>
      </a:accent1>
      <a:accent2>
        <a:srgbClr val="8BB3DB"/>
      </a:accent2>
      <a:accent3>
        <a:srgbClr val="D0E1F2"/>
      </a:accent3>
      <a:accent4>
        <a:srgbClr val="83AC77"/>
      </a:accent4>
      <a:accent5>
        <a:srgbClr val="E0A03A"/>
      </a:accent5>
      <a:accent6>
        <a:srgbClr val="F1DB0E"/>
      </a:accent6>
      <a:hlink>
        <a:srgbClr val="0563C1"/>
      </a:hlink>
      <a:folHlink>
        <a:srgbClr val="954F72"/>
      </a:folHlink>
    </a:clrScheme>
    <a:fontScheme name="Condair">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custClrLst>
    <a:custClr name="Primary Blue">
      <a:srgbClr val="016AB3"/>
    </a:custClr>
    <a:custClr name="Primary Dark Blue">
      <a:srgbClr val="16365D"/>
    </a:custClr>
    <a:custClr name="Primary Green">
      <a:srgbClr val="ABD052"/>
    </a:custClr>
    <a:custClr name="Empty Area">
      <a:srgbClr val="FFFFFF"/>
    </a:custClr>
    <a:custClr name="Empty Area">
      <a:srgbClr val="FFFFFF"/>
    </a:custClr>
    <a:custClr name="Empty Area">
      <a:srgbClr val="FFFFFF"/>
    </a:custClr>
    <a:custClr name="Empty Area">
      <a:srgbClr val="FFFFFF"/>
    </a:custClr>
    <a:custClr name="Empty Area">
      <a:srgbClr val="FFFFFF"/>
    </a:custClr>
    <a:custClr name="Empty Area">
      <a:srgbClr val="FFFFFF"/>
    </a:custClr>
    <a:custClr name="Empty Area">
      <a:srgbClr val="FFFFFF"/>
    </a:custClr>
    <a:custClr name="Secondary Medium Blue">
      <a:srgbClr val="8BB3DB"/>
    </a:custClr>
    <a:custClr name="Secondary Light Blue">
      <a:srgbClr val="D0E1F2"/>
    </a:custClr>
    <a:custClr name="Secondary Sand">
      <a:srgbClr val="F7E1B9"/>
    </a:custClr>
    <a:custClr name="Secondary Dark Grey">
      <a:srgbClr val="78797B"/>
    </a:custClr>
    <a:custClr name="Secondary Medium Grey">
      <a:srgbClr val="BFBFC0"/>
    </a:custClr>
    <a:custClr name="Secondary Light Grey">
      <a:srgbClr val="E0E1E1"/>
    </a:custClr>
    <a:custClr name="Empty Area">
      <a:srgbClr val="FFFFFF"/>
    </a:custClr>
    <a:custClr name="Empty Area">
      <a:srgbClr val="FFFFFF"/>
    </a:custClr>
    <a:custClr name="Empty Area">
      <a:srgbClr val="FFFFFF"/>
    </a:custClr>
    <a:custClr name="Empty Area">
      <a:srgbClr val="FFFFFF"/>
    </a:custClr>
    <a:custClr name="Tertiary Blue">
      <a:srgbClr val="5F8AC7"/>
    </a:custClr>
    <a:custClr name="Tertiary Yellow">
      <a:srgbClr val="F1DB0E"/>
    </a:custClr>
    <a:custClr name="Tertiary Orange">
      <a:srgbClr val="E0A03A"/>
    </a:custClr>
    <a:custClr name="Tertiary Fuschia">
      <a:srgbClr val="CD2564"/>
    </a:custClr>
    <a:custClr name="Tertiary Purple">
      <a:srgbClr val="7666A7"/>
    </a:custClr>
    <a:custClr name="Tertiary Dark Green">
      <a:srgbClr val="02716B"/>
    </a:custClr>
    <a:custClr name="Tertiary Olive Green">
      <a:srgbClr val="83AC77"/>
    </a:custClr>
    <a:custClr name="Tertiary Aqua">
      <a:srgbClr val="33ADC5"/>
    </a:custClr>
    <a:custClr name="Tertiary Blue Grey">
      <a:srgbClr val="8099B7"/>
    </a:custClr>
    <a:custClr name="Empty Area">
      <a:srgbClr val="FFFFFF"/>
    </a:custClr>
  </a:custClrLst>
  <a:extLst>
    <a:ext uri="{05A4C25C-085E-4340-85A3-A5531E510DB2}">
      <thm15:themeFamily xmlns:thm15="http://schemas.microsoft.com/office/thememl/2012/main" name="Condair.potx" id="{67A6E781-918A-40E4-B58A-7F31CEDF6C8A}" vid="{298AEAA5-F264-4CA2-AD4A-0B0DC7A28628}"/>
    </a:ext>
  </a:ext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Condair">
    <a:dk1>
      <a:srgbClr val="000000"/>
    </a:dk1>
    <a:lt1>
      <a:srgbClr val="FFFFFF"/>
    </a:lt1>
    <a:dk2>
      <a:srgbClr val="000000"/>
    </a:dk2>
    <a:lt2>
      <a:srgbClr val="FFFFFF"/>
    </a:lt2>
    <a:accent1>
      <a:srgbClr val="016AB3"/>
    </a:accent1>
    <a:accent2>
      <a:srgbClr val="8BB3DB"/>
    </a:accent2>
    <a:accent3>
      <a:srgbClr val="D0E1F2"/>
    </a:accent3>
    <a:accent4>
      <a:srgbClr val="83AC77"/>
    </a:accent4>
    <a:accent5>
      <a:srgbClr val="E0A03A"/>
    </a:accent5>
    <a:accent6>
      <a:srgbClr val="F1DB0E"/>
    </a:accent6>
    <a:hlink>
      <a:srgbClr val="0563C1"/>
    </a:hlink>
    <a:folHlink>
      <a:srgbClr val="954F72"/>
    </a:folHlink>
  </a:clrScheme>
</a:themeOverride>
</file>

<file path=ppt/theme/themeOverride10.xml><?xml version="1.0" encoding="utf-8"?>
<a:themeOverride xmlns:a="http://schemas.openxmlformats.org/drawingml/2006/main">
  <a:clrScheme name="Condair">
    <a:dk1>
      <a:srgbClr val="000000"/>
    </a:dk1>
    <a:lt1>
      <a:srgbClr val="FFFFFF"/>
    </a:lt1>
    <a:dk2>
      <a:srgbClr val="000000"/>
    </a:dk2>
    <a:lt2>
      <a:srgbClr val="FFFFFF"/>
    </a:lt2>
    <a:accent1>
      <a:srgbClr val="016AB3"/>
    </a:accent1>
    <a:accent2>
      <a:srgbClr val="8BB3DB"/>
    </a:accent2>
    <a:accent3>
      <a:srgbClr val="D0E1F2"/>
    </a:accent3>
    <a:accent4>
      <a:srgbClr val="83AC77"/>
    </a:accent4>
    <a:accent5>
      <a:srgbClr val="E0A03A"/>
    </a:accent5>
    <a:accent6>
      <a:srgbClr val="F1DB0E"/>
    </a:accent6>
    <a:hlink>
      <a:srgbClr val="0563C1"/>
    </a:hlink>
    <a:folHlink>
      <a:srgbClr val="954F72"/>
    </a:folHlink>
  </a:clrScheme>
</a:themeOverride>
</file>

<file path=ppt/theme/themeOverride11.xml><?xml version="1.0" encoding="utf-8"?>
<a:themeOverride xmlns:a="http://schemas.openxmlformats.org/drawingml/2006/main">
  <a:clrScheme name="Condair">
    <a:dk1>
      <a:srgbClr val="000000"/>
    </a:dk1>
    <a:lt1>
      <a:srgbClr val="FFFFFF"/>
    </a:lt1>
    <a:dk2>
      <a:srgbClr val="000000"/>
    </a:dk2>
    <a:lt2>
      <a:srgbClr val="FFFFFF"/>
    </a:lt2>
    <a:accent1>
      <a:srgbClr val="016AB3"/>
    </a:accent1>
    <a:accent2>
      <a:srgbClr val="8BB3DB"/>
    </a:accent2>
    <a:accent3>
      <a:srgbClr val="D0E1F2"/>
    </a:accent3>
    <a:accent4>
      <a:srgbClr val="83AC77"/>
    </a:accent4>
    <a:accent5>
      <a:srgbClr val="E0A03A"/>
    </a:accent5>
    <a:accent6>
      <a:srgbClr val="F1DB0E"/>
    </a:accent6>
    <a:hlink>
      <a:srgbClr val="0563C1"/>
    </a:hlink>
    <a:folHlink>
      <a:srgbClr val="954F72"/>
    </a:folHlink>
  </a:clrScheme>
</a:themeOverride>
</file>

<file path=ppt/theme/themeOverride12.xml><?xml version="1.0" encoding="utf-8"?>
<a:themeOverride xmlns:a="http://schemas.openxmlformats.org/drawingml/2006/main">
  <a:clrScheme name="Condair">
    <a:dk1>
      <a:srgbClr val="000000"/>
    </a:dk1>
    <a:lt1>
      <a:srgbClr val="FFFFFF"/>
    </a:lt1>
    <a:dk2>
      <a:srgbClr val="000000"/>
    </a:dk2>
    <a:lt2>
      <a:srgbClr val="FFFFFF"/>
    </a:lt2>
    <a:accent1>
      <a:srgbClr val="016AB3"/>
    </a:accent1>
    <a:accent2>
      <a:srgbClr val="8BB3DB"/>
    </a:accent2>
    <a:accent3>
      <a:srgbClr val="D0E1F2"/>
    </a:accent3>
    <a:accent4>
      <a:srgbClr val="83AC77"/>
    </a:accent4>
    <a:accent5>
      <a:srgbClr val="E0A03A"/>
    </a:accent5>
    <a:accent6>
      <a:srgbClr val="F1DB0E"/>
    </a:accent6>
    <a:hlink>
      <a:srgbClr val="0563C1"/>
    </a:hlink>
    <a:folHlink>
      <a:srgbClr val="954F72"/>
    </a:folHlink>
  </a:clrScheme>
</a:themeOverride>
</file>

<file path=ppt/theme/themeOverride13.xml><?xml version="1.0" encoding="utf-8"?>
<a:themeOverride xmlns:a="http://schemas.openxmlformats.org/drawingml/2006/main">
  <a:clrScheme name="Condair">
    <a:dk1>
      <a:srgbClr val="000000"/>
    </a:dk1>
    <a:lt1>
      <a:srgbClr val="FFFFFF"/>
    </a:lt1>
    <a:dk2>
      <a:srgbClr val="000000"/>
    </a:dk2>
    <a:lt2>
      <a:srgbClr val="FFFFFF"/>
    </a:lt2>
    <a:accent1>
      <a:srgbClr val="016AB3"/>
    </a:accent1>
    <a:accent2>
      <a:srgbClr val="8BB3DB"/>
    </a:accent2>
    <a:accent3>
      <a:srgbClr val="D0E1F2"/>
    </a:accent3>
    <a:accent4>
      <a:srgbClr val="83AC77"/>
    </a:accent4>
    <a:accent5>
      <a:srgbClr val="E0A03A"/>
    </a:accent5>
    <a:accent6>
      <a:srgbClr val="F1DB0E"/>
    </a:accent6>
    <a:hlink>
      <a:srgbClr val="0563C1"/>
    </a:hlink>
    <a:folHlink>
      <a:srgbClr val="954F72"/>
    </a:folHlink>
  </a:clrScheme>
</a:themeOverride>
</file>

<file path=ppt/theme/themeOverride14.xml><?xml version="1.0" encoding="utf-8"?>
<a:themeOverride xmlns:a="http://schemas.openxmlformats.org/drawingml/2006/main">
  <a:clrScheme name="Condair">
    <a:dk1>
      <a:srgbClr val="000000"/>
    </a:dk1>
    <a:lt1>
      <a:srgbClr val="FFFFFF"/>
    </a:lt1>
    <a:dk2>
      <a:srgbClr val="000000"/>
    </a:dk2>
    <a:lt2>
      <a:srgbClr val="FFFFFF"/>
    </a:lt2>
    <a:accent1>
      <a:srgbClr val="016AB3"/>
    </a:accent1>
    <a:accent2>
      <a:srgbClr val="8BB3DB"/>
    </a:accent2>
    <a:accent3>
      <a:srgbClr val="D0E1F2"/>
    </a:accent3>
    <a:accent4>
      <a:srgbClr val="83AC77"/>
    </a:accent4>
    <a:accent5>
      <a:srgbClr val="E0A03A"/>
    </a:accent5>
    <a:accent6>
      <a:srgbClr val="F1DB0E"/>
    </a:accent6>
    <a:hlink>
      <a:srgbClr val="0563C1"/>
    </a:hlink>
    <a:folHlink>
      <a:srgbClr val="954F72"/>
    </a:folHlink>
  </a:clrScheme>
</a:themeOverride>
</file>

<file path=ppt/theme/themeOverride15.xml><?xml version="1.0" encoding="utf-8"?>
<a:themeOverride xmlns:a="http://schemas.openxmlformats.org/drawingml/2006/main">
  <a:clrScheme name="Condair">
    <a:dk1>
      <a:srgbClr val="000000"/>
    </a:dk1>
    <a:lt1>
      <a:srgbClr val="FFFFFF"/>
    </a:lt1>
    <a:dk2>
      <a:srgbClr val="000000"/>
    </a:dk2>
    <a:lt2>
      <a:srgbClr val="FFFFFF"/>
    </a:lt2>
    <a:accent1>
      <a:srgbClr val="016AB3"/>
    </a:accent1>
    <a:accent2>
      <a:srgbClr val="8BB3DB"/>
    </a:accent2>
    <a:accent3>
      <a:srgbClr val="D0E1F2"/>
    </a:accent3>
    <a:accent4>
      <a:srgbClr val="83AC77"/>
    </a:accent4>
    <a:accent5>
      <a:srgbClr val="E0A03A"/>
    </a:accent5>
    <a:accent6>
      <a:srgbClr val="F1DB0E"/>
    </a:accent6>
    <a:hlink>
      <a:srgbClr val="0563C1"/>
    </a:hlink>
    <a:folHlink>
      <a:srgbClr val="954F72"/>
    </a:folHlink>
  </a:clrScheme>
</a:themeOverride>
</file>

<file path=ppt/theme/themeOverride2.xml><?xml version="1.0" encoding="utf-8"?>
<a:themeOverride xmlns:a="http://schemas.openxmlformats.org/drawingml/2006/main">
  <a:clrScheme name="Condair">
    <a:dk1>
      <a:srgbClr val="000000"/>
    </a:dk1>
    <a:lt1>
      <a:srgbClr val="FFFFFF"/>
    </a:lt1>
    <a:dk2>
      <a:srgbClr val="000000"/>
    </a:dk2>
    <a:lt2>
      <a:srgbClr val="FFFFFF"/>
    </a:lt2>
    <a:accent1>
      <a:srgbClr val="016AB3"/>
    </a:accent1>
    <a:accent2>
      <a:srgbClr val="8BB3DB"/>
    </a:accent2>
    <a:accent3>
      <a:srgbClr val="D0E1F2"/>
    </a:accent3>
    <a:accent4>
      <a:srgbClr val="83AC77"/>
    </a:accent4>
    <a:accent5>
      <a:srgbClr val="E0A03A"/>
    </a:accent5>
    <a:accent6>
      <a:srgbClr val="F1DB0E"/>
    </a:accent6>
    <a:hlink>
      <a:srgbClr val="0563C1"/>
    </a:hlink>
    <a:folHlink>
      <a:srgbClr val="954F72"/>
    </a:folHlink>
  </a:clrScheme>
</a:themeOverride>
</file>

<file path=ppt/theme/themeOverride3.xml><?xml version="1.0" encoding="utf-8"?>
<a:themeOverride xmlns:a="http://schemas.openxmlformats.org/drawingml/2006/main">
  <a:clrScheme name="Condair">
    <a:dk1>
      <a:srgbClr val="000000"/>
    </a:dk1>
    <a:lt1>
      <a:srgbClr val="FFFFFF"/>
    </a:lt1>
    <a:dk2>
      <a:srgbClr val="000000"/>
    </a:dk2>
    <a:lt2>
      <a:srgbClr val="FFFFFF"/>
    </a:lt2>
    <a:accent1>
      <a:srgbClr val="016AB3"/>
    </a:accent1>
    <a:accent2>
      <a:srgbClr val="8BB3DB"/>
    </a:accent2>
    <a:accent3>
      <a:srgbClr val="D0E1F2"/>
    </a:accent3>
    <a:accent4>
      <a:srgbClr val="83AC77"/>
    </a:accent4>
    <a:accent5>
      <a:srgbClr val="E0A03A"/>
    </a:accent5>
    <a:accent6>
      <a:srgbClr val="F1DB0E"/>
    </a:accent6>
    <a:hlink>
      <a:srgbClr val="0563C1"/>
    </a:hlink>
    <a:folHlink>
      <a:srgbClr val="954F72"/>
    </a:folHlink>
  </a:clrScheme>
</a:themeOverride>
</file>

<file path=ppt/theme/themeOverride4.xml><?xml version="1.0" encoding="utf-8"?>
<a:themeOverride xmlns:a="http://schemas.openxmlformats.org/drawingml/2006/main">
  <a:clrScheme name="Condair">
    <a:dk1>
      <a:srgbClr val="000000"/>
    </a:dk1>
    <a:lt1>
      <a:srgbClr val="FFFFFF"/>
    </a:lt1>
    <a:dk2>
      <a:srgbClr val="000000"/>
    </a:dk2>
    <a:lt2>
      <a:srgbClr val="FFFFFF"/>
    </a:lt2>
    <a:accent1>
      <a:srgbClr val="016AB3"/>
    </a:accent1>
    <a:accent2>
      <a:srgbClr val="8BB3DB"/>
    </a:accent2>
    <a:accent3>
      <a:srgbClr val="D0E1F2"/>
    </a:accent3>
    <a:accent4>
      <a:srgbClr val="83AC77"/>
    </a:accent4>
    <a:accent5>
      <a:srgbClr val="E0A03A"/>
    </a:accent5>
    <a:accent6>
      <a:srgbClr val="F1DB0E"/>
    </a:accent6>
    <a:hlink>
      <a:srgbClr val="0563C1"/>
    </a:hlink>
    <a:folHlink>
      <a:srgbClr val="954F72"/>
    </a:folHlink>
  </a:clrScheme>
</a:themeOverride>
</file>

<file path=ppt/theme/themeOverride5.xml><?xml version="1.0" encoding="utf-8"?>
<a:themeOverride xmlns:a="http://schemas.openxmlformats.org/drawingml/2006/main">
  <a:clrScheme name="Condair">
    <a:dk1>
      <a:srgbClr val="000000"/>
    </a:dk1>
    <a:lt1>
      <a:srgbClr val="FFFFFF"/>
    </a:lt1>
    <a:dk2>
      <a:srgbClr val="000000"/>
    </a:dk2>
    <a:lt2>
      <a:srgbClr val="FFFFFF"/>
    </a:lt2>
    <a:accent1>
      <a:srgbClr val="016AB3"/>
    </a:accent1>
    <a:accent2>
      <a:srgbClr val="8BB3DB"/>
    </a:accent2>
    <a:accent3>
      <a:srgbClr val="D0E1F2"/>
    </a:accent3>
    <a:accent4>
      <a:srgbClr val="83AC77"/>
    </a:accent4>
    <a:accent5>
      <a:srgbClr val="E0A03A"/>
    </a:accent5>
    <a:accent6>
      <a:srgbClr val="F1DB0E"/>
    </a:accent6>
    <a:hlink>
      <a:srgbClr val="0563C1"/>
    </a:hlink>
    <a:folHlink>
      <a:srgbClr val="954F72"/>
    </a:folHlink>
  </a:clrScheme>
</a:themeOverride>
</file>

<file path=ppt/theme/themeOverride6.xml><?xml version="1.0" encoding="utf-8"?>
<a:themeOverride xmlns:a="http://schemas.openxmlformats.org/drawingml/2006/main">
  <a:clrScheme name="Condair">
    <a:dk1>
      <a:srgbClr val="000000"/>
    </a:dk1>
    <a:lt1>
      <a:srgbClr val="FFFFFF"/>
    </a:lt1>
    <a:dk2>
      <a:srgbClr val="000000"/>
    </a:dk2>
    <a:lt2>
      <a:srgbClr val="FFFFFF"/>
    </a:lt2>
    <a:accent1>
      <a:srgbClr val="016AB3"/>
    </a:accent1>
    <a:accent2>
      <a:srgbClr val="8BB3DB"/>
    </a:accent2>
    <a:accent3>
      <a:srgbClr val="D0E1F2"/>
    </a:accent3>
    <a:accent4>
      <a:srgbClr val="83AC77"/>
    </a:accent4>
    <a:accent5>
      <a:srgbClr val="E0A03A"/>
    </a:accent5>
    <a:accent6>
      <a:srgbClr val="F1DB0E"/>
    </a:accent6>
    <a:hlink>
      <a:srgbClr val="0563C1"/>
    </a:hlink>
    <a:folHlink>
      <a:srgbClr val="954F72"/>
    </a:folHlink>
  </a:clrScheme>
</a:themeOverride>
</file>

<file path=ppt/theme/themeOverride7.xml><?xml version="1.0" encoding="utf-8"?>
<a:themeOverride xmlns:a="http://schemas.openxmlformats.org/drawingml/2006/main">
  <a:clrScheme name="Condair">
    <a:dk1>
      <a:srgbClr val="000000"/>
    </a:dk1>
    <a:lt1>
      <a:srgbClr val="FFFFFF"/>
    </a:lt1>
    <a:dk2>
      <a:srgbClr val="000000"/>
    </a:dk2>
    <a:lt2>
      <a:srgbClr val="FFFFFF"/>
    </a:lt2>
    <a:accent1>
      <a:srgbClr val="016AB3"/>
    </a:accent1>
    <a:accent2>
      <a:srgbClr val="8BB3DB"/>
    </a:accent2>
    <a:accent3>
      <a:srgbClr val="D0E1F2"/>
    </a:accent3>
    <a:accent4>
      <a:srgbClr val="83AC77"/>
    </a:accent4>
    <a:accent5>
      <a:srgbClr val="E0A03A"/>
    </a:accent5>
    <a:accent6>
      <a:srgbClr val="F1DB0E"/>
    </a:accent6>
    <a:hlink>
      <a:srgbClr val="0563C1"/>
    </a:hlink>
    <a:folHlink>
      <a:srgbClr val="954F72"/>
    </a:folHlink>
  </a:clrScheme>
</a:themeOverride>
</file>

<file path=ppt/theme/themeOverride8.xml><?xml version="1.0" encoding="utf-8"?>
<a:themeOverride xmlns:a="http://schemas.openxmlformats.org/drawingml/2006/main">
  <a:clrScheme name="Condair">
    <a:dk1>
      <a:srgbClr val="000000"/>
    </a:dk1>
    <a:lt1>
      <a:srgbClr val="FFFFFF"/>
    </a:lt1>
    <a:dk2>
      <a:srgbClr val="000000"/>
    </a:dk2>
    <a:lt2>
      <a:srgbClr val="FFFFFF"/>
    </a:lt2>
    <a:accent1>
      <a:srgbClr val="016AB3"/>
    </a:accent1>
    <a:accent2>
      <a:srgbClr val="8BB3DB"/>
    </a:accent2>
    <a:accent3>
      <a:srgbClr val="D0E1F2"/>
    </a:accent3>
    <a:accent4>
      <a:srgbClr val="83AC77"/>
    </a:accent4>
    <a:accent5>
      <a:srgbClr val="E0A03A"/>
    </a:accent5>
    <a:accent6>
      <a:srgbClr val="F1DB0E"/>
    </a:accent6>
    <a:hlink>
      <a:srgbClr val="0563C1"/>
    </a:hlink>
    <a:folHlink>
      <a:srgbClr val="954F72"/>
    </a:folHlink>
  </a:clrScheme>
</a:themeOverride>
</file>

<file path=ppt/theme/themeOverride9.xml><?xml version="1.0" encoding="utf-8"?>
<a:themeOverride xmlns:a="http://schemas.openxmlformats.org/drawingml/2006/main">
  <a:clrScheme name="Condair">
    <a:dk1>
      <a:srgbClr val="000000"/>
    </a:dk1>
    <a:lt1>
      <a:srgbClr val="FFFFFF"/>
    </a:lt1>
    <a:dk2>
      <a:srgbClr val="000000"/>
    </a:dk2>
    <a:lt2>
      <a:srgbClr val="FFFFFF"/>
    </a:lt2>
    <a:accent1>
      <a:srgbClr val="016AB3"/>
    </a:accent1>
    <a:accent2>
      <a:srgbClr val="8BB3DB"/>
    </a:accent2>
    <a:accent3>
      <a:srgbClr val="D0E1F2"/>
    </a:accent3>
    <a:accent4>
      <a:srgbClr val="83AC77"/>
    </a:accent4>
    <a:accent5>
      <a:srgbClr val="E0A03A"/>
    </a:accent5>
    <a:accent6>
      <a:srgbClr val="F1DB0E"/>
    </a:accent6>
    <a:hlink>
      <a:srgbClr val="0563C1"/>
    </a:hlink>
    <a:folHlink>
      <a:srgbClr val="954F7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7AD59068C427B4F888D562C69FAD95F" ma:contentTypeVersion="13" ma:contentTypeDescription="Create a new document." ma:contentTypeScope="" ma:versionID="cd6f6ea4e5569ce5d270f8af4bd1297d">
  <xsd:schema xmlns:xsd="http://www.w3.org/2001/XMLSchema" xmlns:xs="http://www.w3.org/2001/XMLSchema" xmlns:p="http://schemas.microsoft.com/office/2006/metadata/properties" xmlns:ns2="da2c0c9a-6e8f-4e79-bb9b-bebaa2475ed6" xmlns:ns3="5ed1ba86-a8e0-4786-8455-3feebd0fcc10" targetNamespace="http://schemas.microsoft.com/office/2006/metadata/properties" ma:root="true" ma:fieldsID="51e5fe3f54ae500d4d79fecfea9c6e94" ns2:_="" ns3:_="">
    <xsd:import namespace="da2c0c9a-6e8f-4e79-bb9b-bebaa2475ed6"/>
    <xsd:import namespace="5ed1ba86-a8e0-4786-8455-3feebd0fcc10"/>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a2c0c9a-6e8f-4e79-bb9b-bebaa2475ed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LengthInSeconds" ma:index="17" nillable="true" ma:displayName="Length (seconds)" ma:internalName="MediaLengthInSeconds" ma:readOnly="true">
      <xsd:simpleType>
        <xsd:restriction base="dms:Unknown"/>
      </xsd:simpleType>
    </xsd:element>
    <xsd:element name="MediaServiceLocation" ma:index="18"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ed1ba86-a8e0-4786-8455-3feebd0fcc10"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5ed1ba86-a8e0-4786-8455-3feebd0fcc10">
      <UserInfo>
        <DisplayName>Speiseder, Manuel</DisplayName>
        <AccountId>29</AccountId>
        <AccountType/>
      </UserInfo>
    </SharedWithUsers>
  </documentManagement>
</p:properties>
</file>

<file path=customXml/item3.xml><?xml version="1.0" encoding="utf-8"?>
<DisplayMode>DisplayMode_Single</DisplayMode>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22B69DF-B908-4EB1-9D94-C558B781E287}">
  <ds:schemaRefs>
    <ds:schemaRef ds:uri="5ed1ba86-a8e0-4786-8455-3feebd0fcc10"/>
    <ds:schemaRef ds:uri="da2c0c9a-6e8f-4e79-bb9b-bebaa2475ed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AB93D658-2436-4675-9383-0A2D62F5DB82}">
  <ds:schemaRefs>
    <ds:schemaRef ds:uri="5ed1ba86-a8e0-4786-8455-3feebd0fcc10"/>
    <ds:schemaRef ds:uri="http://schemas.openxmlformats.org/package/2006/metadata/core-properties"/>
    <ds:schemaRef ds:uri="http://purl.org/dc/elements/1.1/"/>
    <ds:schemaRef ds:uri="http://schemas.microsoft.com/office/2006/documentManagement/types"/>
    <ds:schemaRef ds:uri="da2c0c9a-6e8f-4e79-bb9b-bebaa2475ed6"/>
    <ds:schemaRef ds:uri="http://www.w3.org/XML/1998/namespace"/>
    <ds:schemaRef ds:uri="http://purl.org/dc/dcmitype/"/>
    <ds:schemaRef ds:uri="http://schemas.microsoft.com/office/infopath/2007/PartnerControls"/>
    <ds:schemaRef ds:uri="http://schemas.microsoft.com/office/2006/metadata/properties"/>
    <ds:schemaRef ds:uri="http://purl.org/dc/terms/"/>
  </ds:schemaRefs>
</ds:datastoreItem>
</file>

<file path=customXml/itemProps3.xml><?xml version="1.0" encoding="utf-8"?>
<ds:datastoreItem xmlns:ds="http://schemas.openxmlformats.org/officeDocument/2006/customXml" ds:itemID="{439C1D0D-566A-4651-80CA-542315138A07}">
  <ds:schemaRefs/>
</ds:datastoreItem>
</file>

<file path=customXml/itemProps4.xml><?xml version="1.0" encoding="utf-8"?>
<ds:datastoreItem xmlns:ds="http://schemas.openxmlformats.org/officeDocument/2006/customXml" ds:itemID="{C4964233-90F3-423E-A10A-84175ECCA25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1315</Words>
  <Application>Microsoft Office PowerPoint</Application>
  <PresentationFormat>Widescreen</PresentationFormat>
  <Paragraphs>171</Paragraphs>
  <Slides>21</Slides>
  <Notes>20</Notes>
  <HiddenSlides>1</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Calibri</vt:lpstr>
      <vt:lpstr>Calibri Light</vt:lpstr>
      <vt:lpstr>Georgia</vt:lpstr>
      <vt:lpstr>Title Slide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Walter Meier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Benndorf, Frank</dc:creator>
  <cp:lastModifiedBy>Cassidy, Naomi</cp:lastModifiedBy>
  <cp:revision>2</cp:revision>
  <cp:lastPrinted>2025-02-19T10:07:15Z</cp:lastPrinted>
  <dcterms:created xsi:type="dcterms:W3CDTF">2013-08-22T10:05:12Z</dcterms:created>
  <dcterms:modified xsi:type="dcterms:W3CDTF">2026-08-20T15:38:38Z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0x01010087AD59068C427B4F888D562C69FAD95F</vt:lpwstr>
  </property>
</Properties>
</file>